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8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90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FE0"/>
    <a:srgbClr val="B1D7D3"/>
    <a:srgbClr val="6FC6CB"/>
    <a:srgbClr val="F2F2F2"/>
    <a:srgbClr val="F1FF39"/>
    <a:srgbClr val="FFFFFF"/>
    <a:srgbClr val="12325F"/>
    <a:srgbClr val="687D99"/>
    <a:srgbClr val="6891C9"/>
    <a:srgbClr val="DED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7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356F4-03EB-450B-AE1D-0969E60198FB}" type="datetimeFigureOut">
              <a:rPr lang="zh-CN" altLang="en-US" smtClean="0"/>
              <a:t>2022-12-27 Tuesday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7E4F4-2B74-4CAE-8C97-9F406EBC5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446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7E4F4-2B74-4CAE-8C97-9F406EBC51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0630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7E4F4-2B74-4CAE-8C97-9F406EBC511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812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690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018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pos="551" userDrawn="1">
          <p15:clr>
            <a:srgbClr val="FBAE40"/>
          </p15:clr>
        </p15:guide>
        <p15:guide id="3" pos="71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 5"/>
          <p:cNvSpPr/>
          <p:nvPr userDrawn="1"/>
        </p:nvSpPr>
        <p:spPr>
          <a:xfrm>
            <a:off x="0" y="0"/>
            <a:ext cx="7823200" cy="6858000"/>
          </a:xfrm>
          <a:custGeom>
            <a:avLst/>
            <a:gdLst>
              <a:gd name="connsiteX0" fmla="*/ 0 w 9004300"/>
              <a:gd name="connsiteY0" fmla="*/ 0 h 6858000"/>
              <a:gd name="connsiteX1" fmla="*/ 6630263 w 9004300"/>
              <a:gd name="connsiteY1" fmla="*/ 0 h 6858000"/>
              <a:gd name="connsiteX2" fmla="*/ 8572500 w 9004300"/>
              <a:gd name="connsiteY2" fmla="*/ 2235200 h 6858000"/>
              <a:gd name="connsiteX3" fmla="*/ 7899400 w 9004300"/>
              <a:gd name="connsiteY3" fmla="*/ 4025900 h 6858000"/>
              <a:gd name="connsiteX4" fmla="*/ 9004300 w 9004300"/>
              <a:gd name="connsiteY4" fmla="*/ 5384800 h 6858000"/>
              <a:gd name="connsiteX5" fmla="*/ 6714741 w 9004300"/>
              <a:gd name="connsiteY5" fmla="*/ 6858000 h 6858000"/>
              <a:gd name="connsiteX6" fmla="*/ 0 w 90043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04300" h="6858000">
                <a:moveTo>
                  <a:pt x="0" y="0"/>
                </a:moveTo>
                <a:lnTo>
                  <a:pt x="6630263" y="0"/>
                </a:lnTo>
                <a:lnTo>
                  <a:pt x="8572500" y="2235200"/>
                </a:lnTo>
                <a:lnTo>
                  <a:pt x="7899400" y="4025900"/>
                </a:lnTo>
                <a:lnTo>
                  <a:pt x="9004300" y="5384800"/>
                </a:lnTo>
                <a:lnTo>
                  <a:pt x="67147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6695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51">
          <p15:clr>
            <a:srgbClr val="FBAE40"/>
          </p15:clr>
        </p15:guide>
        <p15:guide id="2" pos="712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4916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51">
          <p15:clr>
            <a:srgbClr val="FBAE40"/>
          </p15:clr>
        </p15:guide>
        <p15:guide id="2" pos="712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148DD-D73A-427D-B6B1-215EF55114E2}" type="datetimeFigureOut">
              <a:rPr lang="zh-CN" altLang="en-US" smtClean="0"/>
              <a:t>2022-12-27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DA494-2894-4EDB-81E3-DEFD739A4F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318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51" userDrawn="1">
          <p15:clr>
            <a:srgbClr val="F26B43"/>
          </p15:clr>
        </p15:guide>
        <p15:guide id="3" pos="71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6312" y="251356"/>
            <a:ext cx="8228594" cy="3091919"/>
          </a:xfrm>
          <a:prstGeom prst="rect">
            <a:avLst/>
          </a:prstGeom>
        </p:spPr>
      </p:pic>
      <p:sp>
        <p:nvSpPr>
          <p:cNvPr id="241" name="Freeform 44"/>
          <p:cNvSpPr>
            <a:spLocks/>
          </p:cNvSpPr>
          <p:nvPr/>
        </p:nvSpPr>
        <p:spPr bwMode="auto">
          <a:xfrm>
            <a:off x="6975475" y="4314825"/>
            <a:ext cx="1371600" cy="1581150"/>
          </a:xfrm>
          <a:custGeom>
            <a:avLst/>
            <a:gdLst>
              <a:gd name="T0" fmla="*/ 81 w 718"/>
              <a:gd name="T1" fmla="*/ 311 h 828"/>
              <a:gd name="T2" fmla="*/ 346 w 718"/>
              <a:gd name="T3" fmla="*/ 86 h 828"/>
              <a:gd name="T4" fmla="*/ 454 w 718"/>
              <a:gd name="T5" fmla="*/ 388 h 828"/>
              <a:gd name="T6" fmla="*/ 469 w 718"/>
              <a:gd name="T7" fmla="*/ 391 h 828"/>
              <a:gd name="T8" fmla="*/ 630 w 718"/>
              <a:gd name="T9" fmla="*/ 464 h 828"/>
              <a:gd name="T10" fmla="*/ 502 w 718"/>
              <a:gd name="T11" fmla="*/ 566 h 828"/>
              <a:gd name="T12" fmla="*/ 684 w 718"/>
              <a:gd name="T13" fmla="*/ 660 h 828"/>
              <a:gd name="T14" fmla="*/ 494 w 718"/>
              <a:gd name="T15" fmla="*/ 828 h 828"/>
              <a:gd name="T16" fmla="*/ 0 w 718"/>
              <a:gd name="T17" fmla="*/ 612 h 828"/>
              <a:gd name="T18" fmla="*/ 81 w 718"/>
              <a:gd name="T19" fmla="*/ 311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18" h="828">
                <a:moveTo>
                  <a:pt x="81" y="311"/>
                </a:moveTo>
                <a:cubicBezTo>
                  <a:pt x="81" y="311"/>
                  <a:pt x="77" y="0"/>
                  <a:pt x="346" y="86"/>
                </a:cubicBezTo>
                <a:cubicBezTo>
                  <a:pt x="614" y="172"/>
                  <a:pt x="510" y="363"/>
                  <a:pt x="454" y="388"/>
                </a:cubicBezTo>
                <a:cubicBezTo>
                  <a:pt x="435" y="396"/>
                  <a:pt x="446" y="393"/>
                  <a:pt x="469" y="391"/>
                </a:cubicBezTo>
                <a:cubicBezTo>
                  <a:pt x="516" y="386"/>
                  <a:pt x="614" y="381"/>
                  <a:pt x="630" y="464"/>
                </a:cubicBezTo>
                <a:cubicBezTo>
                  <a:pt x="654" y="588"/>
                  <a:pt x="502" y="566"/>
                  <a:pt x="502" y="566"/>
                </a:cubicBezTo>
                <a:cubicBezTo>
                  <a:pt x="502" y="566"/>
                  <a:pt x="650" y="516"/>
                  <a:pt x="684" y="660"/>
                </a:cubicBezTo>
                <a:cubicBezTo>
                  <a:pt x="718" y="804"/>
                  <a:pt x="494" y="828"/>
                  <a:pt x="494" y="828"/>
                </a:cubicBezTo>
                <a:cubicBezTo>
                  <a:pt x="0" y="612"/>
                  <a:pt x="0" y="612"/>
                  <a:pt x="0" y="612"/>
                </a:cubicBezTo>
                <a:cubicBezTo>
                  <a:pt x="81" y="311"/>
                  <a:pt x="81" y="311"/>
                  <a:pt x="81" y="311"/>
                </a:cubicBezTo>
              </a:path>
            </a:pathLst>
          </a:custGeom>
          <a:solidFill>
            <a:srgbClr val="79B6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2" name="Freeform 45"/>
          <p:cNvSpPr>
            <a:spLocks/>
          </p:cNvSpPr>
          <p:nvPr/>
        </p:nvSpPr>
        <p:spPr bwMode="auto">
          <a:xfrm>
            <a:off x="257175" y="4308475"/>
            <a:ext cx="2921000" cy="1674812"/>
          </a:xfrm>
          <a:custGeom>
            <a:avLst/>
            <a:gdLst>
              <a:gd name="T0" fmla="*/ 199 w 1529"/>
              <a:gd name="T1" fmla="*/ 876 h 876"/>
              <a:gd name="T2" fmla="*/ 340 w 1529"/>
              <a:gd name="T3" fmla="*/ 395 h 876"/>
              <a:gd name="T4" fmla="*/ 691 w 1529"/>
              <a:gd name="T5" fmla="*/ 231 h 876"/>
              <a:gd name="T6" fmla="*/ 823 w 1529"/>
              <a:gd name="T7" fmla="*/ 12 h 876"/>
              <a:gd name="T8" fmla="*/ 1028 w 1529"/>
              <a:gd name="T9" fmla="*/ 196 h 876"/>
              <a:gd name="T10" fmla="*/ 1332 w 1529"/>
              <a:gd name="T11" fmla="*/ 147 h 876"/>
              <a:gd name="T12" fmla="*/ 1529 w 1529"/>
              <a:gd name="T13" fmla="*/ 349 h 876"/>
              <a:gd name="T14" fmla="*/ 1463 w 1529"/>
              <a:gd name="T15" fmla="*/ 520 h 876"/>
              <a:gd name="T16" fmla="*/ 199 w 1529"/>
              <a:gd name="T17" fmla="*/ 876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9" h="876">
                <a:moveTo>
                  <a:pt x="199" y="876"/>
                </a:moveTo>
                <a:cubicBezTo>
                  <a:pt x="199" y="876"/>
                  <a:pt x="0" y="419"/>
                  <a:pt x="340" y="395"/>
                </a:cubicBezTo>
                <a:cubicBezTo>
                  <a:pt x="340" y="395"/>
                  <a:pt x="343" y="91"/>
                  <a:pt x="691" y="231"/>
                </a:cubicBezTo>
                <a:cubicBezTo>
                  <a:pt x="691" y="231"/>
                  <a:pt x="632" y="25"/>
                  <a:pt x="823" y="12"/>
                </a:cubicBezTo>
                <a:cubicBezTo>
                  <a:pt x="1015" y="0"/>
                  <a:pt x="1076" y="115"/>
                  <a:pt x="1028" y="196"/>
                </a:cubicBezTo>
                <a:cubicBezTo>
                  <a:pt x="1028" y="196"/>
                  <a:pt x="1185" y="44"/>
                  <a:pt x="1332" y="147"/>
                </a:cubicBezTo>
                <a:cubicBezTo>
                  <a:pt x="1479" y="250"/>
                  <a:pt x="1529" y="331"/>
                  <a:pt x="1529" y="349"/>
                </a:cubicBezTo>
                <a:cubicBezTo>
                  <a:pt x="1529" y="367"/>
                  <a:pt x="1471" y="513"/>
                  <a:pt x="1463" y="520"/>
                </a:cubicBezTo>
                <a:cubicBezTo>
                  <a:pt x="1455" y="527"/>
                  <a:pt x="199" y="876"/>
                  <a:pt x="199" y="876"/>
                </a:cubicBezTo>
              </a:path>
            </a:pathLst>
          </a:custGeom>
          <a:solidFill>
            <a:srgbClr val="79B6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3" name="Freeform 46"/>
          <p:cNvSpPr>
            <a:spLocks/>
          </p:cNvSpPr>
          <p:nvPr/>
        </p:nvSpPr>
        <p:spPr bwMode="auto">
          <a:xfrm>
            <a:off x="-1588" y="4408487"/>
            <a:ext cx="12206288" cy="2523895"/>
          </a:xfrm>
          <a:custGeom>
            <a:avLst/>
            <a:gdLst>
              <a:gd name="T0" fmla="*/ 7689 w 7689"/>
              <a:gd name="T1" fmla="*/ 1543 h 1543"/>
              <a:gd name="T2" fmla="*/ 7689 w 7689"/>
              <a:gd name="T3" fmla="*/ 1485 h 1543"/>
              <a:gd name="T4" fmla="*/ 4821 w 7689"/>
              <a:gd name="T5" fmla="*/ 568 h 1543"/>
              <a:gd name="T6" fmla="*/ 3065 w 7689"/>
              <a:gd name="T7" fmla="*/ 0 h 1543"/>
              <a:gd name="T8" fmla="*/ 582 w 7689"/>
              <a:gd name="T9" fmla="*/ 597 h 1543"/>
              <a:gd name="T10" fmla="*/ 0 w 7689"/>
              <a:gd name="T11" fmla="*/ 717 h 1543"/>
              <a:gd name="T12" fmla="*/ 0 w 7689"/>
              <a:gd name="T13" fmla="*/ 1543 h 1543"/>
              <a:gd name="T14" fmla="*/ 7689 w 7689"/>
              <a:gd name="T15" fmla="*/ 1543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89" h="1543">
                <a:moveTo>
                  <a:pt x="7689" y="1543"/>
                </a:moveTo>
                <a:lnTo>
                  <a:pt x="7689" y="1485"/>
                </a:lnTo>
                <a:lnTo>
                  <a:pt x="4821" y="568"/>
                </a:lnTo>
                <a:lnTo>
                  <a:pt x="3065" y="0"/>
                </a:lnTo>
                <a:lnTo>
                  <a:pt x="582" y="597"/>
                </a:lnTo>
                <a:lnTo>
                  <a:pt x="0" y="717"/>
                </a:lnTo>
                <a:lnTo>
                  <a:pt x="0" y="1543"/>
                </a:lnTo>
                <a:lnTo>
                  <a:pt x="7689" y="1543"/>
                </a:lnTo>
                <a:close/>
              </a:path>
            </a:pathLst>
          </a:custGeom>
          <a:solidFill>
            <a:srgbClr val="7ABA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4" name="Freeform 47"/>
          <p:cNvSpPr>
            <a:spLocks/>
          </p:cNvSpPr>
          <p:nvPr/>
        </p:nvSpPr>
        <p:spPr bwMode="auto">
          <a:xfrm>
            <a:off x="-1588" y="4408488"/>
            <a:ext cx="12206288" cy="2449512"/>
          </a:xfrm>
          <a:custGeom>
            <a:avLst/>
            <a:gdLst>
              <a:gd name="T0" fmla="*/ 7689 w 7689"/>
              <a:gd name="T1" fmla="*/ 1543 h 1543"/>
              <a:gd name="T2" fmla="*/ 7689 w 7689"/>
              <a:gd name="T3" fmla="*/ 1485 h 1543"/>
              <a:gd name="T4" fmla="*/ 4821 w 7689"/>
              <a:gd name="T5" fmla="*/ 568 h 1543"/>
              <a:gd name="T6" fmla="*/ 3065 w 7689"/>
              <a:gd name="T7" fmla="*/ 0 h 1543"/>
              <a:gd name="T8" fmla="*/ 582 w 7689"/>
              <a:gd name="T9" fmla="*/ 597 h 1543"/>
              <a:gd name="T10" fmla="*/ 0 w 7689"/>
              <a:gd name="T11" fmla="*/ 717 h 1543"/>
              <a:gd name="T12" fmla="*/ 0 w 7689"/>
              <a:gd name="T13" fmla="*/ 1543 h 1543"/>
              <a:gd name="T14" fmla="*/ 7689 w 7689"/>
              <a:gd name="T15" fmla="*/ 1543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89" h="1543">
                <a:moveTo>
                  <a:pt x="7689" y="1543"/>
                </a:moveTo>
                <a:lnTo>
                  <a:pt x="7689" y="1485"/>
                </a:lnTo>
                <a:lnTo>
                  <a:pt x="4821" y="568"/>
                </a:lnTo>
                <a:lnTo>
                  <a:pt x="3065" y="0"/>
                </a:lnTo>
                <a:lnTo>
                  <a:pt x="582" y="597"/>
                </a:lnTo>
                <a:lnTo>
                  <a:pt x="0" y="717"/>
                </a:lnTo>
                <a:lnTo>
                  <a:pt x="0" y="1543"/>
                </a:lnTo>
                <a:lnTo>
                  <a:pt x="7689" y="154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825500" y="3500438"/>
            <a:ext cx="6916738" cy="2244033"/>
            <a:chOff x="825500" y="3500438"/>
            <a:chExt cx="6916738" cy="2244033"/>
          </a:xfrm>
        </p:grpSpPr>
        <p:sp>
          <p:nvSpPr>
            <p:cNvPr id="245" name="Freeform 48"/>
            <p:cNvSpPr>
              <a:spLocks/>
            </p:cNvSpPr>
            <p:nvPr/>
          </p:nvSpPr>
          <p:spPr bwMode="auto">
            <a:xfrm>
              <a:off x="3073400" y="4391025"/>
              <a:ext cx="4003675" cy="731837"/>
            </a:xfrm>
            <a:custGeom>
              <a:avLst/>
              <a:gdLst>
                <a:gd name="T0" fmla="*/ 930 w 2097"/>
                <a:gd name="T1" fmla="*/ 0 h 383"/>
                <a:gd name="T2" fmla="*/ 0 w 2097"/>
                <a:gd name="T3" fmla="*/ 224 h 383"/>
                <a:gd name="T4" fmla="*/ 8 w 2097"/>
                <a:gd name="T5" fmla="*/ 233 h 383"/>
                <a:gd name="T6" fmla="*/ 938 w 2097"/>
                <a:gd name="T7" fmla="*/ 9 h 383"/>
                <a:gd name="T8" fmla="*/ 2095 w 2097"/>
                <a:gd name="T9" fmla="*/ 383 h 383"/>
                <a:gd name="T10" fmla="*/ 2097 w 2097"/>
                <a:gd name="T11" fmla="*/ 377 h 383"/>
                <a:gd name="T12" fmla="*/ 930 w 2097"/>
                <a:gd name="T13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7" h="383">
                  <a:moveTo>
                    <a:pt x="930" y="0"/>
                  </a:moveTo>
                  <a:cubicBezTo>
                    <a:pt x="0" y="224"/>
                    <a:pt x="0" y="224"/>
                    <a:pt x="0" y="224"/>
                  </a:cubicBezTo>
                  <a:cubicBezTo>
                    <a:pt x="2" y="227"/>
                    <a:pt x="5" y="230"/>
                    <a:pt x="8" y="233"/>
                  </a:cubicBezTo>
                  <a:cubicBezTo>
                    <a:pt x="938" y="9"/>
                    <a:pt x="938" y="9"/>
                    <a:pt x="938" y="9"/>
                  </a:cubicBezTo>
                  <a:cubicBezTo>
                    <a:pt x="2095" y="383"/>
                    <a:pt x="2095" y="383"/>
                    <a:pt x="2095" y="383"/>
                  </a:cubicBezTo>
                  <a:cubicBezTo>
                    <a:pt x="2097" y="377"/>
                    <a:pt x="2097" y="377"/>
                    <a:pt x="2097" y="377"/>
                  </a:cubicBezTo>
                  <a:cubicBezTo>
                    <a:pt x="930" y="0"/>
                    <a:pt x="930" y="0"/>
                    <a:pt x="930" y="0"/>
                  </a:cubicBezTo>
                </a:path>
              </a:pathLst>
            </a:custGeom>
            <a:solidFill>
              <a:srgbClr val="BED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6" name="Freeform 49"/>
            <p:cNvSpPr>
              <a:spLocks/>
            </p:cNvSpPr>
            <p:nvPr/>
          </p:nvSpPr>
          <p:spPr bwMode="auto">
            <a:xfrm>
              <a:off x="7073900" y="5111750"/>
              <a:ext cx="668338" cy="227012"/>
            </a:xfrm>
            <a:custGeom>
              <a:avLst/>
              <a:gdLst>
                <a:gd name="T0" fmla="*/ 2 w 421"/>
                <a:gd name="T1" fmla="*/ 0 h 143"/>
                <a:gd name="T2" fmla="*/ 0 w 421"/>
                <a:gd name="T3" fmla="*/ 7 h 143"/>
                <a:gd name="T4" fmla="*/ 364 w 421"/>
                <a:gd name="T5" fmla="*/ 125 h 143"/>
                <a:gd name="T6" fmla="*/ 421 w 421"/>
                <a:gd name="T7" fmla="*/ 143 h 143"/>
                <a:gd name="T8" fmla="*/ 355 w 421"/>
                <a:gd name="T9" fmla="*/ 114 h 143"/>
                <a:gd name="T10" fmla="*/ 2 w 421"/>
                <a:gd name="T11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1" h="143">
                  <a:moveTo>
                    <a:pt x="2" y="0"/>
                  </a:moveTo>
                  <a:lnTo>
                    <a:pt x="0" y="7"/>
                  </a:lnTo>
                  <a:lnTo>
                    <a:pt x="364" y="125"/>
                  </a:lnTo>
                  <a:lnTo>
                    <a:pt x="421" y="143"/>
                  </a:lnTo>
                  <a:lnTo>
                    <a:pt x="355" y="1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DA9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7" name="Freeform 50"/>
            <p:cNvSpPr>
              <a:spLocks/>
            </p:cNvSpPr>
            <p:nvPr/>
          </p:nvSpPr>
          <p:spPr bwMode="auto">
            <a:xfrm>
              <a:off x="7073900" y="5111750"/>
              <a:ext cx="668338" cy="227012"/>
            </a:xfrm>
            <a:custGeom>
              <a:avLst/>
              <a:gdLst>
                <a:gd name="T0" fmla="*/ 2 w 421"/>
                <a:gd name="T1" fmla="*/ 0 h 143"/>
                <a:gd name="T2" fmla="*/ 0 w 421"/>
                <a:gd name="T3" fmla="*/ 7 h 143"/>
                <a:gd name="T4" fmla="*/ 364 w 421"/>
                <a:gd name="T5" fmla="*/ 125 h 143"/>
                <a:gd name="T6" fmla="*/ 421 w 421"/>
                <a:gd name="T7" fmla="*/ 143 h 143"/>
                <a:gd name="T8" fmla="*/ 355 w 421"/>
                <a:gd name="T9" fmla="*/ 114 h 143"/>
                <a:gd name="T10" fmla="*/ 2 w 421"/>
                <a:gd name="T11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1" h="143">
                  <a:moveTo>
                    <a:pt x="2" y="0"/>
                  </a:moveTo>
                  <a:lnTo>
                    <a:pt x="0" y="7"/>
                  </a:lnTo>
                  <a:lnTo>
                    <a:pt x="364" y="125"/>
                  </a:lnTo>
                  <a:lnTo>
                    <a:pt x="421" y="143"/>
                  </a:lnTo>
                  <a:lnTo>
                    <a:pt x="355" y="114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8" name="Freeform 51"/>
            <p:cNvSpPr>
              <a:spLocks/>
            </p:cNvSpPr>
            <p:nvPr/>
          </p:nvSpPr>
          <p:spPr bwMode="auto">
            <a:xfrm>
              <a:off x="825500" y="4818063"/>
              <a:ext cx="2262188" cy="557212"/>
            </a:xfrm>
            <a:custGeom>
              <a:avLst/>
              <a:gdLst>
                <a:gd name="T0" fmla="*/ 1177 w 1185"/>
                <a:gd name="T1" fmla="*/ 0 h 291"/>
                <a:gd name="T2" fmla="*/ 43 w 1185"/>
                <a:gd name="T3" fmla="*/ 272 h 291"/>
                <a:gd name="T4" fmla="*/ 0 w 1185"/>
                <a:gd name="T5" fmla="*/ 281 h 291"/>
                <a:gd name="T6" fmla="*/ 4 w 1185"/>
                <a:gd name="T7" fmla="*/ 291 h 291"/>
                <a:gd name="T8" fmla="*/ 51 w 1185"/>
                <a:gd name="T9" fmla="*/ 281 h 291"/>
                <a:gd name="T10" fmla="*/ 1185 w 1185"/>
                <a:gd name="T11" fmla="*/ 9 h 291"/>
                <a:gd name="T12" fmla="*/ 1177 w 1185"/>
                <a:gd name="T13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5" h="291">
                  <a:moveTo>
                    <a:pt x="1177" y="0"/>
                  </a:moveTo>
                  <a:cubicBezTo>
                    <a:pt x="43" y="272"/>
                    <a:pt x="43" y="272"/>
                    <a:pt x="43" y="272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1" y="284"/>
                    <a:pt x="3" y="288"/>
                    <a:pt x="4" y="291"/>
                  </a:cubicBezTo>
                  <a:cubicBezTo>
                    <a:pt x="51" y="281"/>
                    <a:pt x="51" y="281"/>
                    <a:pt x="51" y="281"/>
                  </a:cubicBezTo>
                  <a:cubicBezTo>
                    <a:pt x="1185" y="9"/>
                    <a:pt x="1185" y="9"/>
                    <a:pt x="1185" y="9"/>
                  </a:cubicBezTo>
                  <a:cubicBezTo>
                    <a:pt x="1182" y="6"/>
                    <a:pt x="1179" y="3"/>
                    <a:pt x="1177" y="0"/>
                  </a:cubicBezTo>
                </a:path>
              </a:pathLst>
            </a:custGeom>
            <a:solidFill>
              <a:srgbClr val="6DA9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9" name="Freeform 52"/>
            <p:cNvSpPr>
              <a:spLocks/>
            </p:cNvSpPr>
            <p:nvPr/>
          </p:nvSpPr>
          <p:spPr bwMode="auto">
            <a:xfrm>
              <a:off x="831850" y="4408488"/>
              <a:ext cx="6811962" cy="1335983"/>
            </a:xfrm>
            <a:custGeom>
              <a:avLst/>
              <a:gdLst>
                <a:gd name="T0" fmla="*/ 2111 w 3645"/>
                <a:gd name="T1" fmla="*/ 0 h 715"/>
                <a:gd name="T2" fmla="*/ 1181 w 3645"/>
                <a:gd name="T3" fmla="*/ 224 h 715"/>
                <a:gd name="T4" fmla="*/ 47 w 3645"/>
                <a:gd name="T5" fmla="*/ 496 h 715"/>
                <a:gd name="T6" fmla="*/ 0 w 3645"/>
                <a:gd name="T7" fmla="*/ 506 h 715"/>
                <a:gd name="T8" fmla="*/ 39 w 3645"/>
                <a:gd name="T9" fmla="*/ 587 h 715"/>
                <a:gd name="T10" fmla="*/ 1503 w 3645"/>
                <a:gd name="T11" fmla="*/ 460 h 715"/>
                <a:gd name="T12" fmla="*/ 1975 w 3645"/>
                <a:gd name="T13" fmla="*/ 460 h 715"/>
                <a:gd name="T14" fmla="*/ 3298 w 3645"/>
                <a:gd name="T15" fmla="*/ 715 h 715"/>
                <a:gd name="T16" fmla="*/ 3645 w 3645"/>
                <a:gd name="T17" fmla="*/ 499 h 715"/>
                <a:gd name="T18" fmla="*/ 3618 w 3645"/>
                <a:gd name="T19" fmla="*/ 487 h 715"/>
                <a:gd name="T20" fmla="*/ 3571 w 3645"/>
                <a:gd name="T21" fmla="*/ 472 h 715"/>
                <a:gd name="T22" fmla="*/ 3268 w 3645"/>
                <a:gd name="T23" fmla="*/ 374 h 715"/>
                <a:gd name="T24" fmla="*/ 2111 w 3645"/>
                <a:gd name="T25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5" h="715">
                  <a:moveTo>
                    <a:pt x="2111" y="0"/>
                  </a:moveTo>
                  <a:cubicBezTo>
                    <a:pt x="1181" y="224"/>
                    <a:pt x="1181" y="224"/>
                    <a:pt x="1181" y="224"/>
                  </a:cubicBezTo>
                  <a:cubicBezTo>
                    <a:pt x="47" y="496"/>
                    <a:pt x="47" y="496"/>
                    <a:pt x="47" y="496"/>
                  </a:cubicBezTo>
                  <a:cubicBezTo>
                    <a:pt x="0" y="506"/>
                    <a:pt x="0" y="506"/>
                    <a:pt x="0" y="506"/>
                  </a:cubicBezTo>
                  <a:cubicBezTo>
                    <a:pt x="22" y="553"/>
                    <a:pt x="39" y="587"/>
                    <a:pt x="39" y="587"/>
                  </a:cubicBezTo>
                  <a:cubicBezTo>
                    <a:pt x="1503" y="460"/>
                    <a:pt x="1503" y="460"/>
                    <a:pt x="1503" y="460"/>
                  </a:cubicBezTo>
                  <a:cubicBezTo>
                    <a:pt x="1975" y="460"/>
                    <a:pt x="1975" y="460"/>
                    <a:pt x="1975" y="460"/>
                  </a:cubicBezTo>
                  <a:cubicBezTo>
                    <a:pt x="3298" y="715"/>
                    <a:pt x="3298" y="715"/>
                    <a:pt x="3298" y="715"/>
                  </a:cubicBezTo>
                  <a:cubicBezTo>
                    <a:pt x="3645" y="499"/>
                    <a:pt x="3645" y="499"/>
                    <a:pt x="3645" y="499"/>
                  </a:cubicBezTo>
                  <a:cubicBezTo>
                    <a:pt x="3618" y="487"/>
                    <a:pt x="3618" y="487"/>
                    <a:pt x="3618" y="487"/>
                  </a:cubicBezTo>
                  <a:cubicBezTo>
                    <a:pt x="3571" y="472"/>
                    <a:pt x="3571" y="472"/>
                    <a:pt x="3571" y="472"/>
                  </a:cubicBezTo>
                  <a:cubicBezTo>
                    <a:pt x="3268" y="374"/>
                    <a:pt x="3268" y="374"/>
                    <a:pt x="3268" y="374"/>
                  </a:cubicBezTo>
                  <a:cubicBezTo>
                    <a:pt x="2111" y="0"/>
                    <a:pt x="2111" y="0"/>
                    <a:pt x="2111" y="0"/>
                  </a:cubicBezTo>
                </a:path>
              </a:pathLst>
            </a:custGeom>
            <a:solidFill>
              <a:srgbClr val="6EAB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0" name="Freeform 53"/>
            <p:cNvSpPr>
              <a:spLocks/>
            </p:cNvSpPr>
            <p:nvPr/>
          </p:nvSpPr>
          <p:spPr bwMode="auto">
            <a:xfrm>
              <a:off x="906462" y="3500438"/>
              <a:ext cx="6731000" cy="1955800"/>
            </a:xfrm>
            <a:custGeom>
              <a:avLst/>
              <a:gdLst>
                <a:gd name="T0" fmla="*/ 2315 w 4240"/>
                <a:gd name="T1" fmla="*/ 895 h 1232"/>
                <a:gd name="T2" fmla="*/ 3258 w 4240"/>
                <a:gd name="T3" fmla="*/ 1112 h 1232"/>
                <a:gd name="T4" fmla="*/ 3908 w 4240"/>
                <a:gd name="T5" fmla="*/ 1232 h 1232"/>
                <a:gd name="T6" fmla="*/ 4240 w 4240"/>
                <a:gd name="T7" fmla="*/ 1131 h 1232"/>
                <a:gd name="T8" fmla="*/ 4240 w 4240"/>
                <a:gd name="T9" fmla="*/ 895 h 1232"/>
                <a:gd name="T10" fmla="*/ 4172 w 4240"/>
                <a:gd name="T11" fmla="*/ 761 h 1232"/>
                <a:gd name="T12" fmla="*/ 3195 w 4240"/>
                <a:gd name="T13" fmla="*/ 0 h 1232"/>
                <a:gd name="T14" fmla="*/ 2700 w 4240"/>
                <a:gd name="T15" fmla="*/ 0 h 1232"/>
                <a:gd name="T16" fmla="*/ 0 w 4240"/>
                <a:gd name="T17" fmla="*/ 1160 h 1232"/>
                <a:gd name="T18" fmla="*/ 1415 w 4240"/>
                <a:gd name="T19" fmla="*/ 958 h 1232"/>
                <a:gd name="T20" fmla="*/ 1709 w 4240"/>
                <a:gd name="T21" fmla="*/ 910 h 1232"/>
                <a:gd name="T22" fmla="*/ 2315 w 4240"/>
                <a:gd name="T23" fmla="*/ 895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240" h="1232">
                  <a:moveTo>
                    <a:pt x="2315" y="895"/>
                  </a:moveTo>
                  <a:lnTo>
                    <a:pt x="3258" y="1112"/>
                  </a:lnTo>
                  <a:lnTo>
                    <a:pt x="3908" y="1232"/>
                  </a:lnTo>
                  <a:lnTo>
                    <a:pt x="4240" y="1131"/>
                  </a:lnTo>
                  <a:lnTo>
                    <a:pt x="4240" y="895"/>
                  </a:lnTo>
                  <a:lnTo>
                    <a:pt x="4172" y="761"/>
                  </a:lnTo>
                  <a:lnTo>
                    <a:pt x="3195" y="0"/>
                  </a:lnTo>
                  <a:lnTo>
                    <a:pt x="2700" y="0"/>
                  </a:lnTo>
                  <a:lnTo>
                    <a:pt x="0" y="1160"/>
                  </a:lnTo>
                  <a:lnTo>
                    <a:pt x="1415" y="958"/>
                  </a:lnTo>
                  <a:lnTo>
                    <a:pt x="1709" y="910"/>
                  </a:lnTo>
                  <a:lnTo>
                    <a:pt x="2315" y="895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1" name="Freeform 54"/>
            <p:cNvSpPr>
              <a:spLocks/>
            </p:cNvSpPr>
            <p:nvPr/>
          </p:nvSpPr>
          <p:spPr bwMode="auto">
            <a:xfrm>
              <a:off x="3905250" y="3711575"/>
              <a:ext cx="2073275" cy="1049337"/>
            </a:xfrm>
            <a:custGeom>
              <a:avLst/>
              <a:gdLst>
                <a:gd name="T0" fmla="*/ 1306 w 1306"/>
                <a:gd name="T1" fmla="*/ 661 h 661"/>
                <a:gd name="T2" fmla="*/ 0 w 1306"/>
                <a:gd name="T3" fmla="*/ 216 h 661"/>
                <a:gd name="T4" fmla="*/ 502 w 1306"/>
                <a:gd name="T5" fmla="*/ 0 h 661"/>
                <a:gd name="T6" fmla="*/ 1306 w 1306"/>
                <a:gd name="T7" fmla="*/ 661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6" h="661">
                  <a:moveTo>
                    <a:pt x="1306" y="661"/>
                  </a:moveTo>
                  <a:lnTo>
                    <a:pt x="0" y="216"/>
                  </a:lnTo>
                  <a:lnTo>
                    <a:pt x="502" y="0"/>
                  </a:lnTo>
                  <a:lnTo>
                    <a:pt x="1306" y="661"/>
                  </a:lnTo>
                  <a:close/>
                </a:path>
              </a:pathLst>
            </a:custGeom>
            <a:solidFill>
              <a:srgbClr val="E2E1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2" name="Freeform 55"/>
            <p:cNvSpPr>
              <a:spLocks/>
            </p:cNvSpPr>
            <p:nvPr/>
          </p:nvSpPr>
          <p:spPr bwMode="auto">
            <a:xfrm>
              <a:off x="5192712" y="3500438"/>
              <a:ext cx="1909763" cy="1425575"/>
            </a:xfrm>
            <a:custGeom>
              <a:avLst/>
              <a:gdLst>
                <a:gd name="T0" fmla="*/ 0 w 1203"/>
                <a:gd name="T1" fmla="*/ 0 h 898"/>
                <a:gd name="T2" fmla="*/ 495 w 1203"/>
                <a:gd name="T3" fmla="*/ 794 h 898"/>
                <a:gd name="T4" fmla="*/ 1203 w 1203"/>
                <a:gd name="T5" fmla="*/ 898 h 898"/>
                <a:gd name="T6" fmla="*/ 1063 w 1203"/>
                <a:gd name="T7" fmla="*/ 443 h 898"/>
                <a:gd name="T8" fmla="*/ 495 w 1203"/>
                <a:gd name="T9" fmla="*/ 0 h 898"/>
                <a:gd name="T10" fmla="*/ 0 w 1203"/>
                <a:gd name="T11" fmla="*/ 0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3" h="898">
                  <a:moveTo>
                    <a:pt x="0" y="0"/>
                  </a:moveTo>
                  <a:lnTo>
                    <a:pt x="495" y="794"/>
                  </a:lnTo>
                  <a:lnTo>
                    <a:pt x="1203" y="898"/>
                  </a:lnTo>
                  <a:lnTo>
                    <a:pt x="1063" y="443"/>
                  </a:lnTo>
                  <a:lnTo>
                    <a:pt x="49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3" name="Freeform 56"/>
            <p:cNvSpPr>
              <a:spLocks/>
            </p:cNvSpPr>
            <p:nvPr/>
          </p:nvSpPr>
          <p:spPr bwMode="auto">
            <a:xfrm>
              <a:off x="4964112" y="3595688"/>
              <a:ext cx="1916113" cy="646112"/>
            </a:xfrm>
            <a:custGeom>
              <a:avLst/>
              <a:gdLst>
                <a:gd name="T0" fmla="*/ 716 w 1207"/>
                <a:gd name="T1" fmla="*/ 0 h 407"/>
                <a:gd name="T2" fmla="*/ 226 w 1207"/>
                <a:gd name="T3" fmla="*/ 70 h 407"/>
                <a:gd name="T4" fmla="*/ 0 w 1207"/>
                <a:gd name="T5" fmla="*/ 277 h 407"/>
                <a:gd name="T6" fmla="*/ 452 w 1207"/>
                <a:gd name="T7" fmla="*/ 407 h 407"/>
                <a:gd name="T8" fmla="*/ 1207 w 1207"/>
                <a:gd name="T9" fmla="*/ 383 h 407"/>
                <a:gd name="T10" fmla="*/ 716 w 1207"/>
                <a:gd name="T11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7" h="407">
                  <a:moveTo>
                    <a:pt x="716" y="0"/>
                  </a:moveTo>
                  <a:lnTo>
                    <a:pt x="226" y="70"/>
                  </a:lnTo>
                  <a:lnTo>
                    <a:pt x="0" y="277"/>
                  </a:lnTo>
                  <a:lnTo>
                    <a:pt x="452" y="407"/>
                  </a:lnTo>
                  <a:lnTo>
                    <a:pt x="1207" y="383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rgbClr val="5B5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4" name="Freeform 57"/>
            <p:cNvSpPr>
              <a:spLocks/>
            </p:cNvSpPr>
            <p:nvPr/>
          </p:nvSpPr>
          <p:spPr bwMode="auto">
            <a:xfrm>
              <a:off x="6124575" y="4394200"/>
              <a:ext cx="473075" cy="236537"/>
            </a:xfrm>
            <a:custGeom>
              <a:avLst/>
              <a:gdLst>
                <a:gd name="T0" fmla="*/ 0 w 298"/>
                <a:gd name="T1" fmla="*/ 0 h 149"/>
                <a:gd name="T2" fmla="*/ 101 w 298"/>
                <a:gd name="T3" fmla="*/ 149 h 149"/>
                <a:gd name="T4" fmla="*/ 298 w 298"/>
                <a:gd name="T5" fmla="*/ 149 h 149"/>
                <a:gd name="T6" fmla="*/ 115 w 298"/>
                <a:gd name="T7" fmla="*/ 53 h 149"/>
                <a:gd name="T8" fmla="*/ 0 w 298"/>
                <a:gd name="T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8" h="149">
                  <a:moveTo>
                    <a:pt x="0" y="0"/>
                  </a:moveTo>
                  <a:lnTo>
                    <a:pt x="101" y="149"/>
                  </a:lnTo>
                  <a:lnTo>
                    <a:pt x="298" y="149"/>
                  </a:lnTo>
                  <a:lnTo>
                    <a:pt x="115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7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24" name="Freeform 58"/>
            <p:cNvSpPr>
              <a:spLocks/>
            </p:cNvSpPr>
            <p:nvPr/>
          </p:nvSpPr>
          <p:spPr bwMode="auto">
            <a:xfrm>
              <a:off x="4702175" y="3500438"/>
              <a:ext cx="1276350" cy="1260475"/>
            </a:xfrm>
            <a:custGeom>
              <a:avLst/>
              <a:gdLst>
                <a:gd name="T0" fmla="*/ 309 w 804"/>
                <a:gd name="T1" fmla="*/ 0 h 794"/>
                <a:gd name="T2" fmla="*/ 0 w 804"/>
                <a:gd name="T3" fmla="*/ 133 h 794"/>
                <a:gd name="T4" fmla="*/ 804 w 804"/>
                <a:gd name="T5" fmla="*/ 794 h 794"/>
                <a:gd name="T6" fmla="*/ 309 w 804"/>
                <a:gd name="T7" fmla="*/ 0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4" h="794">
                  <a:moveTo>
                    <a:pt x="309" y="0"/>
                  </a:moveTo>
                  <a:lnTo>
                    <a:pt x="0" y="133"/>
                  </a:lnTo>
                  <a:lnTo>
                    <a:pt x="804" y="794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43" name="Freeform 59"/>
            <p:cNvSpPr>
              <a:spLocks/>
            </p:cNvSpPr>
            <p:nvPr/>
          </p:nvSpPr>
          <p:spPr bwMode="auto">
            <a:xfrm>
              <a:off x="5978525" y="4760913"/>
              <a:ext cx="1123950" cy="530225"/>
            </a:xfrm>
            <a:custGeom>
              <a:avLst/>
              <a:gdLst>
                <a:gd name="T0" fmla="*/ 0 w 708"/>
                <a:gd name="T1" fmla="*/ 0 h 334"/>
                <a:gd name="T2" fmla="*/ 145 w 708"/>
                <a:gd name="T3" fmla="*/ 334 h 334"/>
                <a:gd name="T4" fmla="*/ 708 w 708"/>
                <a:gd name="T5" fmla="*/ 104 h 334"/>
                <a:gd name="T6" fmla="*/ 0 w 708"/>
                <a:gd name="T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8" h="334">
                  <a:moveTo>
                    <a:pt x="0" y="0"/>
                  </a:moveTo>
                  <a:lnTo>
                    <a:pt x="145" y="334"/>
                  </a:lnTo>
                  <a:lnTo>
                    <a:pt x="708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44" name="Freeform 60"/>
            <p:cNvSpPr>
              <a:spLocks/>
            </p:cNvSpPr>
            <p:nvPr/>
          </p:nvSpPr>
          <p:spPr bwMode="auto">
            <a:xfrm>
              <a:off x="6880225" y="4203700"/>
              <a:ext cx="757238" cy="722312"/>
            </a:xfrm>
            <a:custGeom>
              <a:avLst/>
              <a:gdLst>
                <a:gd name="T0" fmla="*/ 477 w 477"/>
                <a:gd name="T1" fmla="*/ 452 h 455"/>
                <a:gd name="T2" fmla="*/ 140 w 477"/>
                <a:gd name="T3" fmla="*/ 455 h 455"/>
                <a:gd name="T4" fmla="*/ 0 w 477"/>
                <a:gd name="T5" fmla="*/ 0 h 455"/>
                <a:gd name="T6" fmla="*/ 409 w 477"/>
                <a:gd name="T7" fmla="*/ 318 h 455"/>
                <a:gd name="T8" fmla="*/ 477 w 477"/>
                <a:gd name="T9" fmla="*/ 452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7" h="455">
                  <a:moveTo>
                    <a:pt x="477" y="452"/>
                  </a:moveTo>
                  <a:lnTo>
                    <a:pt x="140" y="455"/>
                  </a:lnTo>
                  <a:lnTo>
                    <a:pt x="0" y="0"/>
                  </a:lnTo>
                  <a:lnTo>
                    <a:pt x="409" y="318"/>
                  </a:lnTo>
                  <a:lnTo>
                    <a:pt x="477" y="452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0" name="Freeform 61"/>
            <p:cNvSpPr>
              <a:spLocks/>
            </p:cNvSpPr>
            <p:nvPr/>
          </p:nvSpPr>
          <p:spPr bwMode="auto">
            <a:xfrm>
              <a:off x="6737350" y="4924425"/>
              <a:ext cx="735013" cy="219075"/>
            </a:xfrm>
            <a:custGeom>
              <a:avLst/>
              <a:gdLst>
                <a:gd name="T0" fmla="*/ 413 w 463"/>
                <a:gd name="T1" fmla="*/ 0 h 138"/>
                <a:gd name="T2" fmla="*/ 463 w 463"/>
                <a:gd name="T3" fmla="*/ 100 h 138"/>
                <a:gd name="T4" fmla="*/ 316 w 463"/>
                <a:gd name="T5" fmla="*/ 138 h 138"/>
                <a:gd name="T6" fmla="*/ 0 w 463"/>
                <a:gd name="T7" fmla="*/ 95 h 138"/>
                <a:gd name="T8" fmla="*/ 230 w 463"/>
                <a:gd name="T9" fmla="*/ 1 h 138"/>
                <a:gd name="T10" fmla="*/ 413 w 463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3" h="138">
                  <a:moveTo>
                    <a:pt x="413" y="0"/>
                  </a:moveTo>
                  <a:lnTo>
                    <a:pt x="463" y="100"/>
                  </a:lnTo>
                  <a:lnTo>
                    <a:pt x="316" y="138"/>
                  </a:lnTo>
                  <a:lnTo>
                    <a:pt x="0" y="95"/>
                  </a:lnTo>
                  <a:lnTo>
                    <a:pt x="230" y="1"/>
                  </a:lnTo>
                  <a:lnTo>
                    <a:pt x="413" y="0"/>
                  </a:lnTo>
                  <a:close/>
                </a:path>
              </a:pathLst>
            </a:custGeom>
            <a:solidFill>
              <a:srgbClr val="D2D2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2" name="Freeform 62"/>
            <p:cNvSpPr>
              <a:spLocks/>
            </p:cNvSpPr>
            <p:nvPr/>
          </p:nvSpPr>
          <p:spPr bwMode="auto">
            <a:xfrm>
              <a:off x="7392987" y="4921250"/>
              <a:ext cx="250825" cy="161925"/>
            </a:xfrm>
            <a:custGeom>
              <a:avLst/>
              <a:gdLst>
                <a:gd name="T0" fmla="*/ 154 w 158"/>
                <a:gd name="T1" fmla="*/ 0 h 102"/>
                <a:gd name="T2" fmla="*/ 158 w 158"/>
                <a:gd name="T3" fmla="*/ 73 h 102"/>
                <a:gd name="T4" fmla="*/ 50 w 158"/>
                <a:gd name="T5" fmla="*/ 102 h 102"/>
                <a:gd name="T6" fmla="*/ 0 w 158"/>
                <a:gd name="T7" fmla="*/ 2 h 102"/>
                <a:gd name="T8" fmla="*/ 154 w 158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02">
                  <a:moveTo>
                    <a:pt x="154" y="0"/>
                  </a:moveTo>
                  <a:lnTo>
                    <a:pt x="158" y="73"/>
                  </a:lnTo>
                  <a:lnTo>
                    <a:pt x="50" y="102"/>
                  </a:lnTo>
                  <a:lnTo>
                    <a:pt x="0" y="2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E3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3" name="Freeform 63"/>
            <p:cNvSpPr>
              <a:spLocks/>
            </p:cNvSpPr>
            <p:nvPr/>
          </p:nvSpPr>
          <p:spPr bwMode="auto">
            <a:xfrm>
              <a:off x="5026025" y="3708400"/>
              <a:ext cx="625475" cy="525462"/>
            </a:xfrm>
            <a:custGeom>
              <a:avLst/>
              <a:gdLst>
                <a:gd name="T0" fmla="*/ 0 w 394"/>
                <a:gd name="T1" fmla="*/ 170 h 331"/>
                <a:gd name="T2" fmla="*/ 89 w 394"/>
                <a:gd name="T3" fmla="*/ 243 h 331"/>
                <a:gd name="T4" fmla="*/ 394 w 394"/>
                <a:gd name="T5" fmla="*/ 331 h 331"/>
                <a:gd name="T6" fmla="*/ 185 w 394"/>
                <a:gd name="T7" fmla="*/ 0 h 331"/>
                <a:gd name="T8" fmla="*/ 0 w 394"/>
                <a:gd name="T9" fmla="*/ 17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331">
                  <a:moveTo>
                    <a:pt x="0" y="170"/>
                  </a:moveTo>
                  <a:lnTo>
                    <a:pt x="89" y="243"/>
                  </a:lnTo>
                  <a:lnTo>
                    <a:pt x="394" y="331"/>
                  </a:lnTo>
                  <a:lnTo>
                    <a:pt x="185" y="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33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5" name="Freeform 64"/>
            <p:cNvSpPr>
              <a:spLocks/>
            </p:cNvSpPr>
            <p:nvPr/>
          </p:nvSpPr>
          <p:spPr bwMode="auto">
            <a:xfrm>
              <a:off x="6880225" y="4241800"/>
              <a:ext cx="192088" cy="236537"/>
            </a:xfrm>
            <a:custGeom>
              <a:avLst/>
              <a:gdLst>
                <a:gd name="T0" fmla="*/ 0 w 121"/>
                <a:gd name="T1" fmla="*/ 0 h 149"/>
                <a:gd name="T2" fmla="*/ 48 w 121"/>
                <a:gd name="T3" fmla="*/ 96 h 149"/>
                <a:gd name="T4" fmla="*/ 121 w 121"/>
                <a:gd name="T5" fmla="*/ 149 h 149"/>
                <a:gd name="T6" fmla="*/ 92 w 121"/>
                <a:gd name="T7" fmla="*/ 43 h 149"/>
                <a:gd name="T8" fmla="*/ 0 w 121"/>
                <a:gd name="T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49">
                  <a:moveTo>
                    <a:pt x="0" y="0"/>
                  </a:moveTo>
                  <a:lnTo>
                    <a:pt x="48" y="96"/>
                  </a:lnTo>
                  <a:lnTo>
                    <a:pt x="121" y="149"/>
                  </a:lnTo>
                  <a:lnTo>
                    <a:pt x="92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7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7" name="Freeform 65"/>
            <p:cNvSpPr>
              <a:spLocks/>
            </p:cNvSpPr>
            <p:nvPr/>
          </p:nvSpPr>
          <p:spPr bwMode="auto">
            <a:xfrm>
              <a:off x="3243262" y="4130675"/>
              <a:ext cx="1458913" cy="630237"/>
            </a:xfrm>
            <a:custGeom>
              <a:avLst/>
              <a:gdLst>
                <a:gd name="T0" fmla="*/ 442 w 919"/>
                <a:gd name="T1" fmla="*/ 0 h 397"/>
                <a:gd name="T2" fmla="*/ 684 w 919"/>
                <a:gd name="T3" fmla="*/ 66 h 397"/>
                <a:gd name="T4" fmla="*/ 919 w 919"/>
                <a:gd name="T5" fmla="*/ 131 h 397"/>
                <a:gd name="T6" fmla="*/ 778 w 919"/>
                <a:gd name="T7" fmla="*/ 273 h 397"/>
                <a:gd name="T8" fmla="*/ 172 w 919"/>
                <a:gd name="T9" fmla="*/ 397 h 397"/>
                <a:gd name="T10" fmla="*/ 0 w 919"/>
                <a:gd name="T11" fmla="*/ 185 h 397"/>
                <a:gd name="T12" fmla="*/ 442 w 919"/>
                <a:gd name="T13" fmla="*/ 0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9" h="397">
                  <a:moveTo>
                    <a:pt x="442" y="0"/>
                  </a:moveTo>
                  <a:lnTo>
                    <a:pt x="684" y="66"/>
                  </a:lnTo>
                  <a:lnTo>
                    <a:pt x="919" y="131"/>
                  </a:lnTo>
                  <a:lnTo>
                    <a:pt x="778" y="273"/>
                  </a:lnTo>
                  <a:lnTo>
                    <a:pt x="172" y="397"/>
                  </a:lnTo>
                  <a:lnTo>
                    <a:pt x="0" y="185"/>
                  </a:lnTo>
                  <a:lnTo>
                    <a:pt x="442" y="0"/>
                  </a:lnTo>
                  <a:close/>
                </a:path>
              </a:pathLst>
            </a:custGeom>
            <a:solidFill>
              <a:srgbClr val="5B5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8" name="Freeform 66"/>
            <p:cNvSpPr>
              <a:spLocks/>
            </p:cNvSpPr>
            <p:nvPr/>
          </p:nvSpPr>
          <p:spPr bwMode="auto">
            <a:xfrm>
              <a:off x="3516312" y="4564063"/>
              <a:ext cx="962025" cy="381000"/>
            </a:xfrm>
            <a:custGeom>
              <a:avLst/>
              <a:gdLst>
                <a:gd name="T0" fmla="*/ 606 w 606"/>
                <a:gd name="T1" fmla="*/ 0 h 240"/>
                <a:gd name="T2" fmla="*/ 476 w 606"/>
                <a:gd name="T3" fmla="*/ 105 h 240"/>
                <a:gd name="T4" fmla="*/ 476 w 606"/>
                <a:gd name="T5" fmla="*/ 225 h 240"/>
                <a:gd name="T6" fmla="*/ 65 w 606"/>
                <a:gd name="T7" fmla="*/ 240 h 240"/>
                <a:gd name="T8" fmla="*/ 0 w 606"/>
                <a:gd name="T9" fmla="*/ 124 h 240"/>
                <a:gd name="T10" fmla="*/ 606 w 606"/>
                <a:gd name="T11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6" h="240">
                  <a:moveTo>
                    <a:pt x="606" y="0"/>
                  </a:moveTo>
                  <a:lnTo>
                    <a:pt x="476" y="105"/>
                  </a:lnTo>
                  <a:lnTo>
                    <a:pt x="476" y="225"/>
                  </a:lnTo>
                  <a:lnTo>
                    <a:pt x="65" y="240"/>
                  </a:lnTo>
                  <a:lnTo>
                    <a:pt x="0" y="12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E2E1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9" name="Freeform 67"/>
            <p:cNvSpPr>
              <a:spLocks/>
            </p:cNvSpPr>
            <p:nvPr/>
          </p:nvSpPr>
          <p:spPr bwMode="auto">
            <a:xfrm>
              <a:off x="2801937" y="4730750"/>
              <a:ext cx="4841875" cy="466725"/>
            </a:xfrm>
            <a:custGeom>
              <a:avLst/>
              <a:gdLst>
                <a:gd name="T0" fmla="*/ 3050 w 3050"/>
                <a:gd name="T1" fmla="*/ 193 h 294"/>
                <a:gd name="T2" fmla="*/ 2795 w 3050"/>
                <a:gd name="T3" fmla="*/ 260 h 294"/>
                <a:gd name="T4" fmla="*/ 926 w 3050"/>
                <a:gd name="T5" fmla="*/ 0 h 294"/>
                <a:gd name="T6" fmla="*/ 0 w 3050"/>
                <a:gd name="T7" fmla="*/ 183 h 294"/>
                <a:gd name="T8" fmla="*/ 926 w 3050"/>
                <a:gd name="T9" fmla="*/ 43 h 294"/>
                <a:gd name="T10" fmla="*/ 2776 w 3050"/>
                <a:gd name="T11" fmla="*/ 294 h 294"/>
                <a:gd name="T12" fmla="*/ 3050 w 3050"/>
                <a:gd name="T13" fmla="*/ 19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50" h="294">
                  <a:moveTo>
                    <a:pt x="3050" y="193"/>
                  </a:moveTo>
                  <a:lnTo>
                    <a:pt x="2795" y="260"/>
                  </a:lnTo>
                  <a:lnTo>
                    <a:pt x="926" y="0"/>
                  </a:lnTo>
                  <a:lnTo>
                    <a:pt x="0" y="183"/>
                  </a:lnTo>
                  <a:lnTo>
                    <a:pt x="926" y="43"/>
                  </a:lnTo>
                  <a:lnTo>
                    <a:pt x="2776" y="294"/>
                  </a:lnTo>
                  <a:lnTo>
                    <a:pt x="3050" y="193"/>
                  </a:lnTo>
                  <a:close/>
                </a:path>
              </a:pathLst>
            </a:custGeom>
            <a:solidFill>
              <a:srgbClr val="3B7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0" name="Freeform 68"/>
            <p:cNvSpPr>
              <a:spLocks/>
            </p:cNvSpPr>
            <p:nvPr/>
          </p:nvSpPr>
          <p:spPr bwMode="auto">
            <a:xfrm>
              <a:off x="3756025" y="4235450"/>
              <a:ext cx="946150" cy="468312"/>
            </a:xfrm>
            <a:custGeom>
              <a:avLst/>
              <a:gdLst>
                <a:gd name="T0" fmla="*/ 0 w 596"/>
                <a:gd name="T1" fmla="*/ 295 h 295"/>
                <a:gd name="T2" fmla="*/ 361 w 596"/>
                <a:gd name="T3" fmla="*/ 0 h 295"/>
                <a:gd name="T4" fmla="*/ 596 w 596"/>
                <a:gd name="T5" fmla="*/ 65 h 295"/>
                <a:gd name="T6" fmla="*/ 455 w 596"/>
                <a:gd name="T7" fmla="*/ 207 h 295"/>
                <a:gd name="T8" fmla="*/ 0 w 596"/>
                <a:gd name="T9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6" h="295">
                  <a:moveTo>
                    <a:pt x="0" y="295"/>
                  </a:moveTo>
                  <a:lnTo>
                    <a:pt x="361" y="0"/>
                  </a:lnTo>
                  <a:lnTo>
                    <a:pt x="596" y="65"/>
                  </a:lnTo>
                  <a:lnTo>
                    <a:pt x="455" y="207"/>
                  </a:lnTo>
                  <a:lnTo>
                    <a:pt x="0" y="295"/>
                  </a:lnTo>
                  <a:close/>
                </a:path>
              </a:pathLst>
            </a:custGeom>
            <a:solidFill>
              <a:srgbClr val="33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1" name="Freeform 69"/>
            <p:cNvSpPr>
              <a:spLocks/>
            </p:cNvSpPr>
            <p:nvPr/>
          </p:nvSpPr>
          <p:spPr bwMode="auto">
            <a:xfrm>
              <a:off x="2117725" y="4630738"/>
              <a:ext cx="863600" cy="452437"/>
            </a:xfrm>
            <a:custGeom>
              <a:avLst/>
              <a:gdLst>
                <a:gd name="T0" fmla="*/ 460 w 544"/>
                <a:gd name="T1" fmla="*/ 0 h 285"/>
                <a:gd name="T2" fmla="*/ 164 w 544"/>
                <a:gd name="T3" fmla="*/ 120 h 285"/>
                <a:gd name="T4" fmla="*/ 0 w 544"/>
                <a:gd name="T5" fmla="*/ 183 h 285"/>
                <a:gd name="T6" fmla="*/ 87 w 544"/>
                <a:gd name="T7" fmla="*/ 285 h 285"/>
                <a:gd name="T8" fmla="*/ 544 w 544"/>
                <a:gd name="T9" fmla="*/ 183 h 285"/>
                <a:gd name="T10" fmla="*/ 460 w 544"/>
                <a:gd name="T11" fmla="*/ 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4" h="285">
                  <a:moveTo>
                    <a:pt x="460" y="0"/>
                  </a:moveTo>
                  <a:lnTo>
                    <a:pt x="164" y="120"/>
                  </a:lnTo>
                  <a:lnTo>
                    <a:pt x="0" y="183"/>
                  </a:lnTo>
                  <a:lnTo>
                    <a:pt x="87" y="285"/>
                  </a:lnTo>
                  <a:lnTo>
                    <a:pt x="544" y="183"/>
                  </a:lnTo>
                  <a:lnTo>
                    <a:pt x="460" y="0"/>
                  </a:lnTo>
                  <a:close/>
                </a:path>
              </a:pathLst>
            </a:custGeom>
            <a:solidFill>
              <a:srgbClr val="5B5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2" name="Freeform 70"/>
            <p:cNvSpPr>
              <a:spLocks/>
            </p:cNvSpPr>
            <p:nvPr/>
          </p:nvSpPr>
          <p:spPr bwMode="auto">
            <a:xfrm>
              <a:off x="1304925" y="5083175"/>
              <a:ext cx="1497013" cy="203200"/>
            </a:xfrm>
            <a:custGeom>
              <a:avLst/>
              <a:gdLst>
                <a:gd name="T0" fmla="*/ 28 w 943"/>
                <a:gd name="T1" fmla="*/ 108 h 128"/>
                <a:gd name="T2" fmla="*/ 368 w 943"/>
                <a:gd name="T3" fmla="*/ 0 h 128"/>
                <a:gd name="T4" fmla="*/ 943 w 943"/>
                <a:gd name="T5" fmla="*/ 0 h 128"/>
                <a:gd name="T6" fmla="*/ 0 w 943"/>
                <a:gd name="T7" fmla="*/ 128 h 128"/>
                <a:gd name="T8" fmla="*/ 28 w 943"/>
                <a:gd name="T9" fmla="*/ 10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128">
                  <a:moveTo>
                    <a:pt x="28" y="108"/>
                  </a:moveTo>
                  <a:lnTo>
                    <a:pt x="368" y="0"/>
                  </a:lnTo>
                  <a:lnTo>
                    <a:pt x="943" y="0"/>
                  </a:lnTo>
                  <a:lnTo>
                    <a:pt x="0" y="128"/>
                  </a:lnTo>
                  <a:lnTo>
                    <a:pt x="28" y="108"/>
                  </a:lnTo>
                  <a:close/>
                </a:path>
              </a:pathLst>
            </a:custGeom>
            <a:solidFill>
              <a:srgbClr val="E2E1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3" name="Freeform 71"/>
            <p:cNvSpPr>
              <a:spLocks/>
            </p:cNvSpPr>
            <p:nvPr/>
          </p:nvSpPr>
          <p:spPr bwMode="auto">
            <a:xfrm>
              <a:off x="2117725" y="4789488"/>
              <a:ext cx="331788" cy="293687"/>
            </a:xfrm>
            <a:custGeom>
              <a:avLst/>
              <a:gdLst>
                <a:gd name="T0" fmla="*/ 209 w 209"/>
                <a:gd name="T1" fmla="*/ 0 h 185"/>
                <a:gd name="T2" fmla="*/ 87 w 209"/>
                <a:gd name="T3" fmla="*/ 185 h 185"/>
                <a:gd name="T4" fmla="*/ 0 w 209"/>
                <a:gd name="T5" fmla="*/ 83 h 185"/>
                <a:gd name="T6" fmla="*/ 209 w 209"/>
                <a:gd name="T7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" h="185">
                  <a:moveTo>
                    <a:pt x="209" y="0"/>
                  </a:moveTo>
                  <a:lnTo>
                    <a:pt x="87" y="185"/>
                  </a:lnTo>
                  <a:lnTo>
                    <a:pt x="0" y="83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33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4" name="Freeform 72"/>
            <p:cNvSpPr>
              <a:spLocks/>
            </p:cNvSpPr>
            <p:nvPr/>
          </p:nvSpPr>
          <p:spPr bwMode="auto">
            <a:xfrm>
              <a:off x="2738437" y="4814888"/>
              <a:ext cx="242888" cy="160337"/>
            </a:xfrm>
            <a:custGeom>
              <a:avLst/>
              <a:gdLst>
                <a:gd name="T0" fmla="*/ 122 w 153"/>
                <a:gd name="T1" fmla="*/ 0 h 101"/>
                <a:gd name="T2" fmla="*/ 0 w 153"/>
                <a:gd name="T3" fmla="*/ 101 h 101"/>
                <a:gd name="T4" fmla="*/ 153 w 153"/>
                <a:gd name="T5" fmla="*/ 67 h 101"/>
                <a:gd name="T6" fmla="*/ 122 w 153"/>
                <a:gd name="T7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" h="101">
                  <a:moveTo>
                    <a:pt x="122" y="0"/>
                  </a:moveTo>
                  <a:lnTo>
                    <a:pt x="0" y="101"/>
                  </a:lnTo>
                  <a:lnTo>
                    <a:pt x="153" y="67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33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530600" y="2501900"/>
            <a:ext cx="1209675" cy="1338262"/>
            <a:chOff x="3530600" y="2501900"/>
            <a:chExt cx="1209675" cy="1338262"/>
          </a:xfrm>
        </p:grpSpPr>
        <p:sp>
          <p:nvSpPr>
            <p:cNvPr id="275" name="Freeform 73"/>
            <p:cNvSpPr>
              <a:spLocks/>
            </p:cNvSpPr>
            <p:nvPr/>
          </p:nvSpPr>
          <p:spPr bwMode="auto">
            <a:xfrm>
              <a:off x="3530600" y="2501900"/>
              <a:ext cx="1209675" cy="1338262"/>
            </a:xfrm>
            <a:custGeom>
              <a:avLst/>
              <a:gdLst>
                <a:gd name="T0" fmla="*/ 294 w 762"/>
                <a:gd name="T1" fmla="*/ 482 h 843"/>
                <a:gd name="T2" fmla="*/ 242 w 762"/>
                <a:gd name="T3" fmla="*/ 843 h 843"/>
                <a:gd name="T4" fmla="*/ 456 w 762"/>
                <a:gd name="T5" fmla="*/ 482 h 843"/>
                <a:gd name="T6" fmla="*/ 644 w 762"/>
                <a:gd name="T7" fmla="*/ 482 h 843"/>
                <a:gd name="T8" fmla="*/ 762 w 762"/>
                <a:gd name="T9" fmla="*/ 330 h 843"/>
                <a:gd name="T10" fmla="*/ 762 w 762"/>
                <a:gd name="T11" fmla="*/ 112 h 843"/>
                <a:gd name="T12" fmla="*/ 166 w 762"/>
                <a:gd name="T13" fmla="*/ 0 h 843"/>
                <a:gd name="T14" fmla="*/ 28 w 762"/>
                <a:gd name="T15" fmla="*/ 45 h 843"/>
                <a:gd name="T16" fmla="*/ 0 w 762"/>
                <a:gd name="T17" fmla="*/ 348 h 843"/>
                <a:gd name="T18" fmla="*/ 89 w 762"/>
                <a:gd name="T19" fmla="*/ 460 h 843"/>
                <a:gd name="T20" fmla="*/ 294 w 762"/>
                <a:gd name="T21" fmla="*/ 482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2" h="843">
                  <a:moveTo>
                    <a:pt x="294" y="482"/>
                  </a:moveTo>
                  <a:lnTo>
                    <a:pt x="242" y="843"/>
                  </a:lnTo>
                  <a:lnTo>
                    <a:pt x="456" y="482"/>
                  </a:lnTo>
                  <a:lnTo>
                    <a:pt x="644" y="482"/>
                  </a:lnTo>
                  <a:lnTo>
                    <a:pt x="762" y="330"/>
                  </a:lnTo>
                  <a:lnTo>
                    <a:pt x="762" y="112"/>
                  </a:lnTo>
                  <a:lnTo>
                    <a:pt x="166" y="0"/>
                  </a:lnTo>
                  <a:lnTo>
                    <a:pt x="28" y="45"/>
                  </a:lnTo>
                  <a:lnTo>
                    <a:pt x="0" y="348"/>
                  </a:lnTo>
                  <a:lnTo>
                    <a:pt x="89" y="460"/>
                  </a:lnTo>
                  <a:lnTo>
                    <a:pt x="294" y="482"/>
                  </a:lnTo>
                  <a:close/>
                </a:path>
              </a:pathLst>
            </a:custGeom>
            <a:solidFill>
              <a:srgbClr val="D44A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0" name="Rectangle 78"/>
            <p:cNvSpPr>
              <a:spLocks noChangeArrowheads="1"/>
            </p:cNvSpPr>
            <p:nvPr/>
          </p:nvSpPr>
          <p:spPr bwMode="auto">
            <a:xfrm rot="300000">
              <a:off x="3598027" y="2768229"/>
              <a:ext cx="110890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1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天府三街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736600" y="4202113"/>
            <a:ext cx="1012825" cy="890587"/>
            <a:chOff x="736600" y="4202113"/>
            <a:chExt cx="1012825" cy="890587"/>
          </a:xfrm>
        </p:grpSpPr>
        <p:sp>
          <p:nvSpPr>
            <p:cNvPr id="279" name="Freeform 77"/>
            <p:cNvSpPr>
              <a:spLocks/>
            </p:cNvSpPr>
            <p:nvPr/>
          </p:nvSpPr>
          <p:spPr bwMode="auto">
            <a:xfrm>
              <a:off x="736600" y="4202113"/>
              <a:ext cx="1012825" cy="890587"/>
            </a:xfrm>
            <a:custGeom>
              <a:avLst/>
              <a:gdLst>
                <a:gd name="T0" fmla="*/ 223 w 638"/>
                <a:gd name="T1" fmla="*/ 0 h 561"/>
                <a:gd name="T2" fmla="*/ 0 w 638"/>
                <a:gd name="T3" fmla="*/ 290 h 561"/>
                <a:gd name="T4" fmla="*/ 0 w 638"/>
                <a:gd name="T5" fmla="*/ 459 h 561"/>
                <a:gd name="T6" fmla="*/ 176 w 638"/>
                <a:gd name="T7" fmla="*/ 561 h 561"/>
                <a:gd name="T8" fmla="*/ 295 w 638"/>
                <a:gd name="T9" fmla="*/ 530 h 561"/>
                <a:gd name="T10" fmla="*/ 350 w 638"/>
                <a:gd name="T11" fmla="*/ 423 h 561"/>
                <a:gd name="T12" fmla="*/ 638 w 638"/>
                <a:gd name="T13" fmla="*/ 459 h 561"/>
                <a:gd name="T14" fmla="*/ 437 w 638"/>
                <a:gd name="T15" fmla="*/ 303 h 561"/>
                <a:gd name="T16" fmla="*/ 508 w 638"/>
                <a:gd name="T17" fmla="*/ 128 h 561"/>
                <a:gd name="T18" fmla="*/ 392 w 638"/>
                <a:gd name="T19" fmla="*/ 0 h 561"/>
                <a:gd name="T20" fmla="*/ 223 w 638"/>
                <a:gd name="T21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8" h="561">
                  <a:moveTo>
                    <a:pt x="223" y="0"/>
                  </a:moveTo>
                  <a:lnTo>
                    <a:pt x="0" y="290"/>
                  </a:lnTo>
                  <a:lnTo>
                    <a:pt x="0" y="459"/>
                  </a:lnTo>
                  <a:lnTo>
                    <a:pt x="176" y="561"/>
                  </a:lnTo>
                  <a:lnTo>
                    <a:pt x="295" y="530"/>
                  </a:lnTo>
                  <a:lnTo>
                    <a:pt x="350" y="423"/>
                  </a:lnTo>
                  <a:lnTo>
                    <a:pt x="638" y="459"/>
                  </a:lnTo>
                  <a:lnTo>
                    <a:pt x="437" y="303"/>
                  </a:lnTo>
                  <a:lnTo>
                    <a:pt x="508" y="128"/>
                  </a:lnTo>
                  <a:lnTo>
                    <a:pt x="392" y="0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D44A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1" name="Rectangle 79"/>
            <p:cNvSpPr>
              <a:spLocks noChangeArrowheads="1"/>
            </p:cNvSpPr>
            <p:nvPr/>
          </p:nvSpPr>
          <p:spPr bwMode="auto">
            <a:xfrm rot="18480000">
              <a:off x="766667" y="4495180"/>
              <a:ext cx="75573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4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锦江宾馆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819400" y="3171825"/>
            <a:ext cx="887413" cy="966787"/>
            <a:chOff x="2819400" y="3171825"/>
            <a:chExt cx="887413" cy="966787"/>
          </a:xfrm>
        </p:grpSpPr>
        <p:sp>
          <p:nvSpPr>
            <p:cNvPr id="276" name="Freeform 74"/>
            <p:cNvSpPr>
              <a:spLocks/>
            </p:cNvSpPr>
            <p:nvPr/>
          </p:nvSpPr>
          <p:spPr bwMode="auto">
            <a:xfrm>
              <a:off x="2819400" y="3171825"/>
              <a:ext cx="887413" cy="966787"/>
            </a:xfrm>
            <a:custGeom>
              <a:avLst/>
              <a:gdLst>
                <a:gd name="T0" fmla="*/ 119 w 559"/>
                <a:gd name="T1" fmla="*/ 0 h 609"/>
                <a:gd name="T2" fmla="*/ 0 w 559"/>
                <a:gd name="T3" fmla="*/ 51 h 609"/>
                <a:gd name="T4" fmla="*/ 0 w 559"/>
                <a:gd name="T5" fmla="*/ 234 h 609"/>
                <a:gd name="T6" fmla="*/ 60 w 559"/>
                <a:gd name="T7" fmla="*/ 323 h 609"/>
                <a:gd name="T8" fmla="*/ 163 w 559"/>
                <a:gd name="T9" fmla="*/ 323 h 609"/>
                <a:gd name="T10" fmla="*/ 256 w 559"/>
                <a:gd name="T11" fmla="*/ 609 h 609"/>
                <a:gd name="T12" fmla="*/ 328 w 559"/>
                <a:gd name="T13" fmla="*/ 345 h 609"/>
                <a:gd name="T14" fmla="*/ 476 w 559"/>
                <a:gd name="T15" fmla="*/ 358 h 609"/>
                <a:gd name="T16" fmla="*/ 559 w 559"/>
                <a:gd name="T17" fmla="*/ 190 h 609"/>
                <a:gd name="T18" fmla="*/ 476 w 559"/>
                <a:gd name="T19" fmla="*/ 55 h 609"/>
                <a:gd name="T20" fmla="*/ 119 w 559"/>
                <a:gd name="T21" fmla="*/ 0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9" h="609">
                  <a:moveTo>
                    <a:pt x="119" y="0"/>
                  </a:moveTo>
                  <a:lnTo>
                    <a:pt x="0" y="51"/>
                  </a:lnTo>
                  <a:lnTo>
                    <a:pt x="0" y="234"/>
                  </a:lnTo>
                  <a:lnTo>
                    <a:pt x="60" y="323"/>
                  </a:lnTo>
                  <a:lnTo>
                    <a:pt x="163" y="323"/>
                  </a:lnTo>
                  <a:lnTo>
                    <a:pt x="256" y="609"/>
                  </a:lnTo>
                  <a:lnTo>
                    <a:pt x="328" y="345"/>
                  </a:lnTo>
                  <a:lnTo>
                    <a:pt x="476" y="358"/>
                  </a:lnTo>
                  <a:lnTo>
                    <a:pt x="559" y="190"/>
                  </a:lnTo>
                  <a:lnTo>
                    <a:pt x="476" y="55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D44A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2" name="Rectangle 80"/>
            <p:cNvSpPr>
              <a:spLocks noChangeArrowheads="1"/>
            </p:cNvSpPr>
            <p:nvPr/>
          </p:nvSpPr>
          <p:spPr bwMode="auto">
            <a:xfrm rot="300000">
              <a:off x="2966593" y="3391271"/>
              <a:ext cx="55845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世纪城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543050" y="3768725"/>
            <a:ext cx="593725" cy="515937"/>
            <a:chOff x="1543050" y="3768725"/>
            <a:chExt cx="593725" cy="515937"/>
          </a:xfrm>
        </p:grpSpPr>
        <p:sp>
          <p:nvSpPr>
            <p:cNvPr id="278" name="Freeform 76"/>
            <p:cNvSpPr>
              <a:spLocks/>
            </p:cNvSpPr>
            <p:nvPr/>
          </p:nvSpPr>
          <p:spPr bwMode="auto">
            <a:xfrm>
              <a:off x="1543050" y="3768725"/>
              <a:ext cx="593725" cy="515937"/>
            </a:xfrm>
            <a:custGeom>
              <a:avLst/>
              <a:gdLst>
                <a:gd name="T0" fmla="*/ 0 w 374"/>
                <a:gd name="T1" fmla="*/ 121 h 325"/>
                <a:gd name="T2" fmla="*/ 206 w 374"/>
                <a:gd name="T3" fmla="*/ 0 h 325"/>
                <a:gd name="T4" fmla="*/ 290 w 374"/>
                <a:gd name="T5" fmla="*/ 0 h 325"/>
                <a:gd name="T6" fmla="*/ 374 w 374"/>
                <a:gd name="T7" fmla="*/ 121 h 325"/>
                <a:gd name="T8" fmla="*/ 285 w 374"/>
                <a:gd name="T9" fmla="*/ 233 h 325"/>
                <a:gd name="T10" fmla="*/ 321 w 374"/>
                <a:gd name="T11" fmla="*/ 309 h 325"/>
                <a:gd name="T12" fmla="*/ 188 w 374"/>
                <a:gd name="T13" fmla="*/ 281 h 325"/>
                <a:gd name="T14" fmla="*/ 93 w 374"/>
                <a:gd name="T15" fmla="*/ 325 h 325"/>
                <a:gd name="T16" fmla="*/ 0 w 374"/>
                <a:gd name="T17" fmla="*/ 233 h 325"/>
                <a:gd name="T18" fmla="*/ 0 w 374"/>
                <a:gd name="T19" fmla="*/ 121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4" h="325">
                  <a:moveTo>
                    <a:pt x="0" y="121"/>
                  </a:moveTo>
                  <a:lnTo>
                    <a:pt x="206" y="0"/>
                  </a:lnTo>
                  <a:lnTo>
                    <a:pt x="290" y="0"/>
                  </a:lnTo>
                  <a:lnTo>
                    <a:pt x="374" y="121"/>
                  </a:lnTo>
                  <a:lnTo>
                    <a:pt x="285" y="233"/>
                  </a:lnTo>
                  <a:lnTo>
                    <a:pt x="321" y="309"/>
                  </a:lnTo>
                  <a:lnTo>
                    <a:pt x="188" y="281"/>
                  </a:lnTo>
                  <a:lnTo>
                    <a:pt x="93" y="325"/>
                  </a:lnTo>
                  <a:lnTo>
                    <a:pt x="0" y="233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D44A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3" name="Rectangle 81"/>
            <p:cNvSpPr>
              <a:spLocks noChangeArrowheads="1"/>
            </p:cNvSpPr>
            <p:nvPr/>
          </p:nvSpPr>
          <p:spPr bwMode="auto">
            <a:xfrm rot="19740000">
              <a:off x="1609413" y="3922537"/>
              <a:ext cx="48698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2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华西坝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543050" y="2771775"/>
            <a:ext cx="1187450" cy="1189037"/>
            <a:chOff x="1543050" y="2771775"/>
            <a:chExt cx="1187450" cy="1189037"/>
          </a:xfrm>
        </p:grpSpPr>
        <p:sp>
          <p:nvSpPr>
            <p:cNvPr id="277" name="Freeform 75"/>
            <p:cNvSpPr>
              <a:spLocks/>
            </p:cNvSpPr>
            <p:nvPr/>
          </p:nvSpPr>
          <p:spPr bwMode="auto">
            <a:xfrm>
              <a:off x="1543050" y="2771775"/>
              <a:ext cx="1187450" cy="1189037"/>
            </a:xfrm>
            <a:custGeom>
              <a:avLst/>
              <a:gdLst>
                <a:gd name="T0" fmla="*/ 700 w 748"/>
                <a:gd name="T1" fmla="*/ 84 h 749"/>
                <a:gd name="T2" fmla="*/ 748 w 748"/>
                <a:gd name="T3" fmla="*/ 294 h 749"/>
                <a:gd name="T4" fmla="*/ 588 w 748"/>
                <a:gd name="T5" fmla="*/ 414 h 749"/>
                <a:gd name="T6" fmla="*/ 748 w 748"/>
                <a:gd name="T7" fmla="*/ 749 h 749"/>
                <a:gd name="T8" fmla="*/ 401 w 748"/>
                <a:gd name="T9" fmla="*/ 513 h 749"/>
                <a:gd name="T10" fmla="*/ 206 w 748"/>
                <a:gd name="T11" fmla="*/ 579 h 749"/>
                <a:gd name="T12" fmla="*/ 67 w 748"/>
                <a:gd name="T13" fmla="*/ 535 h 749"/>
                <a:gd name="T14" fmla="*/ 0 w 748"/>
                <a:gd name="T15" fmla="*/ 252 h 749"/>
                <a:gd name="T16" fmla="*/ 59 w 748"/>
                <a:gd name="T17" fmla="*/ 160 h 749"/>
                <a:gd name="T18" fmla="*/ 567 w 748"/>
                <a:gd name="T19" fmla="*/ 0 h 749"/>
                <a:gd name="T20" fmla="*/ 700 w 748"/>
                <a:gd name="T21" fmla="*/ 84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8" h="749">
                  <a:moveTo>
                    <a:pt x="700" y="84"/>
                  </a:moveTo>
                  <a:lnTo>
                    <a:pt x="748" y="294"/>
                  </a:lnTo>
                  <a:lnTo>
                    <a:pt x="588" y="414"/>
                  </a:lnTo>
                  <a:lnTo>
                    <a:pt x="748" y="749"/>
                  </a:lnTo>
                  <a:lnTo>
                    <a:pt x="401" y="513"/>
                  </a:lnTo>
                  <a:lnTo>
                    <a:pt x="206" y="579"/>
                  </a:lnTo>
                  <a:lnTo>
                    <a:pt x="67" y="535"/>
                  </a:lnTo>
                  <a:lnTo>
                    <a:pt x="0" y="252"/>
                  </a:lnTo>
                  <a:lnTo>
                    <a:pt x="59" y="160"/>
                  </a:lnTo>
                  <a:lnTo>
                    <a:pt x="567" y="0"/>
                  </a:lnTo>
                  <a:lnTo>
                    <a:pt x="700" y="84"/>
                  </a:lnTo>
                  <a:close/>
                </a:path>
              </a:pathLst>
            </a:custGeom>
            <a:solidFill>
              <a:srgbClr val="D44A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4" name="Rectangle 82"/>
            <p:cNvSpPr>
              <a:spLocks noChangeArrowheads="1"/>
            </p:cNvSpPr>
            <p:nvPr/>
          </p:nvSpPr>
          <p:spPr bwMode="auto">
            <a:xfrm rot="20400000">
              <a:off x="1791336" y="3077648"/>
              <a:ext cx="69613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8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春熙路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85" name="文本框 284"/>
          <p:cNvSpPr txBox="1"/>
          <p:nvPr/>
        </p:nvSpPr>
        <p:spPr>
          <a:xfrm>
            <a:off x="8115300" y="39608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286" name="文本框 285"/>
          <p:cNvSpPr txBox="1"/>
          <p:nvPr/>
        </p:nvSpPr>
        <p:spPr>
          <a:xfrm>
            <a:off x="7636089" y="3365729"/>
            <a:ext cx="4108817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地铁已成为现代都市人出行最主要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的交通工具。尤其是对于上班族来说，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几乎占据了地铁族出行的半壁江山。</a:t>
            </a:r>
          </a:p>
        </p:txBody>
      </p:sp>
      <p:sp>
        <p:nvSpPr>
          <p:cNvPr id="44" name="任意多边形 43"/>
          <p:cNvSpPr/>
          <p:nvPr/>
        </p:nvSpPr>
        <p:spPr>
          <a:xfrm>
            <a:off x="7302125" y="5616837"/>
            <a:ext cx="2224842" cy="1240902"/>
          </a:xfrm>
          <a:custGeom>
            <a:avLst/>
            <a:gdLst>
              <a:gd name="connsiteX0" fmla="*/ 119882 w 2224842"/>
              <a:gd name="connsiteY0" fmla="*/ 69 h 1240902"/>
              <a:gd name="connsiteX1" fmla="*/ 192450 w 2224842"/>
              <a:gd name="connsiteY1" fmla="*/ 17011 h 1240902"/>
              <a:gd name="connsiteX2" fmla="*/ 2154575 w 2224842"/>
              <a:gd name="connsiteY2" fmla="*/ 1141808 h 1240902"/>
              <a:gd name="connsiteX3" fmla="*/ 2220783 w 2224842"/>
              <a:gd name="connsiteY3" fmla="*/ 1220753 h 1240902"/>
              <a:gd name="connsiteX4" fmla="*/ 2224842 w 2224842"/>
              <a:gd name="connsiteY4" fmla="*/ 1240902 h 1240902"/>
              <a:gd name="connsiteX5" fmla="*/ 1612141 w 2224842"/>
              <a:gd name="connsiteY5" fmla="*/ 1240902 h 1240902"/>
              <a:gd name="connsiteX6" fmla="*/ 1608330 w 2224842"/>
              <a:gd name="connsiteY6" fmla="*/ 1212780 h 1240902"/>
              <a:gd name="connsiteX7" fmla="*/ 1543687 w 2224842"/>
              <a:gd name="connsiteY7" fmla="*/ 1127647 h 1240902"/>
              <a:gd name="connsiteX8" fmla="*/ 81196 w 2224842"/>
              <a:gd name="connsiteY8" fmla="*/ 275957 h 1240902"/>
              <a:gd name="connsiteX9" fmla="*/ 48831 w 2224842"/>
              <a:gd name="connsiteY9" fmla="*/ 21057 h 1240902"/>
              <a:gd name="connsiteX10" fmla="*/ 119882 w 2224842"/>
              <a:gd name="connsiteY10" fmla="*/ 69 h 1240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24842" h="1240902">
                <a:moveTo>
                  <a:pt x="119882" y="69"/>
                </a:moveTo>
                <a:cubicBezTo>
                  <a:pt x="144914" y="-690"/>
                  <a:pt x="170199" y="4873"/>
                  <a:pt x="192450" y="17011"/>
                </a:cubicBezTo>
                <a:cubicBezTo>
                  <a:pt x="192450" y="17011"/>
                  <a:pt x="192450" y="17011"/>
                  <a:pt x="2154575" y="1141808"/>
                </a:cubicBezTo>
                <a:cubicBezTo>
                  <a:pt x="2187952" y="1160015"/>
                  <a:pt x="2210234" y="1188748"/>
                  <a:pt x="2220783" y="1220753"/>
                </a:cubicBezTo>
                <a:lnTo>
                  <a:pt x="2224842" y="1240902"/>
                </a:lnTo>
                <a:lnTo>
                  <a:pt x="1612141" y="1240902"/>
                </a:lnTo>
                <a:lnTo>
                  <a:pt x="1608330" y="1212780"/>
                </a:lnTo>
                <a:cubicBezTo>
                  <a:pt x="1599441" y="1179139"/>
                  <a:pt x="1577822" y="1148130"/>
                  <a:pt x="1543687" y="1127647"/>
                </a:cubicBezTo>
                <a:cubicBezTo>
                  <a:pt x="1543687" y="1127647"/>
                  <a:pt x="1543687" y="1127647"/>
                  <a:pt x="81196" y="275957"/>
                </a:cubicBezTo>
                <a:cubicBezTo>
                  <a:pt x="-11854" y="223359"/>
                  <a:pt x="-28036" y="95909"/>
                  <a:pt x="48831" y="21057"/>
                </a:cubicBezTo>
                <a:cubicBezTo>
                  <a:pt x="70071" y="7908"/>
                  <a:pt x="94850" y="827"/>
                  <a:pt x="119882" y="69"/>
                </a:cubicBezTo>
                <a:close/>
              </a:path>
            </a:pathLst>
          </a:custGeom>
          <a:solidFill>
            <a:srgbClr val="B1D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3" name="图片 52"/>
          <p:cNvPicPr>
            <a:picLocks noChangeAspect="1"/>
          </p:cNvPicPr>
          <p:nvPr/>
        </p:nvPicPr>
        <p:blipFill>
          <a:blip r:embed="rId4"/>
          <a:srcRect l="72791" t="85869"/>
          <a:stretch>
            <a:fillRect/>
          </a:stretch>
        </p:blipFill>
        <p:spPr>
          <a:xfrm rot="172488">
            <a:off x="7045336" y="5609510"/>
            <a:ext cx="2276189" cy="1247296"/>
          </a:xfrm>
          <a:custGeom>
            <a:avLst/>
            <a:gdLst>
              <a:gd name="connsiteX0" fmla="*/ 0 w 2276189"/>
              <a:gd name="connsiteY0" fmla="*/ 114303 h 1247296"/>
              <a:gd name="connsiteX1" fmla="*/ 2276189 w 2276189"/>
              <a:gd name="connsiteY1" fmla="*/ 0 h 1247296"/>
              <a:gd name="connsiteX2" fmla="*/ 2276189 w 2276189"/>
              <a:gd name="connsiteY2" fmla="*/ 1247296 h 1247296"/>
              <a:gd name="connsiteX3" fmla="*/ 56895 w 2276189"/>
              <a:gd name="connsiteY3" fmla="*/ 1247296 h 1247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6189" h="1247296">
                <a:moveTo>
                  <a:pt x="0" y="114303"/>
                </a:moveTo>
                <a:lnTo>
                  <a:pt x="2276189" y="0"/>
                </a:lnTo>
                <a:lnTo>
                  <a:pt x="2276189" y="1247296"/>
                </a:lnTo>
                <a:lnTo>
                  <a:pt x="56895" y="124729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20407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656638" y="1582556"/>
            <a:ext cx="2417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车厢中间钢管处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656638" y="2460444"/>
            <a:ext cx="1198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至少5人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56638" y="3339919"/>
            <a:ext cx="2417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就是千手观音呀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656638" y="4220981"/>
            <a:ext cx="1465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附着力强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656638" y="5100456"/>
            <a:ext cx="2722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容易摸着别人的手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>
            <a:off x="6964363" y="1484131"/>
            <a:ext cx="398463" cy="547688"/>
          </a:xfrm>
          <a:custGeom>
            <a:avLst/>
            <a:gdLst>
              <a:gd name="T0" fmla="*/ 212 w 212"/>
              <a:gd name="T1" fmla="*/ 104 h 292"/>
              <a:gd name="T2" fmla="*/ 212 w 212"/>
              <a:gd name="T3" fmla="*/ 110 h 292"/>
              <a:gd name="T4" fmla="*/ 211 w 212"/>
              <a:gd name="T5" fmla="*/ 116 h 292"/>
              <a:gd name="T6" fmla="*/ 200 w 212"/>
              <a:gd name="T7" fmla="*/ 164 h 292"/>
              <a:gd name="T8" fmla="*/ 179 w 212"/>
              <a:gd name="T9" fmla="*/ 209 h 292"/>
              <a:gd name="T10" fmla="*/ 149 w 212"/>
              <a:gd name="T11" fmla="*/ 251 h 292"/>
              <a:gd name="T12" fmla="*/ 113 w 212"/>
              <a:gd name="T13" fmla="*/ 289 h 292"/>
              <a:gd name="T14" fmla="*/ 106 w 212"/>
              <a:gd name="T15" fmla="*/ 292 h 292"/>
              <a:gd name="T16" fmla="*/ 99 w 212"/>
              <a:gd name="T17" fmla="*/ 289 h 292"/>
              <a:gd name="T18" fmla="*/ 62 w 212"/>
              <a:gd name="T19" fmla="*/ 250 h 292"/>
              <a:gd name="T20" fmla="*/ 32 w 212"/>
              <a:gd name="T21" fmla="*/ 208 h 292"/>
              <a:gd name="T22" fmla="*/ 11 w 212"/>
              <a:gd name="T23" fmla="*/ 163 h 292"/>
              <a:gd name="T24" fmla="*/ 0 w 212"/>
              <a:gd name="T25" fmla="*/ 113 h 292"/>
              <a:gd name="T26" fmla="*/ 0 w 212"/>
              <a:gd name="T27" fmla="*/ 109 h 292"/>
              <a:gd name="T28" fmla="*/ 0 w 212"/>
              <a:gd name="T29" fmla="*/ 104 h 292"/>
              <a:gd name="T30" fmla="*/ 8 w 212"/>
              <a:gd name="T31" fmla="*/ 64 h 292"/>
              <a:gd name="T32" fmla="*/ 31 w 212"/>
              <a:gd name="T33" fmla="*/ 31 h 292"/>
              <a:gd name="T34" fmla="*/ 65 w 212"/>
              <a:gd name="T35" fmla="*/ 9 h 292"/>
              <a:gd name="T36" fmla="*/ 106 w 212"/>
              <a:gd name="T37" fmla="*/ 0 h 292"/>
              <a:gd name="T38" fmla="*/ 147 w 212"/>
              <a:gd name="T39" fmla="*/ 9 h 292"/>
              <a:gd name="T40" fmla="*/ 181 w 212"/>
              <a:gd name="T41" fmla="*/ 31 h 292"/>
              <a:gd name="T42" fmla="*/ 204 w 212"/>
              <a:gd name="T43" fmla="*/ 64 h 292"/>
              <a:gd name="T44" fmla="*/ 212 w 212"/>
              <a:gd name="T45" fmla="*/ 104 h 292"/>
              <a:gd name="T46" fmla="*/ 212 w 212"/>
              <a:gd name="T47" fmla="*/ 104 h 292"/>
              <a:gd name="T48" fmla="*/ 106 w 212"/>
              <a:gd name="T49" fmla="*/ 152 h 292"/>
              <a:gd name="T50" fmla="*/ 125 w 212"/>
              <a:gd name="T51" fmla="*/ 148 h 292"/>
              <a:gd name="T52" fmla="*/ 140 w 212"/>
              <a:gd name="T53" fmla="*/ 138 h 292"/>
              <a:gd name="T54" fmla="*/ 151 w 212"/>
              <a:gd name="T55" fmla="*/ 123 h 292"/>
              <a:gd name="T56" fmla="*/ 155 w 212"/>
              <a:gd name="T57" fmla="*/ 104 h 292"/>
              <a:gd name="T58" fmla="*/ 151 w 212"/>
              <a:gd name="T59" fmla="*/ 86 h 292"/>
              <a:gd name="T60" fmla="*/ 140 w 212"/>
              <a:gd name="T61" fmla="*/ 71 h 292"/>
              <a:gd name="T62" fmla="*/ 125 w 212"/>
              <a:gd name="T63" fmla="*/ 60 h 292"/>
              <a:gd name="T64" fmla="*/ 106 w 212"/>
              <a:gd name="T65" fmla="*/ 56 h 292"/>
              <a:gd name="T66" fmla="*/ 87 w 212"/>
              <a:gd name="T67" fmla="*/ 60 h 292"/>
              <a:gd name="T68" fmla="*/ 72 w 212"/>
              <a:gd name="T69" fmla="*/ 71 h 292"/>
              <a:gd name="T70" fmla="*/ 61 w 212"/>
              <a:gd name="T71" fmla="*/ 86 h 292"/>
              <a:gd name="T72" fmla="*/ 57 w 212"/>
              <a:gd name="T73" fmla="*/ 104 h 292"/>
              <a:gd name="T74" fmla="*/ 61 w 212"/>
              <a:gd name="T75" fmla="*/ 123 h 292"/>
              <a:gd name="T76" fmla="*/ 72 w 212"/>
              <a:gd name="T77" fmla="*/ 138 h 292"/>
              <a:gd name="T78" fmla="*/ 87 w 212"/>
              <a:gd name="T79" fmla="*/ 148 h 292"/>
              <a:gd name="T80" fmla="*/ 106 w 212"/>
              <a:gd name="T81" fmla="*/ 152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2" h="292">
                <a:moveTo>
                  <a:pt x="212" y="104"/>
                </a:moveTo>
                <a:cubicBezTo>
                  <a:pt x="212" y="106"/>
                  <a:pt x="212" y="108"/>
                  <a:pt x="212" y="110"/>
                </a:cubicBezTo>
                <a:cubicBezTo>
                  <a:pt x="212" y="112"/>
                  <a:pt x="212" y="114"/>
                  <a:pt x="211" y="116"/>
                </a:cubicBezTo>
                <a:cubicBezTo>
                  <a:pt x="210" y="133"/>
                  <a:pt x="206" y="149"/>
                  <a:pt x="200" y="164"/>
                </a:cubicBezTo>
                <a:cubicBezTo>
                  <a:pt x="195" y="180"/>
                  <a:pt x="188" y="195"/>
                  <a:pt x="179" y="209"/>
                </a:cubicBezTo>
                <a:cubicBezTo>
                  <a:pt x="171" y="224"/>
                  <a:pt x="161" y="237"/>
                  <a:pt x="149" y="251"/>
                </a:cubicBezTo>
                <a:cubicBezTo>
                  <a:pt x="138" y="264"/>
                  <a:pt x="126" y="277"/>
                  <a:pt x="113" y="289"/>
                </a:cubicBezTo>
                <a:cubicBezTo>
                  <a:pt x="111" y="291"/>
                  <a:pt x="109" y="292"/>
                  <a:pt x="106" y="292"/>
                </a:cubicBezTo>
                <a:cubicBezTo>
                  <a:pt x="103" y="292"/>
                  <a:pt x="101" y="291"/>
                  <a:pt x="99" y="289"/>
                </a:cubicBezTo>
                <a:cubicBezTo>
                  <a:pt x="86" y="277"/>
                  <a:pt x="74" y="264"/>
                  <a:pt x="62" y="250"/>
                </a:cubicBezTo>
                <a:cubicBezTo>
                  <a:pt x="51" y="237"/>
                  <a:pt x="41" y="223"/>
                  <a:pt x="32" y="208"/>
                </a:cubicBezTo>
                <a:cubicBezTo>
                  <a:pt x="24" y="194"/>
                  <a:pt x="17" y="178"/>
                  <a:pt x="11" y="163"/>
                </a:cubicBezTo>
                <a:cubicBezTo>
                  <a:pt x="5" y="147"/>
                  <a:pt x="2" y="130"/>
                  <a:pt x="0" y="113"/>
                </a:cubicBezTo>
                <a:cubicBezTo>
                  <a:pt x="0" y="112"/>
                  <a:pt x="0" y="110"/>
                  <a:pt x="0" y="109"/>
                </a:cubicBezTo>
                <a:cubicBezTo>
                  <a:pt x="0" y="107"/>
                  <a:pt x="0" y="106"/>
                  <a:pt x="0" y="104"/>
                </a:cubicBezTo>
                <a:cubicBezTo>
                  <a:pt x="0" y="90"/>
                  <a:pt x="3" y="76"/>
                  <a:pt x="8" y="64"/>
                </a:cubicBezTo>
                <a:cubicBezTo>
                  <a:pt x="14" y="51"/>
                  <a:pt x="21" y="40"/>
                  <a:pt x="31" y="31"/>
                </a:cubicBezTo>
                <a:cubicBezTo>
                  <a:pt x="41" y="21"/>
                  <a:pt x="52" y="14"/>
                  <a:pt x="65" y="9"/>
                </a:cubicBezTo>
                <a:cubicBezTo>
                  <a:pt x="78" y="3"/>
                  <a:pt x="91" y="0"/>
                  <a:pt x="106" y="0"/>
                </a:cubicBezTo>
                <a:cubicBezTo>
                  <a:pt x="121" y="0"/>
                  <a:pt x="134" y="3"/>
                  <a:pt x="147" y="9"/>
                </a:cubicBezTo>
                <a:cubicBezTo>
                  <a:pt x="160" y="14"/>
                  <a:pt x="171" y="21"/>
                  <a:pt x="181" y="31"/>
                </a:cubicBezTo>
                <a:cubicBezTo>
                  <a:pt x="190" y="40"/>
                  <a:pt x="198" y="51"/>
                  <a:pt x="204" y="64"/>
                </a:cubicBezTo>
                <a:cubicBezTo>
                  <a:pt x="209" y="76"/>
                  <a:pt x="212" y="90"/>
                  <a:pt x="212" y="104"/>
                </a:cubicBezTo>
                <a:cubicBezTo>
                  <a:pt x="212" y="104"/>
                  <a:pt x="212" y="104"/>
                  <a:pt x="212" y="104"/>
                </a:cubicBezTo>
                <a:close/>
                <a:moveTo>
                  <a:pt x="106" y="152"/>
                </a:moveTo>
                <a:cubicBezTo>
                  <a:pt x="113" y="152"/>
                  <a:pt x="119" y="150"/>
                  <a:pt x="125" y="148"/>
                </a:cubicBezTo>
                <a:cubicBezTo>
                  <a:pt x="131" y="145"/>
                  <a:pt x="136" y="142"/>
                  <a:pt x="140" y="138"/>
                </a:cubicBezTo>
                <a:cubicBezTo>
                  <a:pt x="145" y="133"/>
                  <a:pt x="148" y="128"/>
                  <a:pt x="151" y="123"/>
                </a:cubicBezTo>
                <a:cubicBezTo>
                  <a:pt x="153" y="117"/>
                  <a:pt x="155" y="111"/>
                  <a:pt x="155" y="104"/>
                </a:cubicBezTo>
                <a:cubicBezTo>
                  <a:pt x="155" y="98"/>
                  <a:pt x="153" y="91"/>
                  <a:pt x="151" y="86"/>
                </a:cubicBezTo>
                <a:cubicBezTo>
                  <a:pt x="148" y="80"/>
                  <a:pt x="145" y="75"/>
                  <a:pt x="140" y="71"/>
                </a:cubicBezTo>
                <a:cubicBezTo>
                  <a:pt x="136" y="66"/>
                  <a:pt x="131" y="63"/>
                  <a:pt x="125" y="60"/>
                </a:cubicBezTo>
                <a:cubicBezTo>
                  <a:pt x="119" y="58"/>
                  <a:pt x="113" y="56"/>
                  <a:pt x="106" y="56"/>
                </a:cubicBezTo>
                <a:cubicBezTo>
                  <a:pt x="99" y="56"/>
                  <a:pt x="93" y="58"/>
                  <a:pt x="87" y="60"/>
                </a:cubicBezTo>
                <a:cubicBezTo>
                  <a:pt x="81" y="63"/>
                  <a:pt x="76" y="66"/>
                  <a:pt x="72" y="71"/>
                </a:cubicBezTo>
                <a:cubicBezTo>
                  <a:pt x="67" y="75"/>
                  <a:pt x="64" y="80"/>
                  <a:pt x="61" y="86"/>
                </a:cubicBezTo>
                <a:cubicBezTo>
                  <a:pt x="58" y="91"/>
                  <a:pt x="57" y="98"/>
                  <a:pt x="57" y="104"/>
                </a:cubicBezTo>
                <a:cubicBezTo>
                  <a:pt x="57" y="111"/>
                  <a:pt x="58" y="117"/>
                  <a:pt x="61" y="123"/>
                </a:cubicBezTo>
                <a:cubicBezTo>
                  <a:pt x="64" y="128"/>
                  <a:pt x="67" y="133"/>
                  <a:pt x="72" y="138"/>
                </a:cubicBezTo>
                <a:cubicBezTo>
                  <a:pt x="76" y="142"/>
                  <a:pt x="81" y="145"/>
                  <a:pt x="87" y="148"/>
                </a:cubicBezTo>
                <a:cubicBezTo>
                  <a:pt x="93" y="150"/>
                  <a:pt x="99" y="152"/>
                  <a:pt x="106" y="152"/>
                </a:cubicBezTo>
                <a:close/>
              </a:path>
            </a:pathLst>
          </a:cu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Freeform 11"/>
          <p:cNvSpPr>
            <a:spLocks noEditPoints="1"/>
          </p:cNvSpPr>
          <p:nvPr/>
        </p:nvSpPr>
        <p:spPr bwMode="auto">
          <a:xfrm>
            <a:off x="6924676" y="5043306"/>
            <a:ext cx="463550" cy="461963"/>
          </a:xfrm>
          <a:custGeom>
            <a:avLst/>
            <a:gdLst>
              <a:gd name="T0" fmla="*/ 123 w 247"/>
              <a:gd name="T1" fmla="*/ 0 h 246"/>
              <a:gd name="T2" fmla="*/ 0 w 247"/>
              <a:gd name="T3" fmla="*/ 123 h 246"/>
              <a:gd name="T4" fmla="*/ 123 w 247"/>
              <a:gd name="T5" fmla="*/ 246 h 246"/>
              <a:gd name="T6" fmla="*/ 247 w 247"/>
              <a:gd name="T7" fmla="*/ 123 h 246"/>
              <a:gd name="T8" fmla="*/ 123 w 247"/>
              <a:gd name="T9" fmla="*/ 0 h 246"/>
              <a:gd name="T10" fmla="*/ 77 w 247"/>
              <a:gd name="T11" fmla="*/ 61 h 246"/>
              <a:gd name="T12" fmla="*/ 92 w 247"/>
              <a:gd name="T13" fmla="*/ 77 h 246"/>
              <a:gd name="T14" fmla="*/ 77 w 247"/>
              <a:gd name="T15" fmla="*/ 92 h 246"/>
              <a:gd name="T16" fmla="*/ 62 w 247"/>
              <a:gd name="T17" fmla="*/ 77 h 246"/>
              <a:gd name="T18" fmla="*/ 77 w 247"/>
              <a:gd name="T19" fmla="*/ 61 h 246"/>
              <a:gd name="T20" fmla="*/ 179 w 247"/>
              <a:gd name="T21" fmla="*/ 187 h 246"/>
              <a:gd name="T22" fmla="*/ 174 w 247"/>
              <a:gd name="T23" fmla="*/ 188 h 246"/>
              <a:gd name="T24" fmla="*/ 165 w 247"/>
              <a:gd name="T25" fmla="*/ 183 h 246"/>
              <a:gd name="T26" fmla="*/ 123 w 247"/>
              <a:gd name="T27" fmla="*/ 159 h 246"/>
              <a:gd name="T28" fmla="*/ 81 w 247"/>
              <a:gd name="T29" fmla="*/ 183 h 246"/>
              <a:gd name="T30" fmla="*/ 67 w 247"/>
              <a:gd name="T31" fmla="*/ 187 h 246"/>
              <a:gd name="T32" fmla="*/ 63 w 247"/>
              <a:gd name="T33" fmla="*/ 173 h 246"/>
              <a:gd name="T34" fmla="*/ 123 w 247"/>
              <a:gd name="T35" fmla="*/ 138 h 246"/>
              <a:gd name="T36" fmla="*/ 184 w 247"/>
              <a:gd name="T37" fmla="*/ 173 h 246"/>
              <a:gd name="T38" fmla="*/ 179 w 247"/>
              <a:gd name="T39" fmla="*/ 187 h 246"/>
              <a:gd name="T40" fmla="*/ 179 w 247"/>
              <a:gd name="T41" fmla="*/ 187 h 246"/>
              <a:gd name="T42" fmla="*/ 169 w 247"/>
              <a:gd name="T43" fmla="*/ 92 h 246"/>
              <a:gd name="T44" fmla="*/ 154 w 247"/>
              <a:gd name="T45" fmla="*/ 77 h 246"/>
              <a:gd name="T46" fmla="*/ 169 w 247"/>
              <a:gd name="T47" fmla="*/ 61 h 246"/>
              <a:gd name="T48" fmla="*/ 185 w 247"/>
              <a:gd name="T49" fmla="*/ 77 h 246"/>
              <a:gd name="T50" fmla="*/ 169 w 247"/>
              <a:gd name="T51" fmla="*/ 92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47" h="246">
                <a:moveTo>
                  <a:pt x="123" y="0"/>
                </a:moveTo>
                <a:cubicBezTo>
                  <a:pt x="55" y="0"/>
                  <a:pt x="0" y="55"/>
                  <a:pt x="0" y="123"/>
                </a:cubicBezTo>
                <a:cubicBezTo>
                  <a:pt x="0" y="191"/>
                  <a:pt x="55" y="246"/>
                  <a:pt x="123" y="246"/>
                </a:cubicBezTo>
                <a:cubicBezTo>
                  <a:pt x="191" y="246"/>
                  <a:pt x="247" y="191"/>
                  <a:pt x="247" y="123"/>
                </a:cubicBezTo>
                <a:cubicBezTo>
                  <a:pt x="247" y="55"/>
                  <a:pt x="191" y="0"/>
                  <a:pt x="123" y="0"/>
                </a:cubicBezTo>
                <a:close/>
                <a:moveTo>
                  <a:pt x="77" y="61"/>
                </a:moveTo>
                <a:cubicBezTo>
                  <a:pt x="86" y="61"/>
                  <a:pt x="92" y="68"/>
                  <a:pt x="92" y="77"/>
                </a:cubicBezTo>
                <a:cubicBezTo>
                  <a:pt x="92" y="85"/>
                  <a:pt x="86" y="92"/>
                  <a:pt x="77" y="92"/>
                </a:cubicBezTo>
                <a:cubicBezTo>
                  <a:pt x="69" y="92"/>
                  <a:pt x="62" y="85"/>
                  <a:pt x="62" y="77"/>
                </a:cubicBezTo>
                <a:cubicBezTo>
                  <a:pt x="62" y="68"/>
                  <a:pt x="69" y="61"/>
                  <a:pt x="77" y="61"/>
                </a:cubicBezTo>
                <a:close/>
                <a:moveTo>
                  <a:pt x="179" y="187"/>
                </a:moveTo>
                <a:cubicBezTo>
                  <a:pt x="178" y="188"/>
                  <a:pt x="176" y="188"/>
                  <a:pt x="174" y="188"/>
                </a:cubicBezTo>
                <a:cubicBezTo>
                  <a:pt x="171" y="188"/>
                  <a:pt x="167" y="186"/>
                  <a:pt x="165" y="183"/>
                </a:cubicBezTo>
                <a:cubicBezTo>
                  <a:pt x="165" y="182"/>
                  <a:pt x="152" y="159"/>
                  <a:pt x="123" y="159"/>
                </a:cubicBezTo>
                <a:cubicBezTo>
                  <a:pt x="95" y="159"/>
                  <a:pt x="81" y="183"/>
                  <a:pt x="81" y="183"/>
                </a:cubicBezTo>
                <a:cubicBezTo>
                  <a:pt x="78" y="188"/>
                  <a:pt x="72" y="190"/>
                  <a:pt x="67" y="187"/>
                </a:cubicBezTo>
                <a:cubicBezTo>
                  <a:pt x="62" y="184"/>
                  <a:pt x="60" y="178"/>
                  <a:pt x="63" y="173"/>
                </a:cubicBezTo>
                <a:cubicBezTo>
                  <a:pt x="64" y="171"/>
                  <a:pt x="82" y="138"/>
                  <a:pt x="123" y="138"/>
                </a:cubicBezTo>
                <a:cubicBezTo>
                  <a:pt x="164" y="138"/>
                  <a:pt x="183" y="171"/>
                  <a:pt x="184" y="173"/>
                </a:cubicBezTo>
                <a:cubicBezTo>
                  <a:pt x="186" y="178"/>
                  <a:pt x="185" y="184"/>
                  <a:pt x="179" y="187"/>
                </a:cubicBezTo>
                <a:cubicBezTo>
                  <a:pt x="179" y="187"/>
                  <a:pt x="179" y="187"/>
                  <a:pt x="179" y="187"/>
                </a:cubicBezTo>
                <a:close/>
                <a:moveTo>
                  <a:pt x="169" y="92"/>
                </a:moveTo>
                <a:cubicBezTo>
                  <a:pt x="161" y="92"/>
                  <a:pt x="154" y="85"/>
                  <a:pt x="154" y="77"/>
                </a:cubicBezTo>
                <a:cubicBezTo>
                  <a:pt x="154" y="68"/>
                  <a:pt x="161" y="61"/>
                  <a:pt x="169" y="61"/>
                </a:cubicBezTo>
                <a:cubicBezTo>
                  <a:pt x="178" y="61"/>
                  <a:pt x="185" y="68"/>
                  <a:pt x="185" y="77"/>
                </a:cubicBezTo>
                <a:cubicBezTo>
                  <a:pt x="185" y="85"/>
                  <a:pt x="178" y="92"/>
                  <a:pt x="169" y="92"/>
                </a:cubicBezTo>
                <a:close/>
              </a:path>
            </a:pathLst>
          </a:cu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12"/>
          <p:cNvSpPr>
            <a:spLocks noEditPoints="1"/>
          </p:cNvSpPr>
          <p:nvPr/>
        </p:nvSpPr>
        <p:spPr bwMode="auto">
          <a:xfrm>
            <a:off x="6935788" y="4178119"/>
            <a:ext cx="433388" cy="433388"/>
          </a:xfrm>
          <a:custGeom>
            <a:avLst/>
            <a:gdLst>
              <a:gd name="T0" fmla="*/ 0 w 231"/>
              <a:gd name="T1" fmla="*/ 218 h 231"/>
              <a:gd name="T2" fmla="*/ 48 w 231"/>
              <a:gd name="T3" fmla="*/ 218 h 231"/>
              <a:gd name="T4" fmla="*/ 48 w 231"/>
              <a:gd name="T5" fmla="*/ 116 h 231"/>
              <a:gd name="T6" fmla="*/ 0 w 231"/>
              <a:gd name="T7" fmla="*/ 116 h 231"/>
              <a:gd name="T8" fmla="*/ 0 w 231"/>
              <a:gd name="T9" fmla="*/ 218 h 231"/>
              <a:gd name="T10" fmla="*/ 0 w 231"/>
              <a:gd name="T11" fmla="*/ 218 h 231"/>
              <a:gd name="T12" fmla="*/ 226 w 231"/>
              <a:gd name="T13" fmla="*/ 160 h 231"/>
              <a:gd name="T14" fmla="*/ 231 w 231"/>
              <a:gd name="T15" fmla="*/ 144 h 231"/>
              <a:gd name="T16" fmla="*/ 226 w 231"/>
              <a:gd name="T17" fmla="*/ 128 h 231"/>
              <a:gd name="T18" fmla="*/ 230 w 231"/>
              <a:gd name="T19" fmla="*/ 116 h 231"/>
              <a:gd name="T20" fmla="*/ 223 w 231"/>
              <a:gd name="T21" fmla="*/ 99 h 231"/>
              <a:gd name="T22" fmla="*/ 200 w 231"/>
              <a:gd name="T23" fmla="*/ 90 h 231"/>
              <a:gd name="T24" fmla="*/ 166 w 231"/>
              <a:gd name="T25" fmla="*/ 90 h 231"/>
              <a:gd name="T26" fmla="*/ 139 w 231"/>
              <a:gd name="T27" fmla="*/ 88 h 231"/>
              <a:gd name="T28" fmla="*/ 139 w 231"/>
              <a:gd name="T29" fmla="*/ 87 h 231"/>
              <a:gd name="T30" fmla="*/ 145 w 231"/>
              <a:gd name="T31" fmla="*/ 32 h 231"/>
              <a:gd name="T32" fmla="*/ 111 w 231"/>
              <a:gd name="T33" fmla="*/ 0 h 231"/>
              <a:gd name="T34" fmla="*/ 92 w 231"/>
              <a:gd name="T35" fmla="*/ 6 h 231"/>
              <a:gd name="T36" fmla="*/ 89 w 231"/>
              <a:gd name="T37" fmla="*/ 30 h 231"/>
              <a:gd name="T38" fmla="*/ 91 w 231"/>
              <a:gd name="T39" fmla="*/ 58 h 231"/>
              <a:gd name="T40" fmla="*/ 59 w 231"/>
              <a:gd name="T41" fmla="*/ 117 h 231"/>
              <a:gd name="T42" fmla="*/ 57 w 231"/>
              <a:gd name="T43" fmla="*/ 119 h 231"/>
              <a:gd name="T44" fmla="*/ 57 w 231"/>
              <a:gd name="T45" fmla="*/ 214 h 231"/>
              <a:gd name="T46" fmla="*/ 58 w 231"/>
              <a:gd name="T47" fmla="*/ 215 h 231"/>
              <a:gd name="T48" fmla="*/ 151 w 231"/>
              <a:gd name="T49" fmla="*/ 231 h 231"/>
              <a:gd name="T50" fmla="*/ 200 w 231"/>
              <a:gd name="T51" fmla="*/ 231 h 231"/>
              <a:gd name="T52" fmla="*/ 223 w 231"/>
              <a:gd name="T53" fmla="*/ 222 h 231"/>
              <a:gd name="T54" fmla="*/ 230 w 231"/>
              <a:gd name="T55" fmla="*/ 205 h 231"/>
              <a:gd name="T56" fmla="*/ 226 w 231"/>
              <a:gd name="T57" fmla="*/ 193 h 231"/>
              <a:gd name="T58" fmla="*/ 231 w 231"/>
              <a:gd name="T59" fmla="*/ 177 h 231"/>
              <a:gd name="T60" fmla="*/ 226 w 231"/>
              <a:gd name="T61" fmla="*/ 160 h 231"/>
              <a:gd name="T62" fmla="*/ 226 w 231"/>
              <a:gd name="T63" fmla="*/ 160 h 231"/>
              <a:gd name="T64" fmla="*/ 226 w 231"/>
              <a:gd name="T65" fmla="*/ 160 h 231"/>
              <a:gd name="T66" fmla="*/ 226 w 231"/>
              <a:gd name="T67" fmla="*/ 16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31" h="231">
                <a:moveTo>
                  <a:pt x="0" y="218"/>
                </a:moveTo>
                <a:cubicBezTo>
                  <a:pt x="48" y="218"/>
                  <a:pt x="48" y="218"/>
                  <a:pt x="48" y="218"/>
                </a:cubicBezTo>
                <a:cubicBezTo>
                  <a:pt x="48" y="116"/>
                  <a:pt x="48" y="116"/>
                  <a:pt x="48" y="116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218"/>
                  <a:pt x="0" y="218"/>
                  <a:pt x="0" y="218"/>
                </a:cubicBezTo>
                <a:cubicBezTo>
                  <a:pt x="0" y="218"/>
                  <a:pt x="0" y="218"/>
                  <a:pt x="0" y="218"/>
                </a:cubicBezTo>
                <a:moveTo>
                  <a:pt x="226" y="160"/>
                </a:moveTo>
                <a:cubicBezTo>
                  <a:pt x="229" y="157"/>
                  <a:pt x="231" y="151"/>
                  <a:pt x="231" y="144"/>
                </a:cubicBezTo>
                <a:cubicBezTo>
                  <a:pt x="231" y="138"/>
                  <a:pt x="229" y="132"/>
                  <a:pt x="226" y="128"/>
                </a:cubicBezTo>
                <a:cubicBezTo>
                  <a:pt x="228" y="125"/>
                  <a:pt x="230" y="121"/>
                  <a:pt x="230" y="116"/>
                </a:cubicBezTo>
                <a:cubicBezTo>
                  <a:pt x="230" y="110"/>
                  <a:pt x="227" y="103"/>
                  <a:pt x="223" y="99"/>
                </a:cubicBezTo>
                <a:cubicBezTo>
                  <a:pt x="219" y="95"/>
                  <a:pt x="212" y="90"/>
                  <a:pt x="200" y="90"/>
                </a:cubicBezTo>
                <a:cubicBezTo>
                  <a:pt x="166" y="90"/>
                  <a:pt x="166" y="90"/>
                  <a:pt x="166" y="90"/>
                </a:cubicBezTo>
                <a:cubicBezTo>
                  <a:pt x="149" y="90"/>
                  <a:pt x="142" y="89"/>
                  <a:pt x="139" y="88"/>
                </a:cubicBezTo>
                <a:cubicBezTo>
                  <a:pt x="139" y="88"/>
                  <a:pt x="139" y="87"/>
                  <a:pt x="139" y="87"/>
                </a:cubicBezTo>
                <a:cubicBezTo>
                  <a:pt x="141" y="81"/>
                  <a:pt x="145" y="71"/>
                  <a:pt x="145" y="32"/>
                </a:cubicBezTo>
                <a:cubicBezTo>
                  <a:pt x="145" y="21"/>
                  <a:pt x="138" y="0"/>
                  <a:pt x="111" y="0"/>
                </a:cubicBezTo>
                <a:cubicBezTo>
                  <a:pt x="104" y="0"/>
                  <a:pt x="96" y="1"/>
                  <a:pt x="92" y="6"/>
                </a:cubicBezTo>
                <a:cubicBezTo>
                  <a:pt x="86" y="11"/>
                  <a:pt x="87" y="19"/>
                  <a:pt x="89" y="30"/>
                </a:cubicBezTo>
                <a:cubicBezTo>
                  <a:pt x="90" y="37"/>
                  <a:pt x="91" y="46"/>
                  <a:pt x="91" y="58"/>
                </a:cubicBezTo>
                <a:cubicBezTo>
                  <a:pt x="91" y="93"/>
                  <a:pt x="60" y="117"/>
                  <a:pt x="59" y="117"/>
                </a:cubicBezTo>
                <a:cubicBezTo>
                  <a:pt x="57" y="119"/>
                  <a:pt x="57" y="119"/>
                  <a:pt x="57" y="119"/>
                </a:cubicBezTo>
                <a:cubicBezTo>
                  <a:pt x="57" y="214"/>
                  <a:pt x="57" y="214"/>
                  <a:pt x="57" y="214"/>
                </a:cubicBezTo>
                <a:cubicBezTo>
                  <a:pt x="58" y="215"/>
                  <a:pt x="58" y="215"/>
                  <a:pt x="58" y="215"/>
                </a:cubicBezTo>
                <a:cubicBezTo>
                  <a:pt x="60" y="219"/>
                  <a:pt x="74" y="231"/>
                  <a:pt x="151" y="231"/>
                </a:cubicBezTo>
                <a:cubicBezTo>
                  <a:pt x="200" y="231"/>
                  <a:pt x="200" y="231"/>
                  <a:pt x="200" y="231"/>
                </a:cubicBezTo>
                <a:cubicBezTo>
                  <a:pt x="212" y="231"/>
                  <a:pt x="219" y="226"/>
                  <a:pt x="223" y="222"/>
                </a:cubicBezTo>
                <a:cubicBezTo>
                  <a:pt x="227" y="217"/>
                  <a:pt x="230" y="211"/>
                  <a:pt x="230" y="205"/>
                </a:cubicBezTo>
                <a:cubicBezTo>
                  <a:pt x="230" y="200"/>
                  <a:pt x="228" y="196"/>
                  <a:pt x="226" y="193"/>
                </a:cubicBezTo>
                <a:cubicBezTo>
                  <a:pt x="229" y="189"/>
                  <a:pt x="231" y="183"/>
                  <a:pt x="231" y="177"/>
                </a:cubicBezTo>
                <a:cubicBezTo>
                  <a:pt x="231" y="170"/>
                  <a:pt x="229" y="164"/>
                  <a:pt x="226" y="160"/>
                </a:cubicBezTo>
                <a:cubicBezTo>
                  <a:pt x="226" y="160"/>
                  <a:pt x="226" y="160"/>
                  <a:pt x="226" y="160"/>
                </a:cubicBezTo>
                <a:moveTo>
                  <a:pt x="226" y="160"/>
                </a:moveTo>
                <a:cubicBezTo>
                  <a:pt x="226" y="160"/>
                  <a:pt x="226" y="160"/>
                  <a:pt x="226" y="160"/>
                </a:cubicBezTo>
              </a:path>
            </a:pathLst>
          </a:custGeom>
          <a:solidFill>
            <a:srgbClr val="7BBE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6923088" y="3274831"/>
            <a:ext cx="481013" cy="481013"/>
            <a:chOff x="6923088" y="3274831"/>
            <a:chExt cx="481013" cy="481013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6923088" y="3598681"/>
              <a:ext cx="147638" cy="157163"/>
            </a:xfrm>
            <a:custGeom>
              <a:avLst/>
              <a:gdLst>
                <a:gd name="T0" fmla="*/ 26 w 79"/>
                <a:gd name="T1" fmla="*/ 0 h 84"/>
                <a:gd name="T2" fmla="*/ 25 w 79"/>
                <a:gd name="T3" fmla="*/ 0 h 84"/>
                <a:gd name="T4" fmla="*/ 0 w 79"/>
                <a:gd name="T5" fmla="*/ 56 h 84"/>
                <a:gd name="T6" fmla="*/ 38 w 79"/>
                <a:gd name="T7" fmla="*/ 54 h 84"/>
                <a:gd name="T8" fmla="*/ 62 w 79"/>
                <a:gd name="T9" fmla="*/ 84 h 84"/>
                <a:gd name="T10" fmla="*/ 79 w 79"/>
                <a:gd name="T11" fmla="*/ 48 h 84"/>
                <a:gd name="T12" fmla="*/ 26 w 79"/>
                <a:gd name="T13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84">
                  <a:moveTo>
                    <a:pt x="26" y="0"/>
                  </a:moveTo>
                  <a:cubicBezTo>
                    <a:pt x="26" y="0"/>
                    <a:pt x="26" y="0"/>
                    <a:pt x="25" y="0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62" y="84"/>
                    <a:pt x="62" y="84"/>
                    <a:pt x="62" y="84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40" y="25"/>
                    <a:pt x="29" y="7"/>
                    <a:pt x="26" y="0"/>
                  </a:cubicBezTo>
                  <a:close/>
                </a:path>
              </a:pathLst>
            </a:custGeom>
            <a:solidFill>
              <a:srgbClr val="7C80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6951663" y="3274831"/>
              <a:ext cx="423863" cy="425450"/>
            </a:xfrm>
            <a:custGeom>
              <a:avLst/>
              <a:gdLst>
                <a:gd name="T0" fmla="*/ 213 w 226"/>
                <a:gd name="T1" fmla="*/ 166 h 226"/>
                <a:gd name="T2" fmla="*/ 226 w 226"/>
                <a:gd name="T3" fmla="*/ 113 h 226"/>
                <a:gd name="T4" fmla="*/ 113 w 226"/>
                <a:gd name="T5" fmla="*/ 0 h 226"/>
                <a:gd name="T6" fmla="*/ 0 w 226"/>
                <a:gd name="T7" fmla="*/ 113 h 226"/>
                <a:gd name="T8" fmla="*/ 11 w 226"/>
                <a:gd name="T9" fmla="*/ 163 h 226"/>
                <a:gd name="T10" fmla="*/ 12 w 226"/>
                <a:gd name="T11" fmla="*/ 163 h 226"/>
                <a:gd name="T12" fmla="*/ 13 w 226"/>
                <a:gd name="T13" fmla="*/ 166 h 226"/>
                <a:gd name="T14" fmla="*/ 13 w 226"/>
                <a:gd name="T15" fmla="*/ 166 h 226"/>
                <a:gd name="T16" fmla="*/ 68 w 226"/>
                <a:gd name="T17" fmla="*/ 217 h 226"/>
                <a:gd name="T18" fmla="*/ 113 w 226"/>
                <a:gd name="T19" fmla="*/ 226 h 226"/>
                <a:gd name="T20" fmla="*/ 160 w 226"/>
                <a:gd name="T21" fmla="*/ 216 h 226"/>
                <a:gd name="T22" fmla="*/ 213 w 226"/>
                <a:gd name="T23" fmla="*/ 166 h 226"/>
                <a:gd name="T24" fmla="*/ 113 w 226"/>
                <a:gd name="T25" fmla="*/ 159 h 226"/>
                <a:gd name="T26" fmla="*/ 67 w 226"/>
                <a:gd name="T27" fmla="*/ 183 h 226"/>
                <a:gd name="T28" fmla="*/ 76 w 226"/>
                <a:gd name="T29" fmla="*/ 132 h 226"/>
                <a:gd name="T30" fmla="*/ 39 w 226"/>
                <a:gd name="T31" fmla="*/ 96 h 226"/>
                <a:gd name="T32" fmla="*/ 90 w 226"/>
                <a:gd name="T33" fmla="*/ 89 h 226"/>
                <a:gd name="T34" fmla="*/ 113 w 226"/>
                <a:gd name="T35" fmla="*/ 43 h 226"/>
                <a:gd name="T36" fmla="*/ 136 w 226"/>
                <a:gd name="T37" fmla="*/ 89 h 226"/>
                <a:gd name="T38" fmla="*/ 187 w 226"/>
                <a:gd name="T39" fmla="*/ 96 h 226"/>
                <a:gd name="T40" fmla="*/ 150 w 226"/>
                <a:gd name="T41" fmla="*/ 132 h 226"/>
                <a:gd name="T42" fmla="*/ 158 w 226"/>
                <a:gd name="T43" fmla="*/ 183 h 226"/>
                <a:gd name="T44" fmla="*/ 113 w 226"/>
                <a:gd name="T45" fmla="*/ 159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26" h="226">
                  <a:moveTo>
                    <a:pt x="213" y="166"/>
                  </a:moveTo>
                  <a:cubicBezTo>
                    <a:pt x="221" y="150"/>
                    <a:pt x="226" y="132"/>
                    <a:pt x="226" y="113"/>
                  </a:cubicBezTo>
                  <a:cubicBezTo>
                    <a:pt x="226" y="50"/>
                    <a:pt x="175" y="0"/>
                    <a:pt x="113" y="0"/>
                  </a:cubicBezTo>
                  <a:cubicBezTo>
                    <a:pt x="50" y="0"/>
                    <a:pt x="0" y="50"/>
                    <a:pt x="0" y="113"/>
                  </a:cubicBezTo>
                  <a:cubicBezTo>
                    <a:pt x="0" y="131"/>
                    <a:pt x="4" y="148"/>
                    <a:pt x="11" y="163"/>
                  </a:cubicBezTo>
                  <a:cubicBezTo>
                    <a:pt x="11" y="163"/>
                    <a:pt x="11" y="163"/>
                    <a:pt x="12" y="163"/>
                  </a:cubicBezTo>
                  <a:cubicBezTo>
                    <a:pt x="12" y="164"/>
                    <a:pt x="13" y="165"/>
                    <a:pt x="13" y="166"/>
                  </a:cubicBezTo>
                  <a:cubicBezTo>
                    <a:pt x="13" y="166"/>
                    <a:pt x="13" y="166"/>
                    <a:pt x="13" y="166"/>
                  </a:cubicBezTo>
                  <a:cubicBezTo>
                    <a:pt x="29" y="197"/>
                    <a:pt x="60" y="213"/>
                    <a:pt x="68" y="217"/>
                  </a:cubicBezTo>
                  <a:cubicBezTo>
                    <a:pt x="82" y="223"/>
                    <a:pt x="97" y="226"/>
                    <a:pt x="113" y="226"/>
                  </a:cubicBezTo>
                  <a:cubicBezTo>
                    <a:pt x="130" y="226"/>
                    <a:pt x="146" y="222"/>
                    <a:pt x="160" y="216"/>
                  </a:cubicBezTo>
                  <a:cubicBezTo>
                    <a:pt x="192" y="202"/>
                    <a:pt x="213" y="166"/>
                    <a:pt x="213" y="166"/>
                  </a:cubicBezTo>
                  <a:close/>
                  <a:moveTo>
                    <a:pt x="113" y="159"/>
                  </a:moveTo>
                  <a:cubicBezTo>
                    <a:pt x="67" y="183"/>
                    <a:pt x="67" y="183"/>
                    <a:pt x="67" y="183"/>
                  </a:cubicBezTo>
                  <a:cubicBezTo>
                    <a:pt x="76" y="132"/>
                    <a:pt x="76" y="132"/>
                    <a:pt x="76" y="132"/>
                  </a:cubicBezTo>
                  <a:cubicBezTo>
                    <a:pt x="39" y="96"/>
                    <a:pt x="39" y="96"/>
                    <a:pt x="39" y="96"/>
                  </a:cubicBezTo>
                  <a:cubicBezTo>
                    <a:pt x="90" y="89"/>
                    <a:pt x="90" y="89"/>
                    <a:pt x="90" y="89"/>
                  </a:cubicBezTo>
                  <a:cubicBezTo>
                    <a:pt x="113" y="43"/>
                    <a:pt x="113" y="43"/>
                    <a:pt x="113" y="43"/>
                  </a:cubicBezTo>
                  <a:cubicBezTo>
                    <a:pt x="136" y="89"/>
                    <a:pt x="136" y="89"/>
                    <a:pt x="136" y="89"/>
                  </a:cubicBezTo>
                  <a:cubicBezTo>
                    <a:pt x="187" y="96"/>
                    <a:pt x="187" y="96"/>
                    <a:pt x="187" y="96"/>
                  </a:cubicBezTo>
                  <a:cubicBezTo>
                    <a:pt x="150" y="132"/>
                    <a:pt x="150" y="132"/>
                    <a:pt x="150" y="132"/>
                  </a:cubicBezTo>
                  <a:cubicBezTo>
                    <a:pt x="158" y="183"/>
                    <a:pt x="158" y="183"/>
                    <a:pt x="158" y="183"/>
                  </a:cubicBezTo>
                  <a:lnTo>
                    <a:pt x="113" y="159"/>
                  </a:lnTo>
                  <a:close/>
                </a:path>
              </a:pathLst>
            </a:custGeom>
            <a:solidFill>
              <a:srgbClr val="7C80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7254876" y="3593919"/>
              <a:ext cx="149225" cy="161925"/>
            </a:xfrm>
            <a:custGeom>
              <a:avLst/>
              <a:gdLst>
                <a:gd name="T0" fmla="*/ 52 w 79"/>
                <a:gd name="T1" fmla="*/ 0 h 86"/>
                <a:gd name="T2" fmla="*/ 0 w 79"/>
                <a:gd name="T3" fmla="*/ 49 h 86"/>
                <a:gd name="T4" fmla="*/ 17 w 79"/>
                <a:gd name="T5" fmla="*/ 86 h 86"/>
                <a:gd name="T6" fmla="*/ 41 w 79"/>
                <a:gd name="T7" fmla="*/ 56 h 86"/>
                <a:gd name="T8" fmla="*/ 79 w 79"/>
                <a:gd name="T9" fmla="*/ 58 h 86"/>
                <a:gd name="T10" fmla="*/ 52 w 79"/>
                <a:gd name="T1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86">
                  <a:moveTo>
                    <a:pt x="52" y="0"/>
                  </a:moveTo>
                  <a:cubicBezTo>
                    <a:pt x="43" y="24"/>
                    <a:pt x="8" y="45"/>
                    <a:pt x="0" y="49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41" y="56"/>
                    <a:pt x="41" y="56"/>
                    <a:pt x="41" y="56"/>
                  </a:cubicBezTo>
                  <a:cubicBezTo>
                    <a:pt x="79" y="58"/>
                    <a:pt x="79" y="58"/>
                    <a:pt x="79" y="58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7C80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7" name="Freeform 16"/>
          <p:cNvSpPr>
            <a:spLocks/>
          </p:cNvSpPr>
          <p:nvPr/>
        </p:nvSpPr>
        <p:spPr bwMode="auto">
          <a:xfrm>
            <a:off x="6945313" y="2365194"/>
            <a:ext cx="434975" cy="542925"/>
          </a:xfrm>
          <a:custGeom>
            <a:avLst/>
            <a:gdLst>
              <a:gd name="T0" fmla="*/ 229 w 232"/>
              <a:gd name="T1" fmla="*/ 270 h 289"/>
              <a:gd name="T2" fmla="*/ 228 w 232"/>
              <a:gd name="T3" fmla="*/ 266 h 289"/>
              <a:gd name="T4" fmla="*/ 191 w 232"/>
              <a:gd name="T5" fmla="*/ 162 h 289"/>
              <a:gd name="T6" fmla="*/ 160 w 232"/>
              <a:gd name="T7" fmla="*/ 138 h 289"/>
              <a:gd name="T8" fmla="*/ 191 w 232"/>
              <a:gd name="T9" fmla="*/ 76 h 289"/>
              <a:gd name="T10" fmla="*/ 116 w 232"/>
              <a:gd name="T11" fmla="*/ 0 h 289"/>
              <a:gd name="T12" fmla="*/ 40 w 232"/>
              <a:gd name="T13" fmla="*/ 76 h 289"/>
              <a:gd name="T14" fmla="*/ 70 w 232"/>
              <a:gd name="T15" fmla="*/ 137 h 289"/>
              <a:gd name="T16" fmla="*/ 38 w 232"/>
              <a:gd name="T17" fmla="*/ 160 h 289"/>
              <a:gd name="T18" fmla="*/ 5 w 232"/>
              <a:gd name="T19" fmla="*/ 262 h 289"/>
              <a:gd name="T20" fmla="*/ 3 w 232"/>
              <a:gd name="T21" fmla="*/ 270 h 289"/>
              <a:gd name="T22" fmla="*/ 18 w 232"/>
              <a:gd name="T23" fmla="*/ 289 h 289"/>
              <a:gd name="T24" fmla="*/ 214 w 232"/>
              <a:gd name="T25" fmla="*/ 289 h 289"/>
              <a:gd name="T26" fmla="*/ 229 w 232"/>
              <a:gd name="T27" fmla="*/ 270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2" h="289">
                <a:moveTo>
                  <a:pt x="229" y="270"/>
                </a:moveTo>
                <a:cubicBezTo>
                  <a:pt x="228" y="266"/>
                  <a:pt x="228" y="266"/>
                  <a:pt x="228" y="266"/>
                </a:cubicBezTo>
                <a:cubicBezTo>
                  <a:pt x="222" y="239"/>
                  <a:pt x="203" y="177"/>
                  <a:pt x="191" y="162"/>
                </a:cubicBezTo>
                <a:cubicBezTo>
                  <a:pt x="184" y="149"/>
                  <a:pt x="172" y="142"/>
                  <a:pt x="160" y="138"/>
                </a:cubicBezTo>
                <a:cubicBezTo>
                  <a:pt x="179" y="124"/>
                  <a:pt x="191" y="102"/>
                  <a:pt x="191" y="76"/>
                </a:cubicBezTo>
                <a:cubicBezTo>
                  <a:pt x="191" y="34"/>
                  <a:pt x="157" y="0"/>
                  <a:pt x="116" y="0"/>
                </a:cubicBezTo>
                <a:cubicBezTo>
                  <a:pt x="74" y="0"/>
                  <a:pt x="40" y="34"/>
                  <a:pt x="40" y="76"/>
                </a:cubicBezTo>
                <a:cubicBezTo>
                  <a:pt x="40" y="101"/>
                  <a:pt x="52" y="123"/>
                  <a:pt x="70" y="137"/>
                </a:cubicBezTo>
                <a:cubicBezTo>
                  <a:pt x="60" y="140"/>
                  <a:pt x="47" y="147"/>
                  <a:pt x="38" y="160"/>
                </a:cubicBezTo>
                <a:cubicBezTo>
                  <a:pt x="28" y="175"/>
                  <a:pt x="11" y="233"/>
                  <a:pt x="5" y="262"/>
                </a:cubicBezTo>
                <a:cubicBezTo>
                  <a:pt x="3" y="267"/>
                  <a:pt x="3" y="270"/>
                  <a:pt x="3" y="270"/>
                </a:cubicBezTo>
                <a:cubicBezTo>
                  <a:pt x="0" y="280"/>
                  <a:pt x="7" y="289"/>
                  <a:pt x="18" y="289"/>
                </a:cubicBezTo>
                <a:cubicBezTo>
                  <a:pt x="214" y="289"/>
                  <a:pt x="214" y="289"/>
                  <a:pt x="214" y="289"/>
                </a:cubicBezTo>
                <a:cubicBezTo>
                  <a:pt x="225" y="289"/>
                  <a:pt x="232" y="280"/>
                  <a:pt x="229" y="270"/>
                </a:cubicBezTo>
                <a:close/>
              </a:path>
            </a:pathLst>
          </a:custGeom>
          <a:solidFill>
            <a:srgbClr val="1F63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550151" y="1457144"/>
            <a:ext cx="996949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1" i="0" u="none" strike="noStrike" cap="none" normalizeH="0" baseline="0" dirty="0">
                <a:ln>
                  <a:noFill/>
                </a:ln>
                <a:solidFill>
                  <a:srgbClr val="27B9CD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位置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7550151" y="5006794"/>
            <a:ext cx="996949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1" i="0" u="none" strike="noStrike" cap="none" normalizeH="0" baseline="0" dirty="0">
                <a:ln>
                  <a:noFill/>
                </a:ln>
                <a:solidFill>
                  <a:srgbClr val="27B9CD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劣势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550151" y="2344556"/>
            <a:ext cx="996949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1" i="0" u="none" strike="noStrike" cap="none" normalizeH="0" baseline="0" dirty="0">
                <a:ln>
                  <a:noFill/>
                </a:ln>
                <a:solidFill>
                  <a:srgbClr val="1F639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人数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550151" y="3231969"/>
            <a:ext cx="996949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1" i="0" u="none" strike="noStrike" cap="none" normalizeH="0" baseline="0" dirty="0">
                <a:ln>
                  <a:noFill/>
                </a:ln>
                <a:solidFill>
                  <a:srgbClr val="7C808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特点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7550151" y="4119381"/>
            <a:ext cx="996949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1" i="0" u="none" strike="noStrike" cap="none" normalizeH="0" baseline="0" dirty="0">
                <a:ln>
                  <a:noFill/>
                </a:ln>
                <a:solidFill>
                  <a:srgbClr val="7BBE74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优势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Freeform 47"/>
          <p:cNvSpPr>
            <a:spLocks/>
          </p:cNvSpPr>
          <p:nvPr/>
        </p:nvSpPr>
        <p:spPr bwMode="auto">
          <a:xfrm>
            <a:off x="2410012" y="1152525"/>
            <a:ext cx="214313" cy="5292725"/>
          </a:xfrm>
          <a:custGeom>
            <a:avLst/>
            <a:gdLst>
              <a:gd name="T0" fmla="*/ 67 w 115"/>
              <a:gd name="T1" fmla="*/ 2821 h 2821"/>
              <a:gd name="T2" fmla="*/ 48 w 115"/>
              <a:gd name="T3" fmla="*/ 2821 h 2821"/>
              <a:gd name="T4" fmla="*/ 0 w 115"/>
              <a:gd name="T5" fmla="*/ 2773 h 2821"/>
              <a:gd name="T6" fmla="*/ 0 w 115"/>
              <a:gd name="T7" fmla="*/ 48 h 2821"/>
              <a:gd name="T8" fmla="*/ 48 w 115"/>
              <a:gd name="T9" fmla="*/ 0 h 2821"/>
              <a:gd name="T10" fmla="*/ 67 w 115"/>
              <a:gd name="T11" fmla="*/ 0 h 2821"/>
              <a:gd name="T12" fmla="*/ 115 w 115"/>
              <a:gd name="T13" fmla="*/ 48 h 2821"/>
              <a:gd name="T14" fmla="*/ 115 w 115"/>
              <a:gd name="T15" fmla="*/ 2773 h 2821"/>
              <a:gd name="T16" fmla="*/ 67 w 115"/>
              <a:gd name="T17" fmla="*/ 2821 h 2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5" h="2821">
                <a:moveTo>
                  <a:pt x="67" y="2821"/>
                </a:moveTo>
                <a:cubicBezTo>
                  <a:pt x="48" y="2821"/>
                  <a:pt x="48" y="2821"/>
                  <a:pt x="48" y="2821"/>
                </a:cubicBezTo>
                <a:cubicBezTo>
                  <a:pt x="22" y="2821"/>
                  <a:pt x="0" y="2799"/>
                  <a:pt x="0" y="2773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2" y="0"/>
                  <a:pt x="48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93" y="0"/>
                  <a:pt x="115" y="21"/>
                  <a:pt x="115" y="48"/>
                </a:cubicBezTo>
                <a:cubicBezTo>
                  <a:pt x="115" y="2773"/>
                  <a:pt x="115" y="2773"/>
                  <a:pt x="115" y="2773"/>
                </a:cubicBezTo>
                <a:cubicBezTo>
                  <a:pt x="115" y="2799"/>
                  <a:pt x="93" y="2821"/>
                  <a:pt x="67" y="282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9" name="Freeform 48"/>
          <p:cNvSpPr>
            <a:spLocks/>
          </p:cNvSpPr>
          <p:nvPr/>
        </p:nvSpPr>
        <p:spPr bwMode="auto">
          <a:xfrm>
            <a:off x="1422400" y="249238"/>
            <a:ext cx="3932238" cy="2649538"/>
          </a:xfrm>
          <a:custGeom>
            <a:avLst/>
            <a:gdLst>
              <a:gd name="T0" fmla="*/ 121 w 2477"/>
              <a:gd name="T1" fmla="*/ 323 h 1669"/>
              <a:gd name="T2" fmla="*/ 2001 w 2477"/>
              <a:gd name="T3" fmla="*/ 0 h 1669"/>
              <a:gd name="T4" fmla="*/ 2477 w 2477"/>
              <a:gd name="T5" fmla="*/ 1078 h 1669"/>
              <a:gd name="T6" fmla="*/ 1707 w 2477"/>
              <a:gd name="T7" fmla="*/ 1461 h 1669"/>
              <a:gd name="T8" fmla="*/ 1812 w 2477"/>
              <a:gd name="T9" fmla="*/ 1669 h 1669"/>
              <a:gd name="T10" fmla="*/ 1357 w 2477"/>
              <a:gd name="T11" fmla="*/ 1567 h 1669"/>
              <a:gd name="T12" fmla="*/ 0 w 2477"/>
              <a:gd name="T13" fmla="*/ 1619 h 1669"/>
              <a:gd name="T14" fmla="*/ 121 w 2477"/>
              <a:gd name="T15" fmla="*/ 323 h 1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77" h="1669">
                <a:moveTo>
                  <a:pt x="121" y="323"/>
                </a:moveTo>
                <a:lnTo>
                  <a:pt x="2001" y="0"/>
                </a:lnTo>
                <a:lnTo>
                  <a:pt x="2477" y="1078"/>
                </a:lnTo>
                <a:lnTo>
                  <a:pt x="1707" y="1461"/>
                </a:lnTo>
                <a:lnTo>
                  <a:pt x="1812" y="1669"/>
                </a:lnTo>
                <a:lnTo>
                  <a:pt x="1357" y="1567"/>
                </a:lnTo>
                <a:lnTo>
                  <a:pt x="0" y="1619"/>
                </a:lnTo>
                <a:lnTo>
                  <a:pt x="121" y="323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 rot="21060000">
            <a:off x="1926691" y="797142"/>
            <a:ext cx="3246864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8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钢管族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 rot="120000">
            <a:off x="916749" y="1571451"/>
            <a:ext cx="1434140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8800" b="0" i="0" u="none" strike="noStrike" cap="none" normalizeH="0" baseline="0" dirty="0">
                <a:ln>
                  <a:noFill/>
                </a:ln>
                <a:solidFill>
                  <a:srgbClr val="4F4137"/>
                </a:solidFill>
                <a:effectLst/>
                <a:latin typeface="Impact" panose="020B0806030902050204" pitchFamily="34" charset="0"/>
              </a:rPr>
              <a:t>03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261" y="1412695"/>
            <a:ext cx="3941339" cy="517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26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26"/>
          <p:cNvSpPr>
            <a:spLocks noChangeAspect="1" noChangeArrowheads="1" noTextEdit="1"/>
          </p:cNvSpPr>
          <p:nvPr/>
        </p:nvSpPr>
        <p:spPr bwMode="auto">
          <a:xfrm>
            <a:off x="776289" y="669926"/>
            <a:ext cx="10956925" cy="599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Freeform 28"/>
          <p:cNvSpPr>
            <a:spLocks/>
          </p:cNvSpPr>
          <p:nvPr/>
        </p:nvSpPr>
        <p:spPr bwMode="auto">
          <a:xfrm>
            <a:off x="6326189" y="3140076"/>
            <a:ext cx="3648075" cy="2460625"/>
          </a:xfrm>
          <a:custGeom>
            <a:avLst/>
            <a:gdLst>
              <a:gd name="T0" fmla="*/ 2176 w 2298"/>
              <a:gd name="T1" fmla="*/ 177 h 1550"/>
              <a:gd name="T2" fmla="*/ 366 w 2298"/>
              <a:gd name="T3" fmla="*/ 0 h 1550"/>
              <a:gd name="T4" fmla="*/ 0 w 2298"/>
              <a:gd name="T5" fmla="*/ 1016 h 1550"/>
              <a:gd name="T6" fmla="*/ 558 w 2298"/>
              <a:gd name="T7" fmla="*/ 1337 h 1550"/>
              <a:gd name="T8" fmla="*/ 451 w 2298"/>
              <a:gd name="T9" fmla="*/ 1550 h 1550"/>
              <a:gd name="T10" fmla="*/ 915 w 2298"/>
              <a:gd name="T11" fmla="*/ 1445 h 1550"/>
              <a:gd name="T12" fmla="*/ 2298 w 2298"/>
              <a:gd name="T13" fmla="*/ 1499 h 1550"/>
              <a:gd name="T14" fmla="*/ 2176 w 2298"/>
              <a:gd name="T15" fmla="*/ 177 h 15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8" h="1550">
                <a:moveTo>
                  <a:pt x="2176" y="177"/>
                </a:moveTo>
                <a:lnTo>
                  <a:pt x="366" y="0"/>
                </a:lnTo>
                <a:lnTo>
                  <a:pt x="0" y="1016"/>
                </a:lnTo>
                <a:lnTo>
                  <a:pt x="558" y="1337"/>
                </a:lnTo>
                <a:lnTo>
                  <a:pt x="451" y="1550"/>
                </a:lnTo>
                <a:lnTo>
                  <a:pt x="915" y="1445"/>
                </a:lnTo>
                <a:lnTo>
                  <a:pt x="2298" y="1499"/>
                </a:lnTo>
                <a:lnTo>
                  <a:pt x="2176" y="177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Rectangle 29"/>
          <p:cNvSpPr>
            <a:spLocks noChangeArrowheads="1"/>
          </p:cNvSpPr>
          <p:nvPr/>
        </p:nvSpPr>
        <p:spPr bwMode="auto">
          <a:xfrm rot="240000">
            <a:off x="6611267" y="3780719"/>
            <a:ext cx="3243802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8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马步族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 rot="120000">
            <a:off x="6715943" y="2642306"/>
            <a:ext cx="156363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9000" b="0" i="0" u="none" strike="noStrike" cap="none" normalizeH="0" baseline="0" dirty="0">
                <a:ln>
                  <a:noFill/>
                </a:ln>
                <a:solidFill>
                  <a:srgbClr val="4F4137"/>
                </a:solidFill>
                <a:effectLst/>
                <a:latin typeface="Impact" panose="020B0806030902050204" pitchFamily="34" charset="0"/>
              </a:rPr>
              <a:t>04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31"/>
          <p:cNvSpPr>
            <a:spLocks noChangeArrowheads="1"/>
          </p:cNvSpPr>
          <p:nvPr/>
        </p:nvSpPr>
        <p:spPr bwMode="auto">
          <a:xfrm>
            <a:off x="2541589" y="1316038"/>
            <a:ext cx="221932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车中任何位置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2"/>
          <p:cNvSpPr>
            <a:spLocks noChangeArrowheads="1"/>
          </p:cNvSpPr>
          <p:nvPr/>
        </p:nvSpPr>
        <p:spPr bwMode="auto">
          <a:xfrm>
            <a:off x="2541589" y="2212976"/>
            <a:ext cx="531813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1人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2541589" y="3108326"/>
            <a:ext cx="413226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自力更生，无依无靠我自强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2541589" y="4005263"/>
            <a:ext cx="387721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只要马步稳，哪我都能站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2541589" y="4902201"/>
            <a:ext cx="354275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地铁启动容易七倒八歪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Freeform 36"/>
          <p:cNvSpPr>
            <a:spLocks noEditPoints="1"/>
          </p:cNvSpPr>
          <p:nvPr/>
        </p:nvSpPr>
        <p:spPr bwMode="auto">
          <a:xfrm>
            <a:off x="815976" y="1217613"/>
            <a:ext cx="407988" cy="555625"/>
          </a:xfrm>
          <a:custGeom>
            <a:avLst/>
            <a:gdLst>
              <a:gd name="T0" fmla="*/ 213 w 213"/>
              <a:gd name="T1" fmla="*/ 103 h 291"/>
              <a:gd name="T2" fmla="*/ 213 w 213"/>
              <a:gd name="T3" fmla="*/ 109 h 291"/>
              <a:gd name="T4" fmla="*/ 212 w 213"/>
              <a:gd name="T5" fmla="*/ 115 h 291"/>
              <a:gd name="T6" fmla="*/ 201 w 213"/>
              <a:gd name="T7" fmla="*/ 164 h 291"/>
              <a:gd name="T8" fmla="*/ 180 w 213"/>
              <a:gd name="T9" fmla="*/ 209 h 291"/>
              <a:gd name="T10" fmla="*/ 150 w 213"/>
              <a:gd name="T11" fmla="*/ 250 h 291"/>
              <a:gd name="T12" fmla="*/ 114 w 213"/>
              <a:gd name="T13" fmla="*/ 288 h 291"/>
              <a:gd name="T14" fmla="*/ 107 w 213"/>
              <a:gd name="T15" fmla="*/ 291 h 291"/>
              <a:gd name="T16" fmla="*/ 99 w 213"/>
              <a:gd name="T17" fmla="*/ 288 h 291"/>
              <a:gd name="T18" fmla="*/ 63 w 213"/>
              <a:gd name="T19" fmla="*/ 250 h 291"/>
              <a:gd name="T20" fmla="*/ 33 w 213"/>
              <a:gd name="T21" fmla="*/ 207 h 291"/>
              <a:gd name="T22" fmla="*/ 12 w 213"/>
              <a:gd name="T23" fmla="*/ 162 h 291"/>
              <a:gd name="T24" fmla="*/ 1 w 213"/>
              <a:gd name="T25" fmla="*/ 113 h 291"/>
              <a:gd name="T26" fmla="*/ 1 w 213"/>
              <a:gd name="T27" fmla="*/ 108 h 291"/>
              <a:gd name="T28" fmla="*/ 0 w 213"/>
              <a:gd name="T29" fmla="*/ 103 h 291"/>
              <a:gd name="T30" fmla="*/ 9 w 213"/>
              <a:gd name="T31" fmla="*/ 63 h 291"/>
              <a:gd name="T32" fmla="*/ 32 w 213"/>
              <a:gd name="T33" fmla="*/ 30 h 291"/>
              <a:gd name="T34" fmla="*/ 65 w 213"/>
              <a:gd name="T35" fmla="*/ 8 h 291"/>
              <a:gd name="T36" fmla="*/ 107 w 213"/>
              <a:gd name="T37" fmla="*/ 0 h 291"/>
              <a:gd name="T38" fmla="*/ 148 w 213"/>
              <a:gd name="T39" fmla="*/ 8 h 291"/>
              <a:gd name="T40" fmla="*/ 182 w 213"/>
              <a:gd name="T41" fmla="*/ 30 h 291"/>
              <a:gd name="T42" fmla="*/ 204 w 213"/>
              <a:gd name="T43" fmla="*/ 63 h 291"/>
              <a:gd name="T44" fmla="*/ 213 w 213"/>
              <a:gd name="T45" fmla="*/ 103 h 291"/>
              <a:gd name="T46" fmla="*/ 213 w 213"/>
              <a:gd name="T47" fmla="*/ 103 h 291"/>
              <a:gd name="T48" fmla="*/ 107 w 213"/>
              <a:gd name="T49" fmla="*/ 151 h 291"/>
              <a:gd name="T50" fmla="*/ 126 w 213"/>
              <a:gd name="T51" fmla="*/ 147 h 291"/>
              <a:gd name="T52" fmla="*/ 141 w 213"/>
              <a:gd name="T53" fmla="*/ 137 h 291"/>
              <a:gd name="T54" fmla="*/ 151 w 213"/>
              <a:gd name="T55" fmla="*/ 122 h 291"/>
              <a:gd name="T56" fmla="*/ 155 w 213"/>
              <a:gd name="T57" fmla="*/ 103 h 291"/>
              <a:gd name="T58" fmla="*/ 151 w 213"/>
              <a:gd name="T59" fmla="*/ 85 h 291"/>
              <a:gd name="T60" fmla="*/ 141 w 213"/>
              <a:gd name="T61" fmla="*/ 70 h 291"/>
              <a:gd name="T62" fmla="*/ 126 w 213"/>
              <a:gd name="T63" fmla="*/ 60 h 291"/>
              <a:gd name="T64" fmla="*/ 107 w 213"/>
              <a:gd name="T65" fmla="*/ 56 h 291"/>
              <a:gd name="T66" fmla="*/ 88 w 213"/>
              <a:gd name="T67" fmla="*/ 60 h 291"/>
              <a:gd name="T68" fmla="*/ 72 w 213"/>
              <a:gd name="T69" fmla="*/ 70 h 291"/>
              <a:gd name="T70" fmla="*/ 62 w 213"/>
              <a:gd name="T71" fmla="*/ 85 h 291"/>
              <a:gd name="T72" fmla="*/ 58 w 213"/>
              <a:gd name="T73" fmla="*/ 103 h 291"/>
              <a:gd name="T74" fmla="*/ 62 w 213"/>
              <a:gd name="T75" fmla="*/ 122 h 291"/>
              <a:gd name="T76" fmla="*/ 72 w 213"/>
              <a:gd name="T77" fmla="*/ 137 h 291"/>
              <a:gd name="T78" fmla="*/ 88 w 213"/>
              <a:gd name="T79" fmla="*/ 147 h 291"/>
              <a:gd name="T80" fmla="*/ 107 w 213"/>
              <a:gd name="T81" fmla="*/ 151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3" h="291">
                <a:moveTo>
                  <a:pt x="213" y="103"/>
                </a:moveTo>
                <a:cubicBezTo>
                  <a:pt x="213" y="105"/>
                  <a:pt x="213" y="107"/>
                  <a:pt x="213" y="109"/>
                </a:cubicBezTo>
                <a:cubicBezTo>
                  <a:pt x="212" y="111"/>
                  <a:pt x="212" y="113"/>
                  <a:pt x="212" y="115"/>
                </a:cubicBezTo>
                <a:cubicBezTo>
                  <a:pt x="210" y="132"/>
                  <a:pt x="206" y="148"/>
                  <a:pt x="201" y="164"/>
                </a:cubicBezTo>
                <a:cubicBezTo>
                  <a:pt x="195" y="179"/>
                  <a:pt x="188" y="194"/>
                  <a:pt x="180" y="209"/>
                </a:cubicBezTo>
                <a:cubicBezTo>
                  <a:pt x="171" y="223"/>
                  <a:pt x="161" y="237"/>
                  <a:pt x="150" y="250"/>
                </a:cubicBezTo>
                <a:cubicBezTo>
                  <a:pt x="139" y="263"/>
                  <a:pt x="127" y="276"/>
                  <a:pt x="114" y="288"/>
                </a:cubicBezTo>
                <a:cubicBezTo>
                  <a:pt x="112" y="290"/>
                  <a:pt x="110" y="291"/>
                  <a:pt x="107" y="291"/>
                </a:cubicBezTo>
                <a:cubicBezTo>
                  <a:pt x="104" y="291"/>
                  <a:pt x="101" y="290"/>
                  <a:pt x="99" y="288"/>
                </a:cubicBezTo>
                <a:cubicBezTo>
                  <a:pt x="86" y="276"/>
                  <a:pt x="74" y="263"/>
                  <a:pt x="63" y="250"/>
                </a:cubicBezTo>
                <a:cubicBezTo>
                  <a:pt x="52" y="236"/>
                  <a:pt x="42" y="222"/>
                  <a:pt x="33" y="207"/>
                </a:cubicBezTo>
                <a:cubicBezTo>
                  <a:pt x="24" y="193"/>
                  <a:pt x="17" y="178"/>
                  <a:pt x="12" y="162"/>
                </a:cubicBezTo>
                <a:cubicBezTo>
                  <a:pt x="6" y="146"/>
                  <a:pt x="2" y="130"/>
                  <a:pt x="1" y="113"/>
                </a:cubicBezTo>
                <a:cubicBezTo>
                  <a:pt x="1" y="111"/>
                  <a:pt x="1" y="109"/>
                  <a:pt x="1" y="108"/>
                </a:cubicBezTo>
                <a:cubicBezTo>
                  <a:pt x="0" y="107"/>
                  <a:pt x="0" y="105"/>
                  <a:pt x="0" y="103"/>
                </a:cubicBezTo>
                <a:cubicBezTo>
                  <a:pt x="0" y="89"/>
                  <a:pt x="3" y="76"/>
                  <a:pt x="9" y="63"/>
                </a:cubicBezTo>
                <a:cubicBezTo>
                  <a:pt x="14" y="50"/>
                  <a:pt x="22" y="39"/>
                  <a:pt x="32" y="30"/>
                </a:cubicBezTo>
                <a:cubicBezTo>
                  <a:pt x="41" y="21"/>
                  <a:pt x="52" y="13"/>
                  <a:pt x="65" y="8"/>
                </a:cubicBezTo>
                <a:cubicBezTo>
                  <a:pt x="78" y="2"/>
                  <a:pt x="92" y="0"/>
                  <a:pt x="107" y="0"/>
                </a:cubicBezTo>
                <a:cubicBezTo>
                  <a:pt x="121" y="0"/>
                  <a:pt x="135" y="2"/>
                  <a:pt x="148" y="8"/>
                </a:cubicBezTo>
                <a:cubicBezTo>
                  <a:pt x="161" y="13"/>
                  <a:pt x="172" y="21"/>
                  <a:pt x="182" y="30"/>
                </a:cubicBezTo>
                <a:cubicBezTo>
                  <a:pt x="191" y="39"/>
                  <a:pt x="199" y="50"/>
                  <a:pt x="204" y="63"/>
                </a:cubicBezTo>
                <a:cubicBezTo>
                  <a:pt x="210" y="76"/>
                  <a:pt x="213" y="89"/>
                  <a:pt x="213" y="103"/>
                </a:cubicBezTo>
                <a:cubicBezTo>
                  <a:pt x="213" y="103"/>
                  <a:pt x="213" y="103"/>
                  <a:pt x="213" y="103"/>
                </a:cubicBezTo>
                <a:close/>
                <a:moveTo>
                  <a:pt x="107" y="151"/>
                </a:moveTo>
                <a:cubicBezTo>
                  <a:pt x="113" y="151"/>
                  <a:pt x="120" y="150"/>
                  <a:pt x="126" y="147"/>
                </a:cubicBezTo>
                <a:cubicBezTo>
                  <a:pt x="132" y="145"/>
                  <a:pt x="137" y="141"/>
                  <a:pt x="141" y="137"/>
                </a:cubicBezTo>
                <a:cubicBezTo>
                  <a:pt x="145" y="133"/>
                  <a:pt x="149" y="128"/>
                  <a:pt x="151" y="122"/>
                </a:cubicBezTo>
                <a:cubicBezTo>
                  <a:pt x="154" y="116"/>
                  <a:pt x="155" y="110"/>
                  <a:pt x="155" y="103"/>
                </a:cubicBezTo>
                <a:cubicBezTo>
                  <a:pt x="155" y="97"/>
                  <a:pt x="154" y="91"/>
                  <a:pt x="151" y="85"/>
                </a:cubicBezTo>
                <a:cubicBezTo>
                  <a:pt x="149" y="79"/>
                  <a:pt x="145" y="74"/>
                  <a:pt x="141" y="70"/>
                </a:cubicBezTo>
                <a:cubicBezTo>
                  <a:pt x="137" y="65"/>
                  <a:pt x="132" y="62"/>
                  <a:pt x="126" y="60"/>
                </a:cubicBezTo>
                <a:cubicBezTo>
                  <a:pt x="120" y="57"/>
                  <a:pt x="113" y="56"/>
                  <a:pt x="107" y="56"/>
                </a:cubicBezTo>
                <a:cubicBezTo>
                  <a:pt x="100" y="56"/>
                  <a:pt x="94" y="57"/>
                  <a:pt x="88" y="60"/>
                </a:cubicBezTo>
                <a:cubicBezTo>
                  <a:pt x="82" y="62"/>
                  <a:pt x="77" y="65"/>
                  <a:pt x="72" y="70"/>
                </a:cubicBezTo>
                <a:cubicBezTo>
                  <a:pt x="68" y="74"/>
                  <a:pt x="64" y="79"/>
                  <a:pt x="62" y="85"/>
                </a:cubicBezTo>
                <a:cubicBezTo>
                  <a:pt x="59" y="91"/>
                  <a:pt x="58" y="97"/>
                  <a:pt x="58" y="103"/>
                </a:cubicBezTo>
                <a:cubicBezTo>
                  <a:pt x="58" y="110"/>
                  <a:pt x="59" y="116"/>
                  <a:pt x="62" y="122"/>
                </a:cubicBezTo>
                <a:cubicBezTo>
                  <a:pt x="64" y="128"/>
                  <a:pt x="68" y="133"/>
                  <a:pt x="72" y="137"/>
                </a:cubicBezTo>
                <a:cubicBezTo>
                  <a:pt x="77" y="141"/>
                  <a:pt x="82" y="145"/>
                  <a:pt x="88" y="147"/>
                </a:cubicBezTo>
                <a:cubicBezTo>
                  <a:pt x="94" y="150"/>
                  <a:pt x="100" y="151"/>
                  <a:pt x="107" y="151"/>
                </a:cubicBezTo>
                <a:close/>
              </a:path>
            </a:pathLst>
          </a:cu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3" name="Freeform 37"/>
          <p:cNvSpPr>
            <a:spLocks noEditPoints="1"/>
          </p:cNvSpPr>
          <p:nvPr/>
        </p:nvSpPr>
        <p:spPr bwMode="auto">
          <a:xfrm>
            <a:off x="777876" y="4845051"/>
            <a:ext cx="471488" cy="469900"/>
          </a:xfrm>
          <a:custGeom>
            <a:avLst/>
            <a:gdLst>
              <a:gd name="T0" fmla="*/ 123 w 246"/>
              <a:gd name="T1" fmla="*/ 0 h 246"/>
              <a:gd name="T2" fmla="*/ 0 w 246"/>
              <a:gd name="T3" fmla="*/ 123 h 246"/>
              <a:gd name="T4" fmla="*/ 123 w 246"/>
              <a:gd name="T5" fmla="*/ 246 h 246"/>
              <a:gd name="T6" fmla="*/ 246 w 246"/>
              <a:gd name="T7" fmla="*/ 123 h 246"/>
              <a:gd name="T8" fmla="*/ 123 w 246"/>
              <a:gd name="T9" fmla="*/ 0 h 246"/>
              <a:gd name="T10" fmla="*/ 77 w 246"/>
              <a:gd name="T11" fmla="*/ 61 h 246"/>
              <a:gd name="T12" fmla="*/ 92 w 246"/>
              <a:gd name="T13" fmla="*/ 77 h 246"/>
              <a:gd name="T14" fmla="*/ 77 w 246"/>
              <a:gd name="T15" fmla="*/ 92 h 246"/>
              <a:gd name="T16" fmla="*/ 61 w 246"/>
              <a:gd name="T17" fmla="*/ 77 h 246"/>
              <a:gd name="T18" fmla="*/ 77 w 246"/>
              <a:gd name="T19" fmla="*/ 61 h 246"/>
              <a:gd name="T20" fmla="*/ 179 w 246"/>
              <a:gd name="T21" fmla="*/ 187 h 246"/>
              <a:gd name="T22" fmla="*/ 174 w 246"/>
              <a:gd name="T23" fmla="*/ 188 h 246"/>
              <a:gd name="T24" fmla="*/ 165 w 246"/>
              <a:gd name="T25" fmla="*/ 183 h 246"/>
              <a:gd name="T26" fmla="*/ 123 w 246"/>
              <a:gd name="T27" fmla="*/ 159 h 246"/>
              <a:gd name="T28" fmla="*/ 81 w 246"/>
              <a:gd name="T29" fmla="*/ 183 h 246"/>
              <a:gd name="T30" fmla="*/ 67 w 246"/>
              <a:gd name="T31" fmla="*/ 187 h 246"/>
              <a:gd name="T32" fmla="*/ 63 w 246"/>
              <a:gd name="T33" fmla="*/ 173 h 246"/>
              <a:gd name="T34" fmla="*/ 123 w 246"/>
              <a:gd name="T35" fmla="*/ 139 h 246"/>
              <a:gd name="T36" fmla="*/ 183 w 246"/>
              <a:gd name="T37" fmla="*/ 173 h 246"/>
              <a:gd name="T38" fmla="*/ 179 w 246"/>
              <a:gd name="T39" fmla="*/ 187 h 246"/>
              <a:gd name="T40" fmla="*/ 179 w 246"/>
              <a:gd name="T41" fmla="*/ 187 h 246"/>
              <a:gd name="T42" fmla="*/ 169 w 246"/>
              <a:gd name="T43" fmla="*/ 92 h 246"/>
              <a:gd name="T44" fmla="*/ 154 w 246"/>
              <a:gd name="T45" fmla="*/ 77 h 246"/>
              <a:gd name="T46" fmla="*/ 169 w 246"/>
              <a:gd name="T47" fmla="*/ 61 h 246"/>
              <a:gd name="T48" fmla="*/ 185 w 246"/>
              <a:gd name="T49" fmla="*/ 77 h 246"/>
              <a:gd name="T50" fmla="*/ 169 w 246"/>
              <a:gd name="T51" fmla="*/ 92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46" h="246">
                <a:moveTo>
                  <a:pt x="123" y="0"/>
                </a:moveTo>
                <a:cubicBezTo>
                  <a:pt x="55" y="0"/>
                  <a:pt x="0" y="55"/>
                  <a:pt x="0" y="123"/>
                </a:cubicBezTo>
                <a:cubicBezTo>
                  <a:pt x="0" y="191"/>
                  <a:pt x="55" y="246"/>
                  <a:pt x="123" y="246"/>
                </a:cubicBezTo>
                <a:cubicBezTo>
                  <a:pt x="191" y="246"/>
                  <a:pt x="246" y="191"/>
                  <a:pt x="246" y="123"/>
                </a:cubicBezTo>
                <a:cubicBezTo>
                  <a:pt x="246" y="55"/>
                  <a:pt x="191" y="0"/>
                  <a:pt x="123" y="0"/>
                </a:cubicBezTo>
                <a:close/>
                <a:moveTo>
                  <a:pt x="77" y="61"/>
                </a:moveTo>
                <a:cubicBezTo>
                  <a:pt x="85" y="61"/>
                  <a:pt x="92" y="68"/>
                  <a:pt x="92" y="77"/>
                </a:cubicBezTo>
                <a:cubicBezTo>
                  <a:pt x="92" y="85"/>
                  <a:pt x="85" y="92"/>
                  <a:pt x="77" y="92"/>
                </a:cubicBezTo>
                <a:cubicBezTo>
                  <a:pt x="68" y="92"/>
                  <a:pt x="61" y="85"/>
                  <a:pt x="61" y="77"/>
                </a:cubicBezTo>
                <a:cubicBezTo>
                  <a:pt x="61" y="68"/>
                  <a:pt x="68" y="61"/>
                  <a:pt x="77" y="61"/>
                </a:cubicBezTo>
                <a:close/>
                <a:moveTo>
                  <a:pt x="179" y="187"/>
                </a:moveTo>
                <a:cubicBezTo>
                  <a:pt x="178" y="188"/>
                  <a:pt x="176" y="188"/>
                  <a:pt x="174" y="188"/>
                </a:cubicBezTo>
                <a:cubicBezTo>
                  <a:pt x="170" y="188"/>
                  <a:pt x="167" y="187"/>
                  <a:pt x="165" y="183"/>
                </a:cubicBezTo>
                <a:cubicBezTo>
                  <a:pt x="164" y="182"/>
                  <a:pt x="151" y="159"/>
                  <a:pt x="123" y="159"/>
                </a:cubicBezTo>
                <a:cubicBezTo>
                  <a:pt x="94" y="159"/>
                  <a:pt x="81" y="183"/>
                  <a:pt x="81" y="183"/>
                </a:cubicBezTo>
                <a:cubicBezTo>
                  <a:pt x="78" y="188"/>
                  <a:pt x="72" y="190"/>
                  <a:pt x="67" y="187"/>
                </a:cubicBezTo>
                <a:cubicBezTo>
                  <a:pt x="62" y="184"/>
                  <a:pt x="60" y="178"/>
                  <a:pt x="63" y="173"/>
                </a:cubicBezTo>
                <a:cubicBezTo>
                  <a:pt x="63" y="172"/>
                  <a:pt x="82" y="139"/>
                  <a:pt x="123" y="139"/>
                </a:cubicBezTo>
                <a:cubicBezTo>
                  <a:pt x="164" y="139"/>
                  <a:pt x="182" y="172"/>
                  <a:pt x="183" y="173"/>
                </a:cubicBezTo>
                <a:cubicBezTo>
                  <a:pt x="186" y="178"/>
                  <a:pt x="184" y="184"/>
                  <a:pt x="179" y="187"/>
                </a:cubicBezTo>
                <a:cubicBezTo>
                  <a:pt x="179" y="187"/>
                  <a:pt x="179" y="187"/>
                  <a:pt x="179" y="187"/>
                </a:cubicBezTo>
                <a:close/>
                <a:moveTo>
                  <a:pt x="169" y="92"/>
                </a:moveTo>
                <a:cubicBezTo>
                  <a:pt x="161" y="92"/>
                  <a:pt x="154" y="85"/>
                  <a:pt x="154" y="77"/>
                </a:cubicBezTo>
                <a:cubicBezTo>
                  <a:pt x="154" y="68"/>
                  <a:pt x="161" y="61"/>
                  <a:pt x="169" y="61"/>
                </a:cubicBezTo>
                <a:cubicBezTo>
                  <a:pt x="178" y="61"/>
                  <a:pt x="185" y="68"/>
                  <a:pt x="185" y="77"/>
                </a:cubicBezTo>
                <a:cubicBezTo>
                  <a:pt x="185" y="85"/>
                  <a:pt x="178" y="92"/>
                  <a:pt x="169" y="92"/>
                </a:cubicBezTo>
                <a:close/>
              </a:path>
            </a:pathLst>
          </a:cu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4" name="Freeform 38"/>
          <p:cNvSpPr>
            <a:spLocks noEditPoints="1"/>
          </p:cNvSpPr>
          <p:nvPr/>
        </p:nvSpPr>
        <p:spPr bwMode="auto">
          <a:xfrm>
            <a:off x="788989" y="3962401"/>
            <a:ext cx="442913" cy="441325"/>
          </a:xfrm>
          <a:custGeom>
            <a:avLst/>
            <a:gdLst>
              <a:gd name="T0" fmla="*/ 0 w 231"/>
              <a:gd name="T1" fmla="*/ 218 h 231"/>
              <a:gd name="T2" fmla="*/ 47 w 231"/>
              <a:gd name="T3" fmla="*/ 218 h 231"/>
              <a:gd name="T4" fmla="*/ 47 w 231"/>
              <a:gd name="T5" fmla="*/ 116 h 231"/>
              <a:gd name="T6" fmla="*/ 0 w 231"/>
              <a:gd name="T7" fmla="*/ 116 h 231"/>
              <a:gd name="T8" fmla="*/ 0 w 231"/>
              <a:gd name="T9" fmla="*/ 218 h 231"/>
              <a:gd name="T10" fmla="*/ 0 w 231"/>
              <a:gd name="T11" fmla="*/ 218 h 231"/>
              <a:gd name="T12" fmla="*/ 226 w 231"/>
              <a:gd name="T13" fmla="*/ 161 h 231"/>
              <a:gd name="T14" fmla="*/ 231 w 231"/>
              <a:gd name="T15" fmla="*/ 145 h 231"/>
              <a:gd name="T16" fmla="*/ 226 w 231"/>
              <a:gd name="T17" fmla="*/ 129 h 231"/>
              <a:gd name="T18" fmla="*/ 229 w 231"/>
              <a:gd name="T19" fmla="*/ 117 h 231"/>
              <a:gd name="T20" fmla="*/ 222 w 231"/>
              <a:gd name="T21" fmla="*/ 99 h 231"/>
              <a:gd name="T22" fmla="*/ 200 w 231"/>
              <a:gd name="T23" fmla="*/ 90 h 231"/>
              <a:gd name="T24" fmla="*/ 166 w 231"/>
              <a:gd name="T25" fmla="*/ 90 h 231"/>
              <a:gd name="T26" fmla="*/ 139 w 231"/>
              <a:gd name="T27" fmla="*/ 88 h 231"/>
              <a:gd name="T28" fmla="*/ 139 w 231"/>
              <a:gd name="T29" fmla="*/ 87 h 231"/>
              <a:gd name="T30" fmla="*/ 145 w 231"/>
              <a:gd name="T31" fmla="*/ 32 h 231"/>
              <a:gd name="T32" fmla="*/ 111 w 231"/>
              <a:gd name="T33" fmla="*/ 0 h 231"/>
              <a:gd name="T34" fmla="*/ 91 w 231"/>
              <a:gd name="T35" fmla="*/ 6 h 231"/>
              <a:gd name="T36" fmla="*/ 89 w 231"/>
              <a:gd name="T37" fmla="*/ 30 h 231"/>
              <a:gd name="T38" fmla="*/ 91 w 231"/>
              <a:gd name="T39" fmla="*/ 58 h 231"/>
              <a:gd name="T40" fmla="*/ 59 w 231"/>
              <a:gd name="T41" fmla="*/ 117 h 231"/>
              <a:gd name="T42" fmla="*/ 56 w 231"/>
              <a:gd name="T43" fmla="*/ 119 h 231"/>
              <a:gd name="T44" fmla="*/ 56 w 231"/>
              <a:gd name="T45" fmla="*/ 214 h 231"/>
              <a:gd name="T46" fmla="*/ 57 w 231"/>
              <a:gd name="T47" fmla="*/ 215 h 231"/>
              <a:gd name="T48" fmla="*/ 151 w 231"/>
              <a:gd name="T49" fmla="*/ 231 h 231"/>
              <a:gd name="T50" fmla="*/ 200 w 231"/>
              <a:gd name="T51" fmla="*/ 231 h 231"/>
              <a:gd name="T52" fmla="*/ 222 w 231"/>
              <a:gd name="T53" fmla="*/ 222 h 231"/>
              <a:gd name="T54" fmla="*/ 229 w 231"/>
              <a:gd name="T55" fmla="*/ 205 h 231"/>
              <a:gd name="T56" fmla="*/ 226 w 231"/>
              <a:gd name="T57" fmla="*/ 193 h 231"/>
              <a:gd name="T58" fmla="*/ 231 w 231"/>
              <a:gd name="T59" fmla="*/ 177 h 231"/>
              <a:gd name="T60" fmla="*/ 226 w 231"/>
              <a:gd name="T61" fmla="*/ 161 h 231"/>
              <a:gd name="T62" fmla="*/ 226 w 231"/>
              <a:gd name="T63" fmla="*/ 161 h 231"/>
              <a:gd name="T64" fmla="*/ 226 w 231"/>
              <a:gd name="T65" fmla="*/ 161 h 231"/>
              <a:gd name="T66" fmla="*/ 226 w 231"/>
              <a:gd name="T67" fmla="*/ 161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31" h="231">
                <a:moveTo>
                  <a:pt x="0" y="218"/>
                </a:moveTo>
                <a:cubicBezTo>
                  <a:pt x="47" y="218"/>
                  <a:pt x="47" y="218"/>
                  <a:pt x="47" y="218"/>
                </a:cubicBezTo>
                <a:cubicBezTo>
                  <a:pt x="47" y="116"/>
                  <a:pt x="47" y="116"/>
                  <a:pt x="47" y="116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218"/>
                  <a:pt x="0" y="218"/>
                  <a:pt x="0" y="218"/>
                </a:cubicBezTo>
                <a:cubicBezTo>
                  <a:pt x="0" y="218"/>
                  <a:pt x="0" y="218"/>
                  <a:pt x="0" y="218"/>
                </a:cubicBezTo>
                <a:moveTo>
                  <a:pt x="226" y="161"/>
                </a:moveTo>
                <a:cubicBezTo>
                  <a:pt x="229" y="157"/>
                  <a:pt x="231" y="151"/>
                  <a:pt x="231" y="145"/>
                </a:cubicBezTo>
                <a:cubicBezTo>
                  <a:pt x="231" y="138"/>
                  <a:pt x="229" y="132"/>
                  <a:pt x="226" y="129"/>
                </a:cubicBezTo>
                <a:cubicBezTo>
                  <a:pt x="228" y="125"/>
                  <a:pt x="229" y="121"/>
                  <a:pt x="229" y="117"/>
                </a:cubicBezTo>
                <a:cubicBezTo>
                  <a:pt x="229" y="110"/>
                  <a:pt x="227" y="104"/>
                  <a:pt x="222" y="99"/>
                </a:cubicBezTo>
                <a:cubicBezTo>
                  <a:pt x="219" y="95"/>
                  <a:pt x="212" y="90"/>
                  <a:pt x="200" y="90"/>
                </a:cubicBezTo>
                <a:cubicBezTo>
                  <a:pt x="166" y="90"/>
                  <a:pt x="166" y="90"/>
                  <a:pt x="166" y="90"/>
                </a:cubicBezTo>
                <a:cubicBezTo>
                  <a:pt x="149" y="90"/>
                  <a:pt x="141" y="89"/>
                  <a:pt x="139" y="88"/>
                </a:cubicBezTo>
                <a:cubicBezTo>
                  <a:pt x="139" y="88"/>
                  <a:pt x="139" y="88"/>
                  <a:pt x="139" y="87"/>
                </a:cubicBezTo>
                <a:cubicBezTo>
                  <a:pt x="141" y="82"/>
                  <a:pt x="145" y="71"/>
                  <a:pt x="145" y="32"/>
                </a:cubicBezTo>
                <a:cubicBezTo>
                  <a:pt x="145" y="21"/>
                  <a:pt x="138" y="0"/>
                  <a:pt x="111" y="0"/>
                </a:cubicBezTo>
                <a:cubicBezTo>
                  <a:pt x="104" y="0"/>
                  <a:pt x="96" y="1"/>
                  <a:pt x="91" y="6"/>
                </a:cubicBezTo>
                <a:cubicBezTo>
                  <a:pt x="86" y="12"/>
                  <a:pt x="87" y="19"/>
                  <a:pt x="89" y="30"/>
                </a:cubicBezTo>
                <a:cubicBezTo>
                  <a:pt x="90" y="38"/>
                  <a:pt x="91" y="47"/>
                  <a:pt x="91" y="58"/>
                </a:cubicBezTo>
                <a:cubicBezTo>
                  <a:pt x="91" y="93"/>
                  <a:pt x="59" y="117"/>
                  <a:pt x="59" y="117"/>
                </a:cubicBezTo>
                <a:cubicBezTo>
                  <a:pt x="56" y="119"/>
                  <a:pt x="56" y="119"/>
                  <a:pt x="56" y="119"/>
                </a:cubicBezTo>
                <a:cubicBezTo>
                  <a:pt x="56" y="214"/>
                  <a:pt x="56" y="214"/>
                  <a:pt x="56" y="214"/>
                </a:cubicBezTo>
                <a:cubicBezTo>
                  <a:pt x="57" y="215"/>
                  <a:pt x="57" y="215"/>
                  <a:pt x="57" y="215"/>
                </a:cubicBezTo>
                <a:cubicBezTo>
                  <a:pt x="60" y="219"/>
                  <a:pt x="74" y="231"/>
                  <a:pt x="151" y="231"/>
                </a:cubicBezTo>
                <a:cubicBezTo>
                  <a:pt x="200" y="231"/>
                  <a:pt x="200" y="231"/>
                  <a:pt x="200" y="231"/>
                </a:cubicBezTo>
                <a:cubicBezTo>
                  <a:pt x="212" y="231"/>
                  <a:pt x="219" y="226"/>
                  <a:pt x="222" y="222"/>
                </a:cubicBezTo>
                <a:cubicBezTo>
                  <a:pt x="227" y="218"/>
                  <a:pt x="229" y="211"/>
                  <a:pt x="229" y="205"/>
                </a:cubicBezTo>
                <a:cubicBezTo>
                  <a:pt x="229" y="200"/>
                  <a:pt x="228" y="196"/>
                  <a:pt x="226" y="193"/>
                </a:cubicBezTo>
                <a:cubicBezTo>
                  <a:pt x="229" y="189"/>
                  <a:pt x="231" y="183"/>
                  <a:pt x="231" y="177"/>
                </a:cubicBezTo>
                <a:cubicBezTo>
                  <a:pt x="231" y="170"/>
                  <a:pt x="229" y="165"/>
                  <a:pt x="226" y="161"/>
                </a:cubicBezTo>
                <a:cubicBezTo>
                  <a:pt x="226" y="161"/>
                  <a:pt x="226" y="161"/>
                  <a:pt x="226" y="161"/>
                </a:cubicBezTo>
                <a:moveTo>
                  <a:pt x="226" y="161"/>
                </a:moveTo>
                <a:cubicBezTo>
                  <a:pt x="226" y="161"/>
                  <a:pt x="226" y="161"/>
                  <a:pt x="226" y="161"/>
                </a:cubicBezTo>
              </a:path>
            </a:pathLst>
          </a:custGeom>
          <a:solidFill>
            <a:srgbClr val="7BBE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5" name="Freeform 39"/>
          <p:cNvSpPr>
            <a:spLocks/>
          </p:cNvSpPr>
          <p:nvPr/>
        </p:nvSpPr>
        <p:spPr bwMode="auto">
          <a:xfrm>
            <a:off x="774701" y="3371851"/>
            <a:ext cx="150813" cy="161925"/>
          </a:xfrm>
          <a:custGeom>
            <a:avLst/>
            <a:gdLst>
              <a:gd name="T0" fmla="*/ 26 w 79"/>
              <a:gd name="T1" fmla="*/ 0 h 85"/>
              <a:gd name="T2" fmla="*/ 26 w 79"/>
              <a:gd name="T3" fmla="*/ 0 h 85"/>
              <a:gd name="T4" fmla="*/ 0 w 79"/>
              <a:gd name="T5" fmla="*/ 56 h 85"/>
              <a:gd name="T6" fmla="*/ 39 w 79"/>
              <a:gd name="T7" fmla="*/ 54 h 85"/>
              <a:gd name="T8" fmla="*/ 62 w 79"/>
              <a:gd name="T9" fmla="*/ 85 h 85"/>
              <a:gd name="T10" fmla="*/ 79 w 79"/>
              <a:gd name="T11" fmla="*/ 48 h 85"/>
              <a:gd name="T12" fmla="*/ 26 w 79"/>
              <a:gd name="T13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" h="85">
                <a:moveTo>
                  <a:pt x="26" y="0"/>
                </a:moveTo>
                <a:cubicBezTo>
                  <a:pt x="26" y="0"/>
                  <a:pt x="26" y="0"/>
                  <a:pt x="26" y="0"/>
                </a:cubicBezTo>
                <a:cubicBezTo>
                  <a:pt x="0" y="56"/>
                  <a:pt x="0" y="56"/>
                  <a:pt x="0" y="56"/>
                </a:cubicBezTo>
                <a:cubicBezTo>
                  <a:pt x="39" y="54"/>
                  <a:pt x="39" y="54"/>
                  <a:pt x="39" y="54"/>
                </a:cubicBezTo>
                <a:cubicBezTo>
                  <a:pt x="62" y="85"/>
                  <a:pt x="62" y="85"/>
                  <a:pt x="62" y="85"/>
                </a:cubicBezTo>
                <a:cubicBezTo>
                  <a:pt x="79" y="48"/>
                  <a:pt x="79" y="48"/>
                  <a:pt x="79" y="48"/>
                </a:cubicBezTo>
                <a:cubicBezTo>
                  <a:pt x="41" y="25"/>
                  <a:pt x="29" y="7"/>
                  <a:pt x="26" y="0"/>
                </a:cubicBezTo>
                <a:close/>
              </a:path>
            </a:pathLst>
          </a:custGeom>
          <a:solidFill>
            <a:srgbClr val="7C8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6" name="Freeform 40"/>
          <p:cNvSpPr>
            <a:spLocks noEditPoints="1"/>
          </p:cNvSpPr>
          <p:nvPr/>
        </p:nvSpPr>
        <p:spPr bwMode="auto">
          <a:xfrm>
            <a:off x="803276" y="3041651"/>
            <a:ext cx="433388" cy="433388"/>
          </a:xfrm>
          <a:custGeom>
            <a:avLst/>
            <a:gdLst>
              <a:gd name="T0" fmla="*/ 213 w 227"/>
              <a:gd name="T1" fmla="*/ 166 h 226"/>
              <a:gd name="T2" fmla="*/ 227 w 227"/>
              <a:gd name="T3" fmla="*/ 113 h 226"/>
              <a:gd name="T4" fmla="*/ 114 w 227"/>
              <a:gd name="T5" fmla="*/ 0 h 226"/>
              <a:gd name="T6" fmla="*/ 0 w 227"/>
              <a:gd name="T7" fmla="*/ 113 h 226"/>
              <a:gd name="T8" fmla="*/ 12 w 227"/>
              <a:gd name="T9" fmla="*/ 163 h 226"/>
              <a:gd name="T10" fmla="*/ 12 w 227"/>
              <a:gd name="T11" fmla="*/ 163 h 226"/>
              <a:gd name="T12" fmla="*/ 14 w 227"/>
              <a:gd name="T13" fmla="*/ 166 h 226"/>
              <a:gd name="T14" fmla="*/ 14 w 227"/>
              <a:gd name="T15" fmla="*/ 166 h 226"/>
              <a:gd name="T16" fmla="*/ 69 w 227"/>
              <a:gd name="T17" fmla="*/ 217 h 226"/>
              <a:gd name="T18" fmla="*/ 114 w 227"/>
              <a:gd name="T19" fmla="*/ 226 h 226"/>
              <a:gd name="T20" fmla="*/ 161 w 227"/>
              <a:gd name="T21" fmla="*/ 216 h 226"/>
              <a:gd name="T22" fmla="*/ 213 w 227"/>
              <a:gd name="T23" fmla="*/ 166 h 226"/>
              <a:gd name="T24" fmla="*/ 114 w 227"/>
              <a:gd name="T25" fmla="*/ 159 h 226"/>
              <a:gd name="T26" fmla="*/ 68 w 227"/>
              <a:gd name="T27" fmla="*/ 183 h 226"/>
              <a:gd name="T28" fmla="*/ 77 w 227"/>
              <a:gd name="T29" fmla="*/ 132 h 226"/>
              <a:gd name="T30" fmla="*/ 40 w 227"/>
              <a:gd name="T31" fmla="*/ 97 h 226"/>
              <a:gd name="T32" fmla="*/ 91 w 227"/>
              <a:gd name="T33" fmla="*/ 89 h 226"/>
              <a:gd name="T34" fmla="*/ 114 w 227"/>
              <a:gd name="T35" fmla="*/ 43 h 226"/>
              <a:gd name="T36" fmla="*/ 136 w 227"/>
              <a:gd name="T37" fmla="*/ 89 h 226"/>
              <a:gd name="T38" fmla="*/ 187 w 227"/>
              <a:gd name="T39" fmla="*/ 97 h 226"/>
              <a:gd name="T40" fmla="*/ 150 w 227"/>
              <a:gd name="T41" fmla="*/ 133 h 226"/>
              <a:gd name="T42" fmla="*/ 159 w 227"/>
              <a:gd name="T43" fmla="*/ 183 h 226"/>
              <a:gd name="T44" fmla="*/ 114 w 227"/>
              <a:gd name="T45" fmla="*/ 159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27" h="226">
                <a:moveTo>
                  <a:pt x="213" y="166"/>
                </a:moveTo>
                <a:cubicBezTo>
                  <a:pt x="222" y="151"/>
                  <a:pt x="227" y="132"/>
                  <a:pt x="227" y="113"/>
                </a:cubicBezTo>
                <a:cubicBezTo>
                  <a:pt x="227" y="51"/>
                  <a:pt x="176" y="0"/>
                  <a:pt x="114" y="0"/>
                </a:cubicBezTo>
                <a:cubicBezTo>
                  <a:pt x="51" y="0"/>
                  <a:pt x="0" y="51"/>
                  <a:pt x="0" y="113"/>
                </a:cubicBezTo>
                <a:cubicBezTo>
                  <a:pt x="0" y="131"/>
                  <a:pt x="5" y="148"/>
                  <a:pt x="12" y="163"/>
                </a:cubicBezTo>
                <a:cubicBezTo>
                  <a:pt x="12" y="163"/>
                  <a:pt x="12" y="163"/>
                  <a:pt x="12" y="163"/>
                </a:cubicBezTo>
                <a:cubicBezTo>
                  <a:pt x="13" y="164"/>
                  <a:pt x="13" y="165"/>
                  <a:pt x="14" y="166"/>
                </a:cubicBezTo>
                <a:cubicBezTo>
                  <a:pt x="14" y="166"/>
                  <a:pt x="14" y="166"/>
                  <a:pt x="14" y="166"/>
                </a:cubicBezTo>
                <a:cubicBezTo>
                  <a:pt x="30" y="198"/>
                  <a:pt x="60" y="213"/>
                  <a:pt x="69" y="217"/>
                </a:cubicBezTo>
                <a:cubicBezTo>
                  <a:pt x="83" y="223"/>
                  <a:pt x="98" y="226"/>
                  <a:pt x="114" y="226"/>
                </a:cubicBezTo>
                <a:cubicBezTo>
                  <a:pt x="130" y="226"/>
                  <a:pt x="146" y="223"/>
                  <a:pt x="161" y="216"/>
                </a:cubicBezTo>
                <a:cubicBezTo>
                  <a:pt x="192" y="202"/>
                  <a:pt x="213" y="166"/>
                  <a:pt x="213" y="166"/>
                </a:cubicBezTo>
                <a:close/>
                <a:moveTo>
                  <a:pt x="114" y="159"/>
                </a:moveTo>
                <a:cubicBezTo>
                  <a:pt x="68" y="183"/>
                  <a:pt x="68" y="183"/>
                  <a:pt x="68" y="183"/>
                </a:cubicBezTo>
                <a:cubicBezTo>
                  <a:pt x="77" y="132"/>
                  <a:pt x="77" y="132"/>
                  <a:pt x="77" y="132"/>
                </a:cubicBezTo>
                <a:cubicBezTo>
                  <a:pt x="40" y="97"/>
                  <a:pt x="40" y="97"/>
                  <a:pt x="40" y="97"/>
                </a:cubicBezTo>
                <a:cubicBezTo>
                  <a:pt x="91" y="89"/>
                  <a:pt x="91" y="89"/>
                  <a:pt x="91" y="89"/>
                </a:cubicBezTo>
                <a:cubicBezTo>
                  <a:pt x="114" y="43"/>
                  <a:pt x="114" y="43"/>
                  <a:pt x="114" y="43"/>
                </a:cubicBezTo>
                <a:cubicBezTo>
                  <a:pt x="136" y="89"/>
                  <a:pt x="136" y="89"/>
                  <a:pt x="136" y="89"/>
                </a:cubicBezTo>
                <a:cubicBezTo>
                  <a:pt x="187" y="97"/>
                  <a:pt x="187" y="97"/>
                  <a:pt x="187" y="97"/>
                </a:cubicBezTo>
                <a:cubicBezTo>
                  <a:pt x="150" y="133"/>
                  <a:pt x="150" y="133"/>
                  <a:pt x="150" y="133"/>
                </a:cubicBezTo>
                <a:cubicBezTo>
                  <a:pt x="159" y="183"/>
                  <a:pt x="159" y="183"/>
                  <a:pt x="159" y="183"/>
                </a:cubicBezTo>
                <a:lnTo>
                  <a:pt x="114" y="159"/>
                </a:lnTo>
                <a:close/>
              </a:path>
            </a:pathLst>
          </a:custGeom>
          <a:solidFill>
            <a:srgbClr val="7C8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7" name="Freeform 41"/>
          <p:cNvSpPr>
            <a:spLocks/>
          </p:cNvSpPr>
          <p:nvPr/>
        </p:nvSpPr>
        <p:spPr bwMode="auto">
          <a:xfrm>
            <a:off x="1114426" y="3367088"/>
            <a:ext cx="150813" cy="166688"/>
          </a:xfrm>
          <a:custGeom>
            <a:avLst/>
            <a:gdLst>
              <a:gd name="T0" fmla="*/ 52 w 79"/>
              <a:gd name="T1" fmla="*/ 0 h 87"/>
              <a:gd name="T2" fmla="*/ 0 w 79"/>
              <a:gd name="T3" fmla="*/ 50 h 87"/>
              <a:gd name="T4" fmla="*/ 17 w 79"/>
              <a:gd name="T5" fmla="*/ 87 h 87"/>
              <a:gd name="T6" fmla="*/ 40 w 79"/>
              <a:gd name="T7" fmla="*/ 56 h 87"/>
              <a:gd name="T8" fmla="*/ 79 w 79"/>
              <a:gd name="T9" fmla="*/ 58 h 87"/>
              <a:gd name="T10" fmla="*/ 52 w 79"/>
              <a:gd name="T11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" h="87">
                <a:moveTo>
                  <a:pt x="52" y="0"/>
                </a:moveTo>
                <a:cubicBezTo>
                  <a:pt x="43" y="24"/>
                  <a:pt x="8" y="45"/>
                  <a:pt x="0" y="50"/>
                </a:cubicBezTo>
                <a:cubicBezTo>
                  <a:pt x="17" y="87"/>
                  <a:pt x="17" y="87"/>
                  <a:pt x="17" y="87"/>
                </a:cubicBezTo>
                <a:cubicBezTo>
                  <a:pt x="40" y="56"/>
                  <a:pt x="40" y="56"/>
                  <a:pt x="40" y="56"/>
                </a:cubicBezTo>
                <a:cubicBezTo>
                  <a:pt x="79" y="58"/>
                  <a:pt x="79" y="58"/>
                  <a:pt x="79" y="58"/>
                </a:cubicBezTo>
                <a:lnTo>
                  <a:pt x="52" y="0"/>
                </a:lnTo>
                <a:close/>
              </a:path>
            </a:pathLst>
          </a:custGeom>
          <a:solidFill>
            <a:srgbClr val="7C8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8" name="Freeform 42"/>
          <p:cNvSpPr>
            <a:spLocks/>
          </p:cNvSpPr>
          <p:nvPr/>
        </p:nvSpPr>
        <p:spPr bwMode="auto">
          <a:xfrm>
            <a:off x="798514" y="2114551"/>
            <a:ext cx="442913" cy="552450"/>
          </a:xfrm>
          <a:custGeom>
            <a:avLst/>
            <a:gdLst>
              <a:gd name="T0" fmla="*/ 228 w 231"/>
              <a:gd name="T1" fmla="*/ 270 h 289"/>
              <a:gd name="T2" fmla="*/ 228 w 231"/>
              <a:gd name="T3" fmla="*/ 266 h 289"/>
              <a:gd name="T4" fmla="*/ 191 w 231"/>
              <a:gd name="T5" fmla="*/ 162 h 289"/>
              <a:gd name="T6" fmla="*/ 159 w 231"/>
              <a:gd name="T7" fmla="*/ 138 h 289"/>
              <a:gd name="T8" fmla="*/ 191 w 231"/>
              <a:gd name="T9" fmla="*/ 76 h 289"/>
              <a:gd name="T10" fmla="*/ 115 w 231"/>
              <a:gd name="T11" fmla="*/ 0 h 289"/>
              <a:gd name="T12" fmla="*/ 39 w 231"/>
              <a:gd name="T13" fmla="*/ 76 h 289"/>
              <a:gd name="T14" fmla="*/ 70 w 231"/>
              <a:gd name="T15" fmla="*/ 137 h 289"/>
              <a:gd name="T16" fmla="*/ 38 w 231"/>
              <a:gd name="T17" fmla="*/ 160 h 289"/>
              <a:gd name="T18" fmla="*/ 4 w 231"/>
              <a:gd name="T19" fmla="*/ 263 h 289"/>
              <a:gd name="T20" fmla="*/ 3 w 231"/>
              <a:gd name="T21" fmla="*/ 270 h 289"/>
              <a:gd name="T22" fmla="*/ 18 w 231"/>
              <a:gd name="T23" fmla="*/ 289 h 289"/>
              <a:gd name="T24" fmla="*/ 213 w 231"/>
              <a:gd name="T25" fmla="*/ 289 h 289"/>
              <a:gd name="T26" fmla="*/ 228 w 231"/>
              <a:gd name="T27" fmla="*/ 270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1" h="289">
                <a:moveTo>
                  <a:pt x="228" y="270"/>
                </a:moveTo>
                <a:cubicBezTo>
                  <a:pt x="228" y="266"/>
                  <a:pt x="228" y="266"/>
                  <a:pt x="228" y="266"/>
                </a:cubicBezTo>
                <a:cubicBezTo>
                  <a:pt x="221" y="239"/>
                  <a:pt x="203" y="177"/>
                  <a:pt x="191" y="162"/>
                </a:cubicBezTo>
                <a:cubicBezTo>
                  <a:pt x="184" y="149"/>
                  <a:pt x="171" y="142"/>
                  <a:pt x="159" y="138"/>
                </a:cubicBezTo>
                <a:cubicBezTo>
                  <a:pt x="178" y="124"/>
                  <a:pt x="191" y="102"/>
                  <a:pt x="191" y="76"/>
                </a:cubicBezTo>
                <a:cubicBezTo>
                  <a:pt x="191" y="34"/>
                  <a:pt x="157" y="0"/>
                  <a:pt x="115" y="0"/>
                </a:cubicBezTo>
                <a:cubicBezTo>
                  <a:pt x="73" y="0"/>
                  <a:pt x="39" y="34"/>
                  <a:pt x="39" y="76"/>
                </a:cubicBezTo>
                <a:cubicBezTo>
                  <a:pt x="39" y="101"/>
                  <a:pt x="51" y="123"/>
                  <a:pt x="70" y="137"/>
                </a:cubicBezTo>
                <a:cubicBezTo>
                  <a:pt x="59" y="140"/>
                  <a:pt x="47" y="147"/>
                  <a:pt x="38" y="160"/>
                </a:cubicBezTo>
                <a:cubicBezTo>
                  <a:pt x="27" y="175"/>
                  <a:pt x="11" y="233"/>
                  <a:pt x="4" y="263"/>
                </a:cubicBezTo>
                <a:cubicBezTo>
                  <a:pt x="3" y="267"/>
                  <a:pt x="3" y="270"/>
                  <a:pt x="3" y="270"/>
                </a:cubicBezTo>
                <a:cubicBezTo>
                  <a:pt x="0" y="281"/>
                  <a:pt x="7" y="289"/>
                  <a:pt x="18" y="289"/>
                </a:cubicBezTo>
                <a:cubicBezTo>
                  <a:pt x="213" y="289"/>
                  <a:pt x="213" y="289"/>
                  <a:pt x="213" y="289"/>
                </a:cubicBezTo>
                <a:cubicBezTo>
                  <a:pt x="224" y="289"/>
                  <a:pt x="231" y="281"/>
                  <a:pt x="228" y="270"/>
                </a:cubicBezTo>
                <a:close/>
              </a:path>
            </a:pathLst>
          </a:custGeom>
          <a:solidFill>
            <a:srgbClr val="1F63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9" name="Rectangle 43"/>
          <p:cNvSpPr>
            <a:spLocks noChangeArrowheads="1"/>
          </p:cNvSpPr>
          <p:nvPr/>
        </p:nvSpPr>
        <p:spPr bwMode="auto">
          <a:xfrm>
            <a:off x="1412876" y="1189038"/>
            <a:ext cx="100806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27B9CD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位置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4"/>
          <p:cNvSpPr>
            <a:spLocks noChangeArrowheads="1"/>
          </p:cNvSpPr>
          <p:nvPr/>
        </p:nvSpPr>
        <p:spPr bwMode="auto">
          <a:xfrm>
            <a:off x="1412876" y="4808538"/>
            <a:ext cx="111601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27B9CD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劣势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45"/>
          <p:cNvSpPr>
            <a:spLocks noChangeArrowheads="1"/>
          </p:cNvSpPr>
          <p:nvPr/>
        </p:nvSpPr>
        <p:spPr bwMode="auto">
          <a:xfrm>
            <a:off x="1412876" y="2093913"/>
            <a:ext cx="9905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1F639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人数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46"/>
          <p:cNvSpPr>
            <a:spLocks noChangeArrowheads="1"/>
          </p:cNvSpPr>
          <p:nvPr/>
        </p:nvSpPr>
        <p:spPr bwMode="auto">
          <a:xfrm>
            <a:off x="1412876" y="2998788"/>
            <a:ext cx="9969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7C808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特点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47"/>
          <p:cNvSpPr>
            <a:spLocks noChangeArrowheads="1"/>
          </p:cNvSpPr>
          <p:nvPr/>
        </p:nvSpPr>
        <p:spPr bwMode="auto">
          <a:xfrm>
            <a:off x="1412876" y="3903663"/>
            <a:ext cx="96520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7BBE74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优势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88" name="组合 87"/>
          <p:cNvGrpSpPr/>
          <p:nvPr/>
        </p:nvGrpSpPr>
        <p:grpSpPr>
          <a:xfrm>
            <a:off x="7673976" y="222251"/>
            <a:ext cx="3968750" cy="3825874"/>
            <a:chOff x="7673976" y="222251"/>
            <a:chExt cx="3968750" cy="3825874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7673976" y="222251"/>
              <a:ext cx="3968750" cy="3825874"/>
            </a:xfrm>
            <a:custGeom>
              <a:avLst/>
              <a:gdLst>
                <a:gd name="T0" fmla="*/ 1169 w 2004"/>
                <a:gd name="T1" fmla="*/ 1574 h 1932"/>
                <a:gd name="T2" fmla="*/ 1302 w 2004"/>
                <a:gd name="T3" fmla="*/ 1824 h 1932"/>
                <a:gd name="T4" fmla="*/ 1649 w 2004"/>
                <a:gd name="T5" fmla="*/ 1932 h 1932"/>
                <a:gd name="T6" fmla="*/ 1655 w 2004"/>
                <a:gd name="T7" fmla="*/ 1690 h 1932"/>
                <a:gd name="T8" fmla="*/ 1534 w 2004"/>
                <a:gd name="T9" fmla="*/ 1292 h 1932"/>
                <a:gd name="T10" fmla="*/ 1545 w 2004"/>
                <a:gd name="T11" fmla="*/ 1198 h 1932"/>
                <a:gd name="T12" fmla="*/ 1741 w 2004"/>
                <a:gd name="T13" fmla="*/ 1154 h 1932"/>
                <a:gd name="T14" fmla="*/ 1737 w 2004"/>
                <a:gd name="T15" fmla="*/ 1326 h 1932"/>
                <a:gd name="T16" fmla="*/ 1831 w 2004"/>
                <a:gd name="T17" fmla="*/ 1271 h 1932"/>
                <a:gd name="T18" fmla="*/ 1780 w 2004"/>
                <a:gd name="T19" fmla="*/ 1342 h 1932"/>
                <a:gd name="T20" fmla="*/ 1820 w 2004"/>
                <a:gd name="T21" fmla="*/ 1428 h 1932"/>
                <a:gd name="T22" fmla="*/ 1993 w 2004"/>
                <a:gd name="T23" fmla="*/ 1294 h 1932"/>
                <a:gd name="T24" fmla="*/ 1856 w 2004"/>
                <a:gd name="T25" fmla="*/ 749 h 1932"/>
                <a:gd name="T26" fmla="*/ 1413 w 2004"/>
                <a:gd name="T27" fmla="*/ 418 h 1932"/>
                <a:gd name="T28" fmla="*/ 1210 w 2004"/>
                <a:gd name="T29" fmla="*/ 131 h 1932"/>
                <a:gd name="T30" fmla="*/ 1169 w 2004"/>
                <a:gd name="T31" fmla="*/ 8 h 1932"/>
                <a:gd name="T32" fmla="*/ 1070 w 2004"/>
                <a:gd name="T33" fmla="*/ 34 h 1932"/>
                <a:gd name="T34" fmla="*/ 1001 w 2004"/>
                <a:gd name="T35" fmla="*/ 101 h 1932"/>
                <a:gd name="T36" fmla="*/ 772 w 2004"/>
                <a:gd name="T37" fmla="*/ 383 h 1932"/>
                <a:gd name="T38" fmla="*/ 115 w 2004"/>
                <a:gd name="T39" fmla="*/ 849 h 1932"/>
                <a:gd name="T40" fmla="*/ 73 w 2004"/>
                <a:gd name="T41" fmla="*/ 1179 h 1932"/>
                <a:gd name="T42" fmla="*/ 167 w 2004"/>
                <a:gd name="T43" fmla="*/ 1154 h 1932"/>
                <a:gd name="T44" fmla="*/ 166 w 2004"/>
                <a:gd name="T45" fmla="*/ 1036 h 1932"/>
                <a:gd name="T46" fmla="*/ 196 w 2004"/>
                <a:gd name="T47" fmla="*/ 1036 h 1932"/>
                <a:gd name="T48" fmla="*/ 315 w 2004"/>
                <a:gd name="T49" fmla="*/ 1023 h 1932"/>
                <a:gd name="T50" fmla="*/ 409 w 2004"/>
                <a:gd name="T51" fmla="*/ 870 h 1932"/>
                <a:gd name="T52" fmla="*/ 463 w 2004"/>
                <a:gd name="T53" fmla="*/ 1136 h 1932"/>
                <a:gd name="T54" fmla="*/ 442 w 2004"/>
                <a:gd name="T55" fmla="*/ 1207 h 1932"/>
                <a:gd name="T56" fmla="*/ 220 w 2004"/>
                <a:gd name="T57" fmla="*/ 1620 h 1932"/>
                <a:gd name="T58" fmla="*/ 482 w 2004"/>
                <a:gd name="T59" fmla="*/ 1763 h 1932"/>
                <a:gd name="T60" fmla="*/ 570 w 2004"/>
                <a:gd name="T61" fmla="*/ 1574 h 1932"/>
                <a:gd name="T62" fmla="*/ 697 w 2004"/>
                <a:gd name="T63" fmla="*/ 1681 h 1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04" h="1932">
                  <a:moveTo>
                    <a:pt x="1145" y="1746"/>
                  </a:moveTo>
                  <a:cubicBezTo>
                    <a:pt x="1169" y="1574"/>
                    <a:pt x="1169" y="1574"/>
                    <a:pt x="1169" y="1574"/>
                  </a:cubicBezTo>
                  <a:cubicBezTo>
                    <a:pt x="1169" y="1574"/>
                    <a:pt x="1255" y="1604"/>
                    <a:pt x="1296" y="1679"/>
                  </a:cubicBezTo>
                  <a:cubicBezTo>
                    <a:pt x="1338" y="1755"/>
                    <a:pt x="1308" y="1779"/>
                    <a:pt x="1302" y="1824"/>
                  </a:cubicBezTo>
                  <a:cubicBezTo>
                    <a:pt x="1296" y="1869"/>
                    <a:pt x="1327" y="1885"/>
                    <a:pt x="1327" y="1885"/>
                  </a:cubicBezTo>
                  <a:cubicBezTo>
                    <a:pt x="1327" y="1885"/>
                    <a:pt x="1598" y="1924"/>
                    <a:pt x="1649" y="1932"/>
                  </a:cubicBezTo>
                  <a:cubicBezTo>
                    <a:pt x="1662" y="1856"/>
                    <a:pt x="1620" y="1823"/>
                    <a:pt x="1620" y="1823"/>
                  </a:cubicBezTo>
                  <a:cubicBezTo>
                    <a:pt x="1620" y="1823"/>
                    <a:pt x="1642" y="1758"/>
                    <a:pt x="1655" y="1690"/>
                  </a:cubicBezTo>
                  <a:cubicBezTo>
                    <a:pt x="1695" y="1467"/>
                    <a:pt x="1523" y="1364"/>
                    <a:pt x="1523" y="1364"/>
                  </a:cubicBezTo>
                  <a:cubicBezTo>
                    <a:pt x="1534" y="1292"/>
                    <a:pt x="1534" y="1292"/>
                    <a:pt x="1534" y="1292"/>
                  </a:cubicBezTo>
                  <a:cubicBezTo>
                    <a:pt x="1534" y="1292"/>
                    <a:pt x="1534" y="1292"/>
                    <a:pt x="1524" y="1290"/>
                  </a:cubicBezTo>
                  <a:cubicBezTo>
                    <a:pt x="1531" y="1282"/>
                    <a:pt x="1535" y="1253"/>
                    <a:pt x="1545" y="1198"/>
                  </a:cubicBezTo>
                  <a:cubicBezTo>
                    <a:pt x="1632" y="1159"/>
                    <a:pt x="1645" y="1063"/>
                    <a:pt x="1651" y="1050"/>
                  </a:cubicBezTo>
                  <a:cubicBezTo>
                    <a:pt x="1706" y="1090"/>
                    <a:pt x="1740" y="1145"/>
                    <a:pt x="1741" y="1154"/>
                  </a:cubicBezTo>
                  <a:cubicBezTo>
                    <a:pt x="1723" y="1171"/>
                    <a:pt x="1701" y="1197"/>
                    <a:pt x="1697" y="1223"/>
                  </a:cubicBezTo>
                  <a:cubicBezTo>
                    <a:pt x="1694" y="1248"/>
                    <a:pt x="1689" y="1320"/>
                    <a:pt x="1737" y="1326"/>
                  </a:cubicBezTo>
                  <a:cubicBezTo>
                    <a:pt x="1785" y="1332"/>
                    <a:pt x="1808" y="1269"/>
                    <a:pt x="1808" y="1269"/>
                  </a:cubicBezTo>
                  <a:cubicBezTo>
                    <a:pt x="1808" y="1269"/>
                    <a:pt x="1819" y="1270"/>
                    <a:pt x="1831" y="1271"/>
                  </a:cubicBezTo>
                  <a:cubicBezTo>
                    <a:pt x="1843" y="1272"/>
                    <a:pt x="1839" y="1277"/>
                    <a:pt x="1837" y="1277"/>
                  </a:cubicBezTo>
                  <a:cubicBezTo>
                    <a:pt x="1800" y="1294"/>
                    <a:pt x="1785" y="1311"/>
                    <a:pt x="1780" y="1342"/>
                  </a:cubicBezTo>
                  <a:cubicBezTo>
                    <a:pt x="1775" y="1374"/>
                    <a:pt x="1802" y="1390"/>
                    <a:pt x="1802" y="1390"/>
                  </a:cubicBezTo>
                  <a:cubicBezTo>
                    <a:pt x="1802" y="1390"/>
                    <a:pt x="1810" y="1415"/>
                    <a:pt x="1820" y="1428"/>
                  </a:cubicBezTo>
                  <a:cubicBezTo>
                    <a:pt x="1830" y="1440"/>
                    <a:pt x="1858" y="1458"/>
                    <a:pt x="1885" y="1441"/>
                  </a:cubicBezTo>
                  <a:cubicBezTo>
                    <a:pt x="1913" y="1423"/>
                    <a:pt x="1982" y="1370"/>
                    <a:pt x="1993" y="1294"/>
                  </a:cubicBezTo>
                  <a:cubicBezTo>
                    <a:pt x="2004" y="1218"/>
                    <a:pt x="1938" y="1113"/>
                    <a:pt x="1938" y="1113"/>
                  </a:cubicBezTo>
                  <a:cubicBezTo>
                    <a:pt x="1938" y="1113"/>
                    <a:pt x="1962" y="943"/>
                    <a:pt x="1856" y="749"/>
                  </a:cubicBezTo>
                  <a:cubicBezTo>
                    <a:pt x="1730" y="528"/>
                    <a:pt x="1499" y="488"/>
                    <a:pt x="1441" y="479"/>
                  </a:cubicBezTo>
                  <a:cubicBezTo>
                    <a:pt x="1450" y="423"/>
                    <a:pt x="1413" y="418"/>
                    <a:pt x="1413" y="418"/>
                  </a:cubicBezTo>
                  <a:cubicBezTo>
                    <a:pt x="1418" y="211"/>
                    <a:pt x="1307" y="145"/>
                    <a:pt x="1300" y="144"/>
                  </a:cubicBezTo>
                  <a:cubicBezTo>
                    <a:pt x="1294" y="144"/>
                    <a:pt x="1210" y="131"/>
                    <a:pt x="1210" y="131"/>
                  </a:cubicBezTo>
                  <a:cubicBezTo>
                    <a:pt x="1210" y="131"/>
                    <a:pt x="1250" y="87"/>
                    <a:pt x="1253" y="61"/>
                  </a:cubicBezTo>
                  <a:cubicBezTo>
                    <a:pt x="1256" y="35"/>
                    <a:pt x="1224" y="16"/>
                    <a:pt x="1169" y="8"/>
                  </a:cubicBezTo>
                  <a:cubicBezTo>
                    <a:pt x="1166" y="8"/>
                    <a:pt x="1166" y="8"/>
                    <a:pt x="1166" y="8"/>
                  </a:cubicBezTo>
                  <a:cubicBezTo>
                    <a:pt x="1111" y="0"/>
                    <a:pt x="1074" y="8"/>
                    <a:pt x="1070" y="34"/>
                  </a:cubicBezTo>
                  <a:cubicBezTo>
                    <a:pt x="1066" y="60"/>
                    <a:pt x="1092" y="114"/>
                    <a:pt x="1092" y="114"/>
                  </a:cubicBezTo>
                  <a:cubicBezTo>
                    <a:pt x="1092" y="114"/>
                    <a:pt x="1008" y="102"/>
                    <a:pt x="1001" y="101"/>
                  </a:cubicBezTo>
                  <a:cubicBezTo>
                    <a:pt x="994" y="100"/>
                    <a:pt x="869" y="132"/>
                    <a:pt x="816" y="331"/>
                  </a:cubicBezTo>
                  <a:cubicBezTo>
                    <a:pt x="816" y="331"/>
                    <a:pt x="779" y="326"/>
                    <a:pt x="772" y="383"/>
                  </a:cubicBezTo>
                  <a:cubicBezTo>
                    <a:pt x="713" y="375"/>
                    <a:pt x="480" y="348"/>
                    <a:pt x="297" y="524"/>
                  </a:cubicBezTo>
                  <a:cubicBezTo>
                    <a:pt x="140" y="680"/>
                    <a:pt x="115" y="849"/>
                    <a:pt x="115" y="849"/>
                  </a:cubicBezTo>
                  <a:cubicBezTo>
                    <a:pt x="115" y="849"/>
                    <a:pt x="23" y="931"/>
                    <a:pt x="11" y="1008"/>
                  </a:cubicBezTo>
                  <a:cubicBezTo>
                    <a:pt x="0" y="1084"/>
                    <a:pt x="52" y="1155"/>
                    <a:pt x="73" y="1179"/>
                  </a:cubicBezTo>
                  <a:cubicBezTo>
                    <a:pt x="94" y="1203"/>
                    <a:pt x="126" y="1194"/>
                    <a:pt x="139" y="1185"/>
                  </a:cubicBezTo>
                  <a:cubicBezTo>
                    <a:pt x="152" y="1175"/>
                    <a:pt x="167" y="1154"/>
                    <a:pt x="167" y="1154"/>
                  </a:cubicBezTo>
                  <a:cubicBezTo>
                    <a:pt x="167" y="1154"/>
                    <a:pt x="197" y="1146"/>
                    <a:pt x="202" y="1114"/>
                  </a:cubicBezTo>
                  <a:cubicBezTo>
                    <a:pt x="206" y="1082"/>
                    <a:pt x="196" y="1062"/>
                    <a:pt x="166" y="1036"/>
                  </a:cubicBezTo>
                  <a:cubicBezTo>
                    <a:pt x="164" y="1035"/>
                    <a:pt x="161" y="1029"/>
                    <a:pt x="173" y="1031"/>
                  </a:cubicBezTo>
                  <a:cubicBezTo>
                    <a:pt x="185" y="1033"/>
                    <a:pt x="196" y="1036"/>
                    <a:pt x="196" y="1036"/>
                  </a:cubicBezTo>
                  <a:cubicBezTo>
                    <a:pt x="196" y="1036"/>
                    <a:pt x="200" y="1103"/>
                    <a:pt x="248" y="1111"/>
                  </a:cubicBezTo>
                  <a:cubicBezTo>
                    <a:pt x="296" y="1119"/>
                    <a:pt x="311" y="1048"/>
                    <a:pt x="315" y="1023"/>
                  </a:cubicBezTo>
                  <a:cubicBezTo>
                    <a:pt x="319" y="998"/>
                    <a:pt x="305" y="966"/>
                    <a:pt x="292" y="944"/>
                  </a:cubicBezTo>
                  <a:cubicBezTo>
                    <a:pt x="296" y="936"/>
                    <a:pt x="344" y="893"/>
                    <a:pt x="409" y="870"/>
                  </a:cubicBezTo>
                  <a:cubicBezTo>
                    <a:pt x="410" y="884"/>
                    <a:pt x="396" y="980"/>
                    <a:pt x="468" y="1043"/>
                  </a:cubicBezTo>
                  <a:cubicBezTo>
                    <a:pt x="462" y="1098"/>
                    <a:pt x="458" y="1126"/>
                    <a:pt x="463" y="1136"/>
                  </a:cubicBezTo>
                  <a:cubicBezTo>
                    <a:pt x="452" y="1136"/>
                    <a:pt x="452" y="1136"/>
                    <a:pt x="452" y="1136"/>
                  </a:cubicBezTo>
                  <a:cubicBezTo>
                    <a:pt x="442" y="1207"/>
                    <a:pt x="442" y="1207"/>
                    <a:pt x="442" y="1207"/>
                  </a:cubicBezTo>
                  <a:cubicBezTo>
                    <a:pt x="442" y="1207"/>
                    <a:pt x="248" y="1257"/>
                    <a:pt x="223" y="1483"/>
                  </a:cubicBezTo>
                  <a:cubicBezTo>
                    <a:pt x="216" y="1552"/>
                    <a:pt x="220" y="1620"/>
                    <a:pt x="220" y="1620"/>
                  </a:cubicBezTo>
                  <a:cubicBezTo>
                    <a:pt x="220" y="1620"/>
                    <a:pt x="170" y="1640"/>
                    <a:pt x="161" y="1717"/>
                  </a:cubicBezTo>
                  <a:cubicBezTo>
                    <a:pt x="211" y="1723"/>
                    <a:pt x="482" y="1763"/>
                    <a:pt x="482" y="1763"/>
                  </a:cubicBezTo>
                  <a:cubicBezTo>
                    <a:pt x="482" y="1763"/>
                    <a:pt x="517" y="1756"/>
                    <a:pt x="524" y="1711"/>
                  </a:cubicBezTo>
                  <a:cubicBezTo>
                    <a:pt x="531" y="1666"/>
                    <a:pt x="509" y="1635"/>
                    <a:pt x="570" y="1574"/>
                  </a:cubicBezTo>
                  <a:cubicBezTo>
                    <a:pt x="632" y="1513"/>
                    <a:pt x="722" y="1509"/>
                    <a:pt x="722" y="1509"/>
                  </a:cubicBezTo>
                  <a:cubicBezTo>
                    <a:pt x="697" y="1681"/>
                    <a:pt x="697" y="1681"/>
                    <a:pt x="697" y="1681"/>
                  </a:cubicBezTo>
                  <a:lnTo>
                    <a:pt x="1145" y="174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9188451" y="520700"/>
              <a:ext cx="1295400" cy="1104900"/>
            </a:xfrm>
            <a:custGeom>
              <a:avLst/>
              <a:gdLst>
                <a:gd name="T0" fmla="*/ 375 w 654"/>
                <a:gd name="T1" fmla="*/ 56 h 558"/>
                <a:gd name="T2" fmla="*/ 443 w 654"/>
                <a:gd name="T3" fmla="*/ 24 h 558"/>
                <a:gd name="T4" fmla="*/ 591 w 654"/>
                <a:gd name="T5" fmla="*/ 149 h 558"/>
                <a:gd name="T6" fmla="*/ 599 w 654"/>
                <a:gd name="T7" fmla="*/ 294 h 558"/>
                <a:gd name="T8" fmla="*/ 645 w 654"/>
                <a:gd name="T9" fmla="*/ 432 h 558"/>
                <a:gd name="T10" fmla="*/ 300 w 654"/>
                <a:gd name="T11" fmla="*/ 524 h 558"/>
                <a:gd name="T12" fmla="*/ 7 w 654"/>
                <a:gd name="T13" fmla="*/ 342 h 558"/>
                <a:gd name="T14" fmla="*/ 90 w 654"/>
                <a:gd name="T15" fmla="*/ 218 h 558"/>
                <a:gd name="T16" fmla="*/ 158 w 654"/>
                <a:gd name="T17" fmla="*/ 60 h 558"/>
                <a:gd name="T18" fmla="*/ 313 w 654"/>
                <a:gd name="T19" fmla="*/ 5 h 558"/>
                <a:gd name="T20" fmla="*/ 375 w 654"/>
                <a:gd name="T21" fmla="*/ 56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4" h="558">
                  <a:moveTo>
                    <a:pt x="375" y="56"/>
                  </a:moveTo>
                  <a:cubicBezTo>
                    <a:pt x="375" y="56"/>
                    <a:pt x="386" y="15"/>
                    <a:pt x="443" y="24"/>
                  </a:cubicBezTo>
                  <a:cubicBezTo>
                    <a:pt x="500" y="33"/>
                    <a:pt x="551" y="54"/>
                    <a:pt x="591" y="149"/>
                  </a:cubicBezTo>
                  <a:cubicBezTo>
                    <a:pt x="622" y="221"/>
                    <a:pt x="599" y="294"/>
                    <a:pt x="599" y="294"/>
                  </a:cubicBezTo>
                  <a:cubicBezTo>
                    <a:pt x="599" y="294"/>
                    <a:pt x="654" y="363"/>
                    <a:pt x="645" y="432"/>
                  </a:cubicBezTo>
                  <a:cubicBezTo>
                    <a:pt x="636" y="500"/>
                    <a:pt x="553" y="558"/>
                    <a:pt x="300" y="524"/>
                  </a:cubicBezTo>
                  <a:cubicBezTo>
                    <a:pt x="47" y="491"/>
                    <a:pt x="0" y="394"/>
                    <a:pt x="7" y="342"/>
                  </a:cubicBezTo>
                  <a:cubicBezTo>
                    <a:pt x="15" y="290"/>
                    <a:pt x="77" y="232"/>
                    <a:pt x="90" y="218"/>
                  </a:cubicBezTo>
                  <a:cubicBezTo>
                    <a:pt x="88" y="195"/>
                    <a:pt x="102" y="119"/>
                    <a:pt x="158" y="60"/>
                  </a:cubicBezTo>
                  <a:cubicBezTo>
                    <a:pt x="214" y="1"/>
                    <a:pt x="277" y="0"/>
                    <a:pt x="313" y="5"/>
                  </a:cubicBezTo>
                  <a:cubicBezTo>
                    <a:pt x="349" y="11"/>
                    <a:pt x="371" y="29"/>
                    <a:pt x="375" y="56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10137776" y="2957513"/>
              <a:ext cx="846138" cy="1035050"/>
            </a:xfrm>
            <a:custGeom>
              <a:avLst/>
              <a:gdLst>
                <a:gd name="T0" fmla="*/ 267 w 427"/>
                <a:gd name="T1" fmla="*/ 1 h 523"/>
                <a:gd name="T2" fmla="*/ 391 w 427"/>
                <a:gd name="T3" fmla="*/ 310 h 523"/>
                <a:gd name="T4" fmla="*/ 353 w 427"/>
                <a:gd name="T5" fmla="*/ 446 h 523"/>
                <a:gd name="T6" fmla="*/ 386 w 427"/>
                <a:gd name="T7" fmla="*/ 522 h 523"/>
                <a:gd name="T8" fmla="*/ 91 w 427"/>
                <a:gd name="T9" fmla="*/ 480 h 523"/>
                <a:gd name="T10" fmla="*/ 78 w 427"/>
                <a:gd name="T11" fmla="*/ 446 h 523"/>
                <a:gd name="T12" fmla="*/ 94 w 427"/>
                <a:gd name="T13" fmla="*/ 366 h 523"/>
                <a:gd name="T14" fmla="*/ 12 w 427"/>
                <a:gd name="T15" fmla="*/ 216 h 523"/>
                <a:gd name="T16" fmla="*/ 15 w 427"/>
                <a:gd name="T17" fmla="*/ 130 h 523"/>
                <a:gd name="T18" fmla="*/ 130 w 427"/>
                <a:gd name="T19" fmla="*/ 41 h 523"/>
                <a:gd name="T20" fmla="*/ 267 w 427"/>
                <a:gd name="T21" fmla="*/ 1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7" h="523">
                  <a:moveTo>
                    <a:pt x="267" y="1"/>
                  </a:moveTo>
                  <a:cubicBezTo>
                    <a:pt x="271" y="1"/>
                    <a:pt x="427" y="92"/>
                    <a:pt x="391" y="310"/>
                  </a:cubicBezTo>
                  <a:cubicBezTo>
                    <a:pt x="380" y="372"/>
                    <a:pt x="353" y="446"/>
                    <a:pt x="353" y="446"/>
                  </a:cubicBezTo>
                  <a:cubicBezTo>
                    <a:pt x="353" y="446"/>
                    <a:pt x="391" y="483"/>
                    <a:pt x="386" y="522"/>
                  </a:cubicBezTo>
                  <a:cubicBezTo>
                    <a:pt x="386" y="523"/>
                    <a:pt x="91" y="480"/>
                    <a:pt x="91" y="480"/>
                  </a:cubicBezTo>
                  <a:cubicBezTo>
                    <a:pt x="91" y="480"/>
                    <a:pt x="74" y="474"/>
                    <a:pt x="78" y="446"/>
                  </a:cubicBezTo>
                  <a:cubicBezTo>
                    <a:pt x="82" y="418"/>
                    <a:pt x="86" y="442"/>
                    <a:pt x="94" y="366"/>
                  </a:cubicBezTo>
                  <a:cubicBezTo>
                    <a:pt x="96" y="346"/>
                    <a:pt x="78" y="271"/>
                    <a:pt x="12" y="216"/>
                  </a:cubicBezTo>
                  <a:cubicBezTo>
                    <a:pt x="0" y="207"/>
                    <a:pt x="2" y="157"/>
                    <a:pt x="15" y="130"/>
                  </a:cubicBezTo>
                  <a:cubicBezTo>
                    <a:pt x="28" y="104"/>
                    <a:pt x="34" y="74"/>
                    <a:pt x="130" y="41"/>
                  </a:cubicBezTo>
                  <a:cubicBezTo>
                    <a:pt x="227" y="7"/>
                    <a:pt x="262" y="0"/>
                    <a:pt x="267" y="1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8040688" y="2651125"/>
              <a:ext cx="933450" cy="1011237"/>
            </a:xfrm>
            <a:custGeom>
              <a:avLst/>
              <a:gdLst>
                <a:gd name="T0" fmla="*/ 262 w 472"/>
                <a:gd name="T1" fmla="*/ 1 h 510"/>
                <a:gd name="T2" fmla="*/ 56 w 472"/>
                <a:gd name="T3" fmla="*/ 262 h 510"/>
                <a:gd name="T4" fmla="*/ 53 w 472"/>
                <a:gd name="T5" fmla="*/ 404 h 510"/>
                <a:gd name="T6" fmla="*/ 1 w 472"/>
                <a:gd name="T7" fmla="*/ 468 h 510"/>
                <a:gd name="T8" fmla="*/ 296 w 472"/>
                <a:gd name="T9" fmla="*/ 510 h 510"/>
                <a:gd name="T10" fmla="*/ 317 w 472"/>
                <a:gd name="T11" fmla="*/ 482 h 510"/>
                <a:gd name="T12" fmla="*/ 325 w 472"/>
                <a:gd name="T13" fmla="*/ 400 h 510"/>
                <a:gd name="T14" fmla="*/ 446 w 472"/>
                <a:gd name="T15" fmla="*/ 280 h 510"/>
                <a:gd name="T16" fmla="*/ 467 w 472"/>
                <a:gd name="T17" fmla="*/ 197 h 510"/>
                <a:gd name="T18" fmla="*/ 382 w 472"/>
                <a:gd name="T19" fmla="*/ 78 h 510"/>
                <a:gd name="T20" fmla="*/ 262 w 472"/>
                <a:gd name="T21" fmla="*/ 1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510">
                  <a:moveTo>
                    <a:pt x="262" y="1"/>
                  </a:moveTo>
                  <a:cubicBezTo>
                    <a:pt x="258" y="0"/>
                    <a:pt x="83" y="43"/>
                    <a:pt x="56" y="262"/>
                  </a:cubicBezTo>
                  <a:cubicBezTo>
                    <a:pt x="49" y="325"/>
                    <a:pt x="53" y="404"/>
                    <a:pt x="53" y="404"/>
                  </a:cubicBezTo>
                  <a:cubicBezTo>
                    <a:pt x="53" y="404"/>
                    <a:pt x="7" y="428"/>
                    <a:pt x="1" y="468"/>
                  </a:cubicBezTo>
                  <a:cubicBezTo>
                    <a:pt x="0" y="468"/>
                    <a:pt x="296" y="510"/>
                    <a:pt x="296" y="510"/>
                  </a:cubicBezTo>
                  <a:cubicBezTo>
                    <a:pt x="296" y="510"/>
                    <a:pt x="313" y="510"/>
                    <a:pt x="317" y="482"/>
                  </a:cubicBezTo>
                  <a:cubicBezTo>
                    <a:pt x="322" y="453"/>
                    <a:pt x="311" y="475"/>
                    <a:pt x="325" y="400"/>
                  </a:cubicBezTo>
                  <a:cubicBezTo>
                    <a:pt x="328" y="381"/>
                    <a:pt x="367" y="314"/>
                    <a:pt x="446" y="280"/>
                  </a:cubicBezTo>
                  <a:cubicBezTo>
                    <a:pt x="460" y="275"/>
                    <a:pt x="472" y="226"/>
                    <a:pt x="467" y="197"/>
                  </a:cubicBezTo>
                  <a:cubicBezTo>
                    <a:pt x="462" y="168"/>
                    <a:pt x="465" y="138"/>
                    <a:pt x="382" y="78"/>
                  </a:cubicBezTo>
                  <a:cubicBezTo>
                    <a:pt x="299" y="18"/>
                    <a:pt x="268" y="2"/>
                    <a:pt x="262" y="1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9996488" y="2825750"/>
              <a:ext cx="666750" cy="376237"/>
            </a:xfrm>
            <a:custGeom>
              <a:avLst/>
              <a:gdLst>
                <a:gd name="T0" fmla="*/ 0 w 336"/>
                <a:gd name="T1" fmla="*/ 109 h 190"/>
                <a:gd name="T2" fmla="*/ 5 w 336"/>
                <a:gd name="T3" fmla="*/ 190 h 190"/>
                <a:gd name="T4" fmla="*/ 330 w 336"/>
                <a:gd name="T5" fmla="*/ 45 h 190"/>
                <a:gd name="T6" fmla="*/ 332 w 336"/>
                <a:gd name="T7" fmla="*/ 26 h 190"/>
                <a:gd name="T8" fmla="*/ 259 w 336"/>
                <a:gd name="T9" fmla="*/ 44 h 190"/>
                <a:gd name="T10" fmla="*/ 335 w 336"/>
                <a:gd name="T11" fmla="*/ 7 h 190"/>
                <a:gd name="T12" fmla="*/ 336 w 336"/>
                <a:gd name="T13" fmla="*/ 0 h 190"/>
                <a:gd name="T14" fmla="*/ 75 w 336"/>
                <a:gd name="T15" fmla="*/ 86 h 190"/>
                <a:gd name="T16" fmla="*/ 0 w 336"/>
                <a:gd name="T17" fmla="*/ 10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6" h="190">
                  <a:moveTo>
                    <a:pt x="0" y="109"/>
                  </a:moveTo>
                  <a:cubicBezTo>
                    <a:pt x="0" y="109"/>
                    <a:pt x="7" y="168"/>
                    <a:pt x="5" y="190"/>
                  </a:cubicBezTo>
                  <a:cubicBezTo>
                    <a:pt x="19" y="181"/>
                    <a:pt x="156" y="77"/>
                    <a:pt x="330" y="45"/>
                  </a:cubicBezTo>
                  <a:cubicBezTo>
                    <a:pt x="332" y="30"/>
                    <a:pt x="332" y="26"/>
                    <a:pt x="332" y="26"/>
                  </a:cubicBezTo>
                  <a:cubicBezTo>
                    <a:pt x="332" y="26"/>
                    <a:pt x="283" y="36"/>
                    <a:pt x="259" y="44"/>
                  </a:cubicBezTo>
                  <a:cubicBezTo>
                    <a:pt x="271" y="33"/>
                    <a:pt x="335" y="7"/>
                    <a:pt x="335" y="7"/>
                  </a:cubicBezTo>
                  <a:cubicBezTo>
                    <a:pt x="336" y="0"/>
                    <a:pt x="336" y="0"/>
                    <a:pt x="336" y="0"/>
                  </a:cubicBezTo>
                  <a:cubicBezTo>
                    <a:pt x="336" y="0"/>
                    <a:pt x="199" y="12"/>
                    <a:pt x="75" y="86"/>
                  </a:cubicBezTo>
                  <a:cubicBezTo>
                    <a:pt x="38" y="104"/>
                    <a:pt x="0" y="109"/>
                    <a:pt x="0" y="109"/>
                  </a:cubicBezTo>
                  <a:close/>
                </a:path>
              </a:pathLst>
            </a:custGeom>
            <a:solidFill>
              <a:srgbClr val="CDD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8585201" y="2528888"/>
              <a:ext cx="587375" cy="546100"/>
            </a:xfrm>
            <a:custGeom>
              <a:avLst/>
              <a:gdLst>
                <a:gd name="T0" fmla="*/ 297 w 297"/>
                <a:gd name="T1" fmla="*/ 199 h 276"/>
                <a:gd name="T2" fmla="*/ 270 w 297"/>
                <a:gd name="T3" fmla="*/ 276 h 276"/>
                <a:gd name="T4" fmla="*/ 0 w 297"/>
                <a:gd name="T5" fmla="*/ 44 h 276"/>
                <a:gd name="T6" fmla="*/ 2 w 297"/>
                <a:gd name="T7" fmla="*/ 25 h 276"/>
                <a:gd name="T8" fmla="*/ 68 w 297"/>
                <a:gd name="T9" fmla="*/ 63 h 276"/>
                <a:gd name="T10" fmla="*/ 5 w 297"/>
                <a:gd name="T11" fmla="*/ 7 h 276"/>
                <a:gd name="T12" fmla="*/ 6 w 297"/>
                <a:gd name="T13" fmla="*/ 0 h 276"/>
                <a:gd name="T14" fmla="*/ 232 w 297"/>
                <a:gd name="T15" fmla="*/ 156 h 276"/>
                <a:gd name="T16" fmla="*/ 297 w 297"/>
                <a:gd name="T17" fmla="*/ 199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7" h="276">
                  <a:moveTo>
                    <a:pt x="297" y="199"/>
                  </a:moveTo>
                  <a:cubicBezTo>
                    <a:pt x="297" y="199"/>
                    <a:pt x="274" y="253"/>
                    <a:pt x="270" y="276"/>
                  </a:cubicBezTo>
                  <a:cubicBezTo>
                    <a:pt x="259" y="263"/>
                    <a:pt x="157" y="124"/>
                    <a:pt x="0" y="44"/>
                  </a:cubicBezTo>
                  <a:cubicBezTo>
                    <a:pt x="2" y="29"/>
                    <a:pt x="2" y="25"/>
                    <a:pt x="2" y="25"/>
                  </a:cubicBezTo>
                  <a:cubicBezTo>
                    <a:pt x="2" y="25"/>
                    <a:pt x="47" y="49"/>
                    <a:pt x="68" y="63"/>
                  </a:cubicBezTo>
                  <a:cubicBezTo>
                    <a:pt x="59" y="49"/>
                    <a:pt x="5" y="7"/>
                    <a:pt x="5" y="7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134" y="50"/>
                    <a:pt x="232" y="156"/>
                  </a:cubicBezTo>
                  <a:cubicBezTo>
                    <a:pt x="263" y="184"/>
                    <a:pt x="297" y="199"/>
                    <a:pt x="297" y="199"/>
                  </a:cubicBezTo>
                  <a:close/>
                </a:path>
              </a:pathLst>
            </a:custGeom>
            <a:solidFill>
              <a:srgbClr val="CFE0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9105901" y="2928938"/>
              <a:ext cx="881063" cy="696912"/>
            </a:xfrm>
            <a:custGeom>
              <a:avLst/>
              <a:gdLst>
                <a:gd name="T0" fmla="*/ 43 w 445"/>
                <a:gd name="T1" fmla="*/ 0 h 352"/>
                <a:gd name="T2" fmla="*/ 237 w 445"/>
                <a:gd name="T3" fmla="*/ 73 h 352"/>
                <a:gd name="T4" fmla="*/ 445 w 445"/>
                <a:gd name="T5" fmla="*/ 58 h 352"/>
                <a:gd name="T6" fmla="*/ 403 w 445"/>
                <a:gd name="T7" fmla="*/ 352 h 352"/>
                <a:gd name="T8" fmla="*/ 290 w 445"/>
                <a:gd name="T9" fmla="*/ 336 h 352"/>
                <a:gd name="T10" fmla="*/ 310 w 445"/>
                <a:gd name="T11" fmla="*/ 81 h 352"/>
                <a:gd name="T12" fmla="*/ 273 w 445"/>
                <a:gd name="T13" fmla="*/ 333 h 352"/>
                <a:gd name="T14" fmla="*/ 87 w 445"/>
                <a:gd name="T15" fmla="*/ 306 h 352"/>
                <a:gd name="T16" fmla="*/ 101 w 445"/>
                <a:gd name="T17" fmla="*/ 127 h 352"/>
                <a:gd name="T18" fmla="*/ 76 w 445"/>
                <a:gd name="T19" fmla="*/ 305 h 352"/>
                <a:gd name="T20" fmla="*/ 0 w 445"/>
                <a:gd name="T21" fmla="*/ 294 h 352"/>
                <a:gd name="T22" fmla="*/ 43 w 445"/>
                <a:gd name="T23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5" h="352">
                  <a:moveTo>
                    <a:pt x="43" y="0"/>
                  </a:moveTo>
                  <a:cubicBezTo>
                    <a:pt x="43" y="0"/>
                    <a:pt x="147" y="60"/>
                    <a:pt x="237" y="73"/>
                  </a:cubicBezTo>
                  <a:cubicBezTo>
                    <a:pt x="328" y="85"/>
                    <a:pt x="445" y="58"/>
                    <a:pt x="445" y="58"/>
                  </a:cubicBezTo>
                  <a:cubicBezTo>
                    <a:pt x="403" y="352"/>
                    <a:pt x="403" y="352"/>
                    <a:pt x="403" y="352"/>
                  </a:cubicBezTo>
                  <a:cubicBezTo>
                    <a:pt x="290" y="336"/>
                    <a:pt x="290" y="336"/>
                    <a:pt x="290" y="336"/>
                  </a:cubicBezTo>
                  <a:cubicBezTo>
                    <a:pt x="310" y="81"/>
                    <a:pt x="310" y="81"/>
                    <a:pt x="310" y="81"/>
                  </a:cubicBezTo>
                  <a:cubicBezTo>
                    <a:pt x="273" y="333"/>
                    <a:pt x="273" y="333"/>
                    <a:pt x="273" y="333"/>
                  </a:cubicBezTo>
                  <a:cubicBezTo>
                    <a:pt x="87" y="306"/>
                    <a:pt x="87" y="306"/>
                    <a:pt x="87" y="306"/>
                  </a:cubicBezTo>
                  <a:cubicBezTo>
                    <a:pt x="101" y="127"/>
                    <a:pt x="101" y="127"/>
                    <a:pt x="101" y="127"/>
                  </a:cubicBezTo>
                  <a:cubicBezTo>
                    <a:pt x="76" y="305"/>
                    <a:pt x="76" y="305"/>
                    <a:pt x="76" y="305"/>
                  </a:cubicBezTo>
                  <a:cubicBezTo>
                    <a:pt x="0" y="294"/>
                    <a:pt x="0" y="294"/>
                    <a:pt x="0" y="294"/>
                  </a:cubicBezTo>
                  <a:lnTo>
                    <a:pt x="43" y="0"/>
                  </a:lnTo>
                  <a:close/>
                </a:path>
              </a:pathLst>
            </a:custGeom>
            <a:solidFill>
              <a:srgbClr val="D0DF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9147176" y="2928938"/>
              <a:ext cx="839788" cy="533400"/>
            </a:xfrm>
            <a:custGeom>
              <a:avLst/>
              <a:gdLst>
                <a:gd name="T0" fmla="*/ 403 w 424"/>
                <a:gd name="T1" fmla="*/ 207 h 269"/>
                <a:gd name="T2" fmla="*/ 424 w 424"/>
                <a:gd name="T3" fmla="*/ 58 h 269"/>
                <a:gd name="T4" fmla="*/ 216 w 424"/>
                <a:gd name="T5" fmla="*/ 73 h 269"/>
                <a:gd name="T6" fmla="*/ 22 w 424"/>
                <a:gd name="T7" fmla="*/ 0 h 269"/>
                <a:gd name="T8" fmla="*/ 0 w 424"/>
                <a:gd name="T9" fmla="*/ 155 h 269"/>
                <a:gd name="T10" fmla="*/ 65 w 424"/>
                <a:gd name="T11" fmla="*/ 235 h 269"/>
                <a:gd name="T12" fmla="*/ 80 w 424"/>
                <a:gd name="T13" fmla="*/ 127 h 269"/>
                <a:gd name="T14" fmla="*/ 72 w 424"/>
                <a:gd name="T15" fmla="*/ 239 h 269"/>
                <a:gd name="T16" fmla="*/ 140 w 424"/>
                <a:gd name="T17" fmla="*/ 257 h 269"/>
                <a:gd name="T18" fmla="*/ 261 w 424"/>
                <a:gd name="T19" fmla="*/ 269 h 269"/>
                <a:gd name="T20" fmla="*/ 289 w 424"/>
                <a:gd name="T21" fmla="*/ 81 h 269"/>
                <a:gd name="T22" fmla="*/ 274 w 424"/>
                <a:gd name="T23" fmla="*/ 269 h 269"/>
                <a:gd name="T24" fmla="*/ 403 w 424"/>
                <a:gd name="T25" fmla="*/ 207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4" h="269">
                  <a:moveTo>
                    <a:pt x="403" y="207"/>
                  </a:moveTo>
                  <a:cubicBezTo>
                    <a:pt x="424" y="58"/>
                    <a:pt x="424" y="58"/>
                    <a:pt x="424" y="58"/>
                  </a:cubicBezTo>
                  <a:cubicBezTo>
                    <a:pt x="424" y="58"/>
                    <a:pt x="307" y="85"/>
                    <a:pt x="216" y="73"/>
                  </a:cubicBezTo>
                  <a:cubicBezTo>
                    <a:pt x="126" y="60"/>
                    <a:pt x="22" y="0"/>
                    <a:pt x="22" y="0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5" y="179"/>
                    <a:pt x="20" y="213"/>
                    <a:pt x="65" y="235"/>
                  </a:cubicBezTo>
                  <a:cubicBezTo>
                    <a:pt x="80" y="127"/>
                    <a:pt x="80" y="127"/>
                    <a:pt x="80" y="127"/>
                  </a:cubicBezTo>
                  <a:cubicBezTo>
                    <a:pt x="72" y="239"/>
                    <a:pt x="72" y="239"/>
                    <a:pt x="72" y="239"/>
                  </a:cubicBezTo>
                  <a:cubicBezTo>
                    <a:pt x="90" y="247"/>
                    <a:pt x="112" y="253"/>
                    <a:pt x="140" y="257"/>
                  </a:cubicBezTo>
                  <a:cubicBezTo>
                    <a:pt x="190" y="264"/>
                    <a:pt x="229" y="269"/>
                    <a:pt x="261" y="269"/>
                  </a:cubicBezTo>
                  <a:cubicBezTo>
                    <a:pt x="289" y="81"/>
                    <a:pt x="289" y="81"/>
                    <a:pt x="289" y="81"/>
                  </a:cubicBezTo>
                  <a:cubicBezTo>
                    <a:pt x="274" y="269"/>
                    <a:pt x="274" y="269"/>
                    <a:pt x="274" y="269"/>
                  </a:cubicBezTo>
                  <a:cubicBezTo>
                    <a:pt x="328" y="268"/>
                    <a:pt x="364" y="252"/>
                    <a:pt x="403" y="2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1231563" y="2792413"/>
              <a:ext cx="92075" cy="142875"/>
            </a:xfrm>
            <a:custGeom>
              <a:avLst/>
              <a:gdLst>
                <a:gd name="T0" fmla="*/ 47 w 47"/>
                <a:gd name="T1" fmla="*/ 0 h 72"/>
                <a:gd name="T2" fmla="*/ 44 w 47"/>
                <a:gd name="T3" fmla="*/ 19 h 72"/>
                <a:gd name="T4" fmla="*/ 9 w 47"/>
                <a:gd name="T5" fmla="*/ 72 h 72"/>
                <a:gd name="T6" fmla="*/ 2 w 47"/>
                <a:gd name="T7" fmla="*/ 39 h 72"/>
                <a:gd name="T8" fmla="*/ 47 w 47"/>
                <a:gd name="T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72">
                  <a:moveTo>
                    <a:pt x="47" y="0"/>
                  </a:moveTo>
                  <a:cubicBezTo>
                    <a:pt x="44" y="19"/>
                    <a:pt x="44" y="19"/>
                    <a:pt x="44" y="19"/>
                  </a:cubicBezTo>
                  <a:cubicBezTo>
                    <a:pt x="44" y="19"/>
                    <a:pt x="11" y="41"/>
                    <a:pt x="9" y="72"/>
                  </a:cubicBezTo>
                  <a:cubicBezTo>
                    <a:pt x="3" y="61"/>
                    <a:pt x="0" y="52"/>
                    <a:pt x="2" y="39"/>
                  </a:cubicBezTo>
                  <a:cubicBezTo>
                    <a:pt x="4" y="27"/>
                    <a:pt x="31" y="4"/>
                    <a:pt x="47" y="0"/>
                  </a:cubicBezTo>
                  <a:close/>
                </a:path>
              </a:pathLst>
            </a:custGeom>
            <a:solidFill>
              <a:srgbClr val="EDC7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7974013" y="2311400"/>
              <a:ext cx="71438" cy="158750"/>
            </a:xfrm>
            <a:custGeom>
              <a:avLst/>
              <a:gdLst>
                <a:gd name="T0" fmla="*/ 2 w 36"/>
                <a:gd name="T1" fmla="*/ 0 h 80"/>
                <a:gd name="T2" fmla="*/ 0 w 36"/>
                <a:gd name="T3" fmla="*/ 19 h 80"/>
                <a:gd name="T4" fmla="*/ 18 w 36"/>
                <a:gd name="T5" fmla="*/ 80 h 80"/>
                <a:gd name="T6" fmla="*/ 35 w 36"/>
                <a:gd name="T7" fmla="*/ 51 h 80"/>
                <a:gd name="T8" fmla="*/ 2 w 36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80">
                  <a:moveTo>
                    <a:pt x="2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25" y="49"/>
                    <a:pt x="18" y="80"/>
                  </a:cubicBezTo>
                  <a:cubicBezTo>
                    <a:pt x="27" y="72"/>
                    <a:pt x="33" y="63"/>
                    <a:pt x="35" y="51"/>
                  </a:cubicBezTo>
                  <a:cubicBezTo>
                    <a:pt x="36" y="38"/>
                    <a:pt x="17" y="8"/>
                    <a:pt x="2" y="0"/>
                  </a:cubicBezTo>
                  <a:close/>
                </a:path>
              </a:pathLst>
            </a:custGeom>
            <a:solidFill>
              <a:srgbClr val="EDC7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9944101" y="715963"/>
              <a:ext cx="292100" cy="176212"/>
            </a:xfrm>
            <a:custGeom>
              <a:avLst/>
              <a:gdLst>
                <a:gd name="T0" fmla="*/ 0 w 148"/>
                <a:gd name="T1" fmla="*/ 64 h 89"/>
                <a:gd name="T2" fmla="*/ 32 w 148"/>
                <a:gd name="T3" fmla="*/ 46 h 89"/>
                <a:gd name="T4" fmla="*/ 102 w 148"/>
                <a:gd name="T5" fmla="*/ 4 h 89"/>
                <a:gd name="T6" fmla="*/ 148 w 148"/>
                <a:gd name="T7" fmla="*/ 51 h 89"/>
                <a:gd name="T8" fmla="*/ 95 w 148"/>
                <a:gd name="T9" fmla="*/ 43 h 89"/>
                <a:gd name="T10" fmla="*/ 0 w 148"/>
                <a:gd name="T11" fmla="*/ 6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" h="89">
                  <a:moveTo>
                    <a:pt x="0" y="64"/>
                  </a:moveTo>
                  <a:cubicBezTo>
                    <a:pt x="0" y="64"/>
                    <a:pt x="13" y="71"/>
                    <a:pt x="32" y="46"/>
                  </a:cubicBezTo>
                  <a:cubicBezTo>
                    <a:pt x="52" y="21"/>
                    <a:pt x="68" y="0"/>
                    <a:pt x="102" y="4"/>
                  </a:cubicBezTo>
                  <a:cubicBezTo>
                    <a:pt x="135" y="8"/>
                    <a:pt x="148" y="51"/>
                    <a:pt x="148" y="51"/>
                  </a:cubicBezTo>
                  <a:cubicBezTo>
                    <a:pt x="148" y="51"/>
                    <a:pt x="113" y="39"/>
                    <a:pt x="95" y="43"/>
                  </a:cubicBezTo>
                  <a:cubicBezTo>
                    <a:pt x="54" y="53"/>
                    <a:pt x="34" y="89"/>
                    <a:pt x="0" y="64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0093326" y="882650"/>
              <a:ext cx="131763" cy="84137"/>
            </a:xfrm>
            <a:custGeom>
              <a:avLst/>
              <a:gdLst>
                <a:gd name="T0" fmla="*/ 0 w 66"/>
                <a:gd name="T1" fmla="*/ 42 h 42"/>
                <a:gd name="T2" fmla="*/ 66 w 66"/>
                <a:gd name="T3" fmla="*/ 35 h 42"/>
                <a:gd name="T4" fmla="*/ 0 w 66"/>
                <a:gd name="T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" h="42">
                  <a:moveTo>
                    <a:pt x="0" y="42"/>
                  </a:moveTo>
                  <a:cubicBezTo>
                    <a:pt x="0" y="42"/>
                    <a:pt x="44" y="16"/>
                    <a:pt x="66" y="35"/>
                  </a:cubicBezTo>
                  <a:cubicBezTo>
                    <a:pt x="58" y="18"/>
                    <a:pt x="40" y="0"/>
                    <a:pt x="0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9580563" y="649288"/>
              <a:ext cx="274638" cy="207962"/>
            </a:xfrm>
            <a:custGeom>
              <a:avLst/>
              <a:gdLst>
                <a:gd name="T0" fmla="*/ 138 w 138"/>
                <a:gd name="T1" fmla="*/ 92 h 105"/>
                <a:gd name="T2" fmla="*/ 112 w 138"/>
                <a:gd name="T3" fmla="*/ 65 h 105"/>
                <a:gd name="T4" fmla="*/ 57 w 138"/>
                <a:gd name="T5" fmla="*/ 5 h 105"/>
                <a:gd name="T6" fmla="*/ 0 w 138"/>
                <a:gd name="T7" fmla="*/ 37 h 105"/>
                <a:gd name="T8" fmla="*/ 52 w 138"/>
                <a:gd name="T9" fmla="*/ 44 h 105"/>
                <a:gd name="T10" fmla="*/ 138 w 138"/>
                <a:gd name="T11" fmla="*/ 9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05">
                  <a:moveTo>
                    <a:pt x="138" y="92"/>
                  </a:moveTo>
                  <a:cubicBezTo>
                    <a:pt x="138" y="92"/>
                    <a:pt x="123" y="94"/>
                    <a:pt x="112" y="65"/>
                  </a:cubicBezTo>
                  <a:cubicBezTo>
                    <a:pt x="100" y="36"/>
                    <a:pt x="90" y="11"/>
                    <a:pt x="57" y="5"/>
                  </a:cubicBezTo>
                  <a:cubicBezTo>
                    <a:pt x="24" y="0"/>
                    <a:pt x="0" y="37"/>
                    <a:pt x="0" y="37"/>
                  </a:cubicBezTo>
                  <a:cubicBezTo>
                    <a:pt x="0" y="37"/>
                    <a:pt x="36" y="36"/>
                    <a:pt x="52" y="44"/>
                  </a:cubicBezTo>
                  <a:cubicBezTo>
                    <a:pt x="89" y="65"/>
                    <a:pt x="98" y="105"/>
                    <a:pt x="138" y="9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9553576" y="803275"/>
              <a:ext cx="120650" cy="103187"/>
            </a:xfrm>
            <a:custGeom>
              <a:avLst/>
              <a:gdLst>
                <a:gd name="T0" fmla="*/ 61 w 61"/>
                <a:gd name="T1" fmla="*/ 52 h 52"/>
                <a:gd name="T2" fmla="*/ 0 w 61"/>
                <a:gd name="T3" fmla="*/ 25 h 52"/>
                <a:gd name="T4" fmla="*/ 61 w 61"/>
                <a:gd name="T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" h="52">
                  <a:moveTo>
                    <a:pt x="61" y="52"/>
                  </a:moveTo>
                  <a:cubicBezTo>
                    <a:pt x="61" y="52"/>
                    <a:pt x="26" y="14"/>
                    <a:pt x="0" y="25"/>
                  </a:cubicBezTo>
                  <a:cubicBezTo>
                    <a:pt x="12" y="12"/>
                    <a:pt x="34" y="0"/>
                    <a:pt x="61" y="5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9721851" y="984250"/>
              <a:ext cx="273050" cy="146050"/>
            </a:xfrm>
            <a:custGeom>
              <a:avLst/>
              <a:gdLst>
                <a:gd name="T0" fmla="*/ 21 w 138"/>
                <a:gd name="T1" fmla="*/ 0 h 74"/>
                <a:gd name="T2" fmla="*/ 73 w 138"/>
                <a:gd name="T3" fmla="*/ 36 h 74"/>
                <a:gd name="T4" fmla="*/ 133 w 138"/>
                <a:gd name="T5" fmla="*/ 16 h 74"/>
                <a:gd name="T6" fmla="*/ 69 w 138"/>
                <a:gd name="T7" fmla="*/ 65 h 74"/>
                <a:gd name="T8" fmla="*/ 21 w 138"/>
                <a:gd name="T9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74">
                  <a:moveTo>
                    <a:pt x="21" y="0"/>
                  </a:moveTo>
                  <a:cubicBezTo>
                    <a:pt x="21" y="0"/>
                    <a:pt x="24" y="31"/>
                    <a:pt x="73" y="36"/>
                  </a:cubicBezTo>
                  <a:cubicBezTo>
                    <a:pt x="122" y="41"/>
                    <a:pt x="133" y="16"/>
                    <a:pt x="133" y="16"/>
                  </a:cubicBezTo>
                  <a:cubicBezTo>
                    <a:pt x="133" y="16"/>
                    <a:pt x="138" y="74"/>
                    <a:pt x="69" y="65"/>
                  </a:cubicBezTo>
                  <a:cubicBezTo>
                    <a:pt x="0" y="56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9218613" y="619125"/>
              <a:ext cx="1257300" cy="958850"/>
            </a:xfrm>
            <a:custGeom>
              <a:avLst/>
              <a:gdLst>
                <a:gd name="T0" fmla="*/ 583 w 635"/>
                <a:gd name="T1" fmla="*/ 254 h 484"/>
                <a:gd name="T2" fmla="*/ 581 w 635"/>
                <a:gd name="T3" fmla="*/ 247 h 484"/>
                <a:gd name="T4" fmla="*/ 588 w 635"/>
                <a:gd name="T5" fmla="*/ 203 h 484"/>
                <a:gd name="T6" fmla="*/ 574 w 635"/>
                <a:gd name="T7" fmla="*/ 107 h 484"/>
                <a:gd name="T8" fmla="*/ 543 w 635"/>
                <a:gd name="T9" fmla="*/ 51 h 484"/>
                <a:gd name="T10" fmla="*/ 555 w 635"/>
                <a:gd name="T11" fmla="*/ 244 h 484"/>
                <a:gd name="T12" fmla="*/ 599 w 635"/>
                <a:gd name="T13" fmla="*/ 388 h 484"/>
                <a:gd name="T14" fmla="*/ 312 w 635"/>
                <a:gd name="T15" fmla="*/ 448 h 484"/>
                <a:gd name="T16" fmla="*/ 26 w 635"/>
                <a:gd name="T17" fmla="*/ 305 h 484"/>
                <a:gd name="T18" fmla="*/ 112 w 635"/>
                <a:gd name="T19" fmla="*/ 180 h 484"/>
                <a:gd name="T20" fmla="*/ 173 w 635"/>
                <a:gd name="T21" fmla="*/ 0 h 484"/>
                <a:gd name="T22" fmla="*/ 151 w 635"/>
                <a:gd name="T23" fmla="*/ 20 h 484"/>
                <a:gd name="T24" fmla="*/ 97 w 635"/>
                <a:gd name="T25" fmla="*/ 110 h 484"/>
                <a:gd name="T26" fmla="*/ 85 w 635"/>
                <a:gd name="T27" fmla="*/ 172 h 484"/>
                <a:gd name="T28" fmla="*/ 83 w 635"/>
                <a:gd name="T29" fmla="*/ 178 h 484"/>
                <a:gd name="T30" fmla="*/ 79 w 635"/>
                <a:gd name="T31" fmla="*/ 183 h 484"/>
                <a:gd name="T32" fmla="*/ 2 w 635"/>
                <a:gd name="T33" fmla="*/ 298 h 484"/>
                <a:gd name="T34" fmla="*/ 46 w 635"/>
                <a:gd name="T35" fmla="*/ 388 h 484"/>
                <a:gd name="T36" fmla="*/ 131 w 635"/>
                <a:gd name="T37" fmla="*/ 435 h 484"/>
                <a:gd name="T38" fmla="*/ 276 w 635"/>
                <a:gd name="T39" fmla="*/ 470 h 484"/>
                <a:gd name="T40" fmla="*/ 276 w 635"/>
                <a:gd name="T41" fmla="*/ 470 h 484"/>
                <a:gd name="T42" fmla="*/ 289 w 635"/>
                <a:gd name="T43" fmla="*/ 472 h 484"/>
                <a:gd name="T44" fmla="*/ 493 w 635"/>
                <a:gd name="T45" fmla="*/ 477 h 484"/>
                <a:gd name="T46" fmla="*/ 597 w 635"/>
                <a:gd name="T47" fmla="*/ 439 h 484"/>
                <a:gd name="T48" fmla="*/ 627 w 635"/>
                <a:gd name="T49" fmla="*/ 386 h 484"/>
                <a:gd name="T50" fmla="*/ 583 w 635"/>
                <a:gd name="T51" fmla="*/ 25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35" h="484">
                  <a:moveTo>
                    <a:pt x="583" y="254"/>
                  </a:moveTo>
                  <a:cubicBezTo>
                    <a:pt x="581" y="252"/>
                    <a:pt x="581" y="249"/>
                    <a:pt x="581" y="247"/>
                  </a:cubicBezTo>
                  <a:cubicBezTo>
                    <a:pt x="581" y="247"/>
                    <a:pt x="587" y="229"/>
                    <a:pt x="588" y="203"/>
                  </a:cubicBezTo>
                  <a:cubicBezTo>
                    <a:pt x="590" y="179"/>
                    <a:pt x="589" y="143"/>
                    <a:pt x="574" y="107"/>
                  </a:cubicBezTo>
                  <a:cubicBezTo>
                    <a:pt x="564" y="85"/>
                    <a:pt x="554" y="67"/>
                    <a:pt x="543" y="51"/>
                  </a:cubicBezTo>
                  <a:cubicBezTo>
                    <a:pt x="561" y="88"/>
                    <a:pt x="587" y="162"/>
                    <a:pt x="555" y="244"/>
                  </a:cubicBezTo>
                  <a:cubicBezTo>
                    <a:pt x="561" y="254"/>
                    <a:pt x="609" y="340"/>
                    <a:pt x="599" y="388"/>
                  </a:cubicBezTo>
                  <a:cubicBezTo>
                    <a:pt x="590" y="436"/>
                    <a:pt x="517" y="473"/>
                    <a:pt x="312" y="448"/>
                  </a:cubicBezTo>
                  <a:cubicBezTo>
                    <a:pt x="38" y="416"/>
                    <a:pt x="23" y="335"/>
                    <a:pt x="26" y="305"/>
                  </a:cubicBezTo>
                  <a:cubicBezTo>
                    <a:pt x="35" y="243"/>
                    <a:pt x="95" y="196"/>
                    <a:pt x="112" y="180"/>
                  </a:cubicBezTo>
                  <a:cubicBezTo>
                    <a:pt x="103" y="72"/>
                    <a:pt x="173" y="0"/>
                    <a:pt x="173" y="0"/>
                  </a:cubicBezTo>
                  <a:cubicBezTo>
                    <a:pt x="165" y="6"/>
                    <a:pt x="158" y="13"/>
                    <a:pt x="151" y="20"/>
                  </a:cubicBezTo>
                  <a:cubicBezTo>
                    <a:pt x="121" y="52"/>
                    <a:pt x="105" y="86"/>
                    <a:pt x="97" y="110"/>
                  </a:cubicBezTo>
                  <a:cubicBezTo>
                    <a:pt x="87" y="137"/>
                    <a:pt x="84" y="161"/>
                    <a:pt x="85" y="172"/>
                  </a:cubicBezTo>
                  <a:cubicBezTo>
                    <a:pt x="85" y="174"/>
                    <a:pt x="85" y="177"/>
                    <a:pt x="83" y="178"/>
                  </a:cubicBezTo>
                  <a:cubicBezTo>
                    <a:pt x="82" y="179"/>
                    <a:pt x="80" y="181"/>
                    <a:pt x="79" y="183"/>
                  </a:cubicBezTo>
                  <a:cubicBezTo>
                    <a:pt x="61" y="200"/>
                    <a:pt x="9" y="252"/>
                    <a:pt x="2" y="298"/>
                  </a:cubicBezTo>
                  <a:cubicBezTo>
                    <a:pt x="0" y="312"/>
                    <a:pt x="0" y="349"/>
                    <a:pt x="46" y="388"/>
                  </a:cubicBezTo>
                  <a:cubicBezTo>
                    <a:pt x="68" y="406"/>
                    <a:pt x="96" y="422"/>
                    <a:pt x="131" y="435"/>
                  </a:cubicBezTo>
                  <a:cubicBezTo>
                    <a:pt x="171" y="450"/>
                    <a:pt x="220" y="462"/>
                    <a:pt x="276" y="470"/>
                  </a:cubicBezTo>
                  <a:cubicBezTo>
                    <a:pt x="276" y="470"/>
                    <a:pt x="276" y="470"/>
                    <a:pt x="276" y="470"/>
                  </a:cubicBezTo>
                  <a:cubicBezTo>
                    <a:pt x="281" y="471"/>
                    <a:pt x="285" y="471"/>
                    <a:pt x="289" y="472"/>
                  </a:cubicBezTo>
                  <a:cubicBezTo>
                    <a:pt x="371" y="483"/>
                    <a:pt x="439" y="484"/>
                    <a:pt x="493" y="477"/>
                  </a:cubicBezTo>
                  <a:cubicBezTo>
                    <a:pt x="539" y="471"/>
                    <a:pt x="574" y="458"/>
                    <a:pt x="597" y="439"/>
                  </a:cubicBezTo>
                  <a:cubicBezTo>
                    <a:pt x="614" y="424"/>
                    <a:pt x="624" y="407"/>
                    <a:pt x="627" y="386"/>
                  </a:cubicBezTo>
                  <a:cubicBezTo>
                    <a:pt x="635" y="321"/>
                    <a:pt x="583" y="255"/>
                    <a:pt x="583" y="254"/>
                  </a:cubicBezTo>
                  <a:close/>
                </a:path>
              </a:pathLst>
            </a:custGeom>
            <a:solidFill>
              <a:srgbClr val="F9D4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0450513" y="1090613"/>
              <a:ext cx="63500" cy="88900"/>
            </a:xfrm>
            <a:custGeom>
              <a:avLst/>
              <a:gdLst>
                <a:gd name="T0" fmla="*/ 0 w 32"/>
                <a:gd name="T1" fmla="*/ 28 h 45"/>
                <a:gd name="T2" fmla="*/ 8 w 32"/>
                <a:gd name="T3" fmla="*/ 45 h 45"/>
                <a:gd name="T4" fmla="*/ 9 w 32"/>
                <a:gd name="T5" fmla="*/ 0 h 45"/>
                <a:gd name="T6" fmla="*/ 0 w 32"/>
                <a:gd name="T7" fmla="*/ 2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45">
                  <a:moveTo>
                    <a:pt x="0" y="28"/>
                  </a:moveTo>
                  <a:cubicBezTo>
                    <a:pt x="0" y="28"/>
                    <a:pt x="8" y="42"/>
                    <a:pt x="8" y="45"/>
                  </a:cubicBezTo>
                  <a:cubicBezTo>
                    <a:pt x="12" y="43"/>
                    <a:pt x="32" y="15"/>
                    <a:pt x="9" y="0"/>
                  </a:cubicBezTo>
                  <a:cubicBezTo>
                    <a:pt x="5" y="14"/>
                    <a:pt x="2" y="26"/>
                    <a:pt x="0" y="28"/>
                  </a:cubicBezTo>
                  <a:close/>
                </a:path>
              </a:pathLst>
            </a:custGeom>
            <a:solidFill>
              <a:srgbClr val="FDE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9228138" y="919163"/>
              <a:ext cx="53975" cy="87312"/>
            </a:xfrm>
            <a:custGeom>
              <a:avLst/>
              <a:gdLst>
                <a:gd name="T0" fmla="*/ 27 w 27"/>
                <a:gd name="T1" fmla="*/ 30 h 44"/>
                <a:gd name="T2" fmla="*/ 14 w 27"/>
                <a:gd name="T3" fmla="*/ 44 h 44"/>
                <a:gd name="T4" fmla="*/ 26 w 27"/>
                <a:gd name="T5" fmla="*/ 0 h 44"/>
                <a:gd name="T6" fmla="*/ 27 w 27"/>
                <a:gd name="T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44">
                  <a:moveTo>
                    <a:pt x="27" y="30"/>
                  </a:moveTo>
                  <a:cubicBezTo>
                    <a:pt x="27" y="30"/>
                    <a:pt x="15" y="41"/>
                    <a:pt x="14" y="44"/>
                  </a:cubicBezTo>
                  <a:cubicBezTo>
                    <a:pt x="11" y="40"/>
                    <a:pt x="0" y="8"/>
                    <a:pt x="26" y="0"/>
                  </a:cubicBezTo>
                  <a:cubicBezTo>
                    <a:pt x="26" y="15"/>
                    <a:pt x="25" y="27"/>
                    <a:pt x="27" y="30"/>
                  </a:cubicBezTo>
                  <a:close/>
                </a:path>
              </a:pathLst>
            </a:custGeom>
            <a:solidFill>
              <a:srgbClr val="FDE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7723188" y="938213"/>
              <a:ext cx="3870325" cy="2119312"/>
            </a:xfrm>
            <a:custGeom>
              <a:avLst/>
              <a:gdLst>
                <a:gd name="T0" fmla="*/ 1898 w 1954"/>
                <a:gd name="T1" fmla="*/ 762 h 1070"/>
                <a:gd name="T2" fmla="*/ 1895 w 1954"/>
                <a:gd name="T3" fmla="*/ 748 h 1070"/>
                <a:gd name="T4" fmla="*/ 1871 w 1954"/>
                <a:gd name="T5" fmla="*/ 532 h 1070"/>
                <a:gd name="T6" fmla="*/ 1590 w 1954"/>
                <a:gd name="T7" fmla="*/ 191 h 1070"/>
                <a:gd name="T8" fmla="*/ 1446 w 1954"/>
                <a:gd name="T9" fmla="*/ 159 h 1070"/>
                <a:gd name="T10" fmla="*/ 1378 w 1954"/>
                <a:gd name="T11" fmla="*/ 293 h 1070"/>
                <a:gd name="T12" fmla="*/ 733 w 1954"/>
                <a:gd name="T13" fmla="*/ 206 h 1070"/>
                <a:gd name="T14" fmla="*/ 489 w 1954"/>
                <a:gd name="T15" fmla="*/ 58 h 1070"/>
                <a:gd name="T16" fmla="*/ 193 w 1954"/>
                <a:gd name="T17" fmla="*/ 289 h 1070"/>
                <a:gd name="T18" fmla="*/ 108 w 1954"/>
                <a:gd name="T19" fmla="*/ 490 h 1070"/>
                <a:gd name="T20" fmla="*/ 102 w 1954"/>
                <a:gd name="T21" fmla="*/ 503 h 1070"/>
                <a:gd name="T22" fmla="*/ 5 w 1954"/>
                <a:gd name="T23" fmla="*/ 648 h 1070"/>
                <a:gd name="T24" fmla="*/ 61 w 1954"/>
                <a:gd name="T25" fmla="*/ 803 h 1070"/>
                <a:gd name="T26" fmla="*/ 104 w 1954"/>
                <a:gd name="T27" fmla="*/ 806 h 1070"/>
                <a:gd name="T28" fmla="*/ 101 w 1954"/>
                <a:gd name="T29" fmla="*/ 710 h 1070"/>
                <a:gd name="T30" fmla="*/ 189 w 1954"/>
                <a:gd name="T31" fmla="*/ 656 h 1070"/>
                <a:gd name="T32" fmla="*/ 196 w 1954"/>
                <a:gd name="T33" fmla="*/ 700 h 1070"/>
                <a:gd name="T34" fmla="*/ 227 w 1954"/>
                <a:gd name="T35" fmla="*/ 729 h 1070"/>
                <a:gd name="T36" fmla="*/ 272 w 1954"/>
                <a:gd name="T37" fmla="*/ 658 h 1070"/>
                <a:gd name="T38" fmla="*/ 180 w 1954"/>
                <a:gd name="T39" fmla="*/ 562 h 1070"/>
                <a:gd name="T40" fmla="*/ 252 w 1954"/>
                <a:gd name="T41" fmla="*/ 573 h 1070"/>
                <a:gd name="T42" fmla="*/ 345 w 1954"/>
                <a:gd name="T43" fmla="*/ 503 h 1070"/>
                <a:gd name="T44" fmla="*/ 402 w 1954"/>
                <a:gd name="T45" fmla="*/ 540 h 1070"/>
                <a:gd name="T46" fmla="*/ 455 w 1954"/>
                <a:gd name="T47" fmla="*/ 665 h 1070"/>
                <a:gd name="T48" fmla="*/ 516 w 1954"/>
                <a:gd name="T49" fmla="*/ 687 h 1070"/>
                <a:gd name="T50" fmla="*/ 566 w 1954"/>
                <a:gd name="T51" fmla="*/ 715 h 1070"/>
                <a:gd name="T52" fmla="*/ 458 w 1954"/>
                <a:gd name="T53" fmla="*/ 735 h 1070"/>
                <a:gd name="T54" fmla="*/ 695 w 1954"/>
                <a:gd name="T55" fmla="*/ 950 h 1070"/>
                <a:gd name="T56" fmla="*/ 1236 w 1954"/>
                <a:gd name="T57" fmla="*/ 1005 h 1070"/>
                <a:gd name="T58" fmla="*/ 1471 w 1954"/>
                <a:gd name="T59" fmla="*/ 919 h 1070"/>
                <a:gd name="T60" fmla="*/ 1500 w 1954"/>
                <a:gd name="T61" fmla="*/ 846 h 1070"/>
                <a:gd name="T62" fmla="*/ 1280 w 1954"/>
                <a:gd name="T63" fmla="*/ 744 h 1070"/>
                <a:gd name="T64" fmla="*/ 1504 w 1954"/>
                <a:gd name="T65" fmla="*/ 822 h 1070"/>
                <a:gd name="T66" fmla="*/ 1513 w 1954"/>
                <a:gd name="T67" fmla="*/ 818 h 1070"/>
                <a:gd name="T68" fmla="*/ 1600 w 1954"/>
                <a:gd name="T69" fmla="*/ 711 h 1070"/>
                <a:gd name="T70" fmla="*/ 1668 w 1954"/>
                <a:gd name="T71" fmla="*/ 697 h 1070"/>
                <a:gd name="T72" fmla="*/ 1746 w 1954"/>
                <a:gd name="T73" fmla="*/ 782 h 1070"/>
                <a:gd name="T74" fmla="*/ 1706 w 1954"/>
                <a:gd name="T75" fmla="*/ 831 h 1070"/>
                <a:gd name="T76" fmla="*/ 1689 w 1954"/>
                <a:gd name="T77" fmla="*/ 872 h 1070"/>
                <a:gd name="T78" fmla="*/ 1713 w 1954"/>
                <a:gd name="T79" fmla="*/ 944 h 1070"/>
                <a:gd name="T80" fmla="*/ 1751 w 1954"/>
                <a:gd name="T81" fmla="*/ 925 h 1070"/>
                <a:gd name="T82" fmla="*/ 1771 w 1954"/>
                <a:gd name="T83" fmla="*/ 886 h 1070"/>
                <a:gd name="T84" fmla="*/ 1838 w 1954"/>
                <a:gd name="T85" fmla="*/ 959 h 1070"/>
                <a:gd name="T86" fmla="*/ 1803 w 1954"/>
                <a:gd name="T87" fmla="*/ 1042 h 1070"/>
                <a:gd name="T88" fmla="*/ 1833 w 1954"/>
                <a:gd name="T89" fmla="*/ 1066 h 1070"/>
                <a:gd name="T90" fmla="*/ 1907 w 1954"/>
                <a:gd name="T91" fmla="*/ 1014 h 1070"/>
                <a:gd name="T92" fmla="*/ 1928 w 1954"/>
                <a:gd name="T93" fmla="*/ 822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54" h="1070">
                  <a:moveTo>
                    <a:pt x="1928" y="822"/>
                  </a:moveTo>
                  <a:cubicBezTo>
                    <a:pt x="1914" y="788"/>
                    <a:pt x="1898" y="762"/>
                    <a:pt x="1898" y="762"/>
                  </a:cubicBezTo>
                  <a:cubicBezTo>
                    <a:pt x="1894" y="756"/>
                    <a:pt x="1894" y="756"/>
                    <a:pt x="1894" y="756"/>
                  </a:cubicBezTo>
                  <a:cubicBezTo>
                    <a:pt x="1895" y="748"/>
                    <a:pt x="1895" y="748"/>
                    <a:pt x="1895" y="748"/>
                  </a:cubicBezTo>
                  <a:cubicBezTo>
                    <a:pt x="1895" y="748"/>
                    <a:pt x="1900" y="708"/>
                    <a:pt x="1894" y="644"/>
                  </a:cubicBezTo>
                  <a:cubicBezTo>
                    <a:pt x="1889" y="607"/>
                    <a:pt x="1882" y="569"/>
                    <a:pt x="1871" y="532"/>
                  </a:cubicBezTo>
                  <a:cubicBezTo>
                    <a:pt x="1857" y="486"/>
                    <a:pt x="1839" y="441"/>
                    <a:pt x="1815" y="398"/>
                  </a:cubicBezTo>
                  <a:cubicBezTo>
                    <a:pt x="1764" y="308"/>
                    <a:pt x="1688" y="238"/>
                    <a:pt x="1590" y="191"/>
                  </a:cubicBezTo>
                  <a:cubicBezTo>
                    <a:pt x="1579" y="186"/>
                    <a:pt x="1568" y="181"/>
                    <a:pt x="1557" y="176"/>
                  </a:cubicBezTo>
                  <a:cubicBezTo>
                    <a:pt x="1513" y="159"/>
                    <a:pt x="1485" y="151"/>
                    <a:pt x="1446" y="159"/>
                  </a:cubicBezTo>
                  <a:cubicBezTo>
                    <a:pt x="1406" y="167"/>
                    <a:pt x="1406" y="196"/>
                    <a:pt x="1407" y="205"/>
                  </a:cubicBezTo>
                  <a:cubicBezTo>
                    <a:pt x="1401" y="274"/>
                    <a:pt x="1378" y="293"/>
                    <a:pt x="1378" y="293"/>
                  </a:cubicBezTo>
                  <a:cubicBezTo>
                    <a:pt x="1378" y="293"/>
                    <a:pt x="1223" y="452"/>
                    <a:pt x="1048" y="426"/>
                  </a:cubicBezTo>
                  <a:cubicBezTo>
                    <a:pt x="851" y="397"/>
                    <a:pt x="760" y="249"/>
                    <a:pt x="733" y="206"/>
                  </a:cubicBezTo>
                  <a:cubicBezTo>
                    <a:pt x="706" y="163"/>
                    <a:pt x="737" y="90"/>
                    <a:pt x="737" y="90"/>
                  </a:cubicBezTo>
                  <a:cubicBezTo>
                    <a:pt x="700" y="0"/>
                    <a:pt x="516" y="50"/>
                    <a:pt x="489" y="58"/>
                  </a:cubicBezTo>
                  <a:cubicBezTo>
                    <a:pt x="411" y="81"/>
                    <a:pt x="342" y="121"/>
                    <a:pt x="284" y="177"/>
                  </a:cubicBezTo>
                  <a:cubicBezTo>
                    <a:pt x="249" y="211"/>
                    <a:pt x="219" y="249"/>
                    <a:pt x="193" y="289"/>
                  </a:cubicBezTo>
                  <a:cubicBezTo>
                    <a:pt x="172" y="321"/>
                    <a:pt x="154" y="355"/>
                    <a:pt x="140" y="389"/>
                  </a:cubicBezTo>
                  <a:cubicBezTo>
                    <a:pt x="115" y="448"/>
                    <a:pt x="108" y="490"/>
                    <a:pt x="108" y="490"/>
                  </a:cubicBezTo>
                  <a:cubicBezTo>
                    <a:pt x="107" y="498"/>
                    <a:pt x="107" y="498"/>
                    <a:pt x="107" y="498"/>
                  </a:cubicBezTo>
                  <a:cubicBezTo>
                    <a:pt x="102" y="503"/>
                    <a:pt x="102" y="503"/>
                    <a:pt x="102" y="503"/>
                  </a:cubicBezTo>
                  <a:cubicBezTo>
                    <a:pt x="101" y="503"/>
                    <a:pt x="79" y="523"/>
                    <a:pt x="56" y="551"/>
                  </a:cubicBezTo>
                  <a:cubicBezTo>
                    <a:pt x="26" y="587"/>
                    <a:pt x="8" y="621"/>
                    <a:pt x="5" y="648"/>
                  </a:cubicBezTo>
                  <a:cubicBezTo>
                    <a:pt x="0" y="677"/>
                    <a:pt x="6" y="708"/>
                    <a:pt x="21" y="741"/>
                  </a:cubicBezTo>
                  <a:cubicBezTo>
                    <a:pt x="36" y="772"/>
                    <a:pt x="54" y="795"/>
                    <a:pt x="61" y="803"/>
                  </a:cubicBezTo>
                  <a:cubicBezTo>
                    <a:pt x="66" y="808"/>
                    <a:pt x="71" y="811"/>
                    <a:pt x="78" y="812"/>
                  </a:cubicBezTo>
                  <a:cubicBezTo>
                    <a:pt x="89" y="814"/>
                    <a:pt x="100" y="809"/>
                    <a:pt x="104" y="806"/>
                  </a:cubicBezTo>
                  <a:cubicBezTo>
                    <a:pt x="109" y="802"/>
                    <a:pt x="116" y="795"/>
                    <a:pt x="121" y="789"/>
                  </a:cubicBezTo>
                  <a:cubicBezTo>
                    <a:pt x="142" y="756"/>
                    <a:pt x="101" y="710"/>
                    <a:pt x="101" y="710"/>
                  </a:cubicBezTo>
                  <a:cubicBezTo>
                    <a:pt x="96" y="703"/>
                    <a:pt x="117" y="666"/>
                    <a:pt x="125" y="648"/>
                  </a:cubicBezTo>
                  <a:cubicBezTo>
                    <a:pt x="126" y="649"/>
                    <a:pt x="189" y="656"/>
                    <a:pt x="189" y="656"/>
                  </a:cubicBezTo>
                  <a:cubicBezTo>
                    <a:pt x="189" y="676"/>
                    <a:pt x="189" y="676"/>
                    <a:pt x="189" y="676"/>
                  </a:cubicBezTo>
                  <a:cubicBezTo>
                    <a:pt x="190" y="681"/>
                    <a:pt x="192" y="690"/>
                    <a:pt x="196" y="700"/>
                  </a:cubicBezTo>
                  <a:cubicBezTo>
                    <a:pt x="203" y="717"/>
                    <a:pt x="213" y="727"/>
                    <a:pt x="226" y="729"/>
                  </a:cubicBezTo>
                  <a:cubicBezTo>
                    <a:pt x="226" y="729"/>
                    <a:pt x="227" y="729"/>
                    <a:pt x="227" y="729"/>
                  </a:cubicBezTo>
                  <a:cubicBezTo>
                    <a:pt x="232" y="730"/>
                    <a:pt x="245" y="732"/>
                    <a:pt x="257" y="707"/>
                  </a:cubicBezTo>
                  <a:cubicBezTo>
                    <a:pt x="267" y="689"/>
                    <a:pt x="271" y="665"/>
                    <a:pt x="272" y="658"/>
                  </a:cubicBezTo>
                  <a:cubicBezTo>
                    <a:pt x="273" y="653"/>
                    <a:pt x="273" y="644"/>
                    <a:pt x="268" y="630"/>
                  </a:cubicBezTo>
                  <a:cubicBezTo>
                    <a:pt x="243" y="562"/>
                    <a:pt x="180" y="562"/>
                    <a:pt x="180" y="562"/>
                  </a:cubicBezTo>
                  <a:cubicBezTo>
                    <a:pt x="217" y="536"/>
                    <a:pt x="252" y="573"/>
                    <a:pt x="252" y="573"/>
                  </a:cubicBezTo>
                  <a:cubicBezTo>
                    <a:pt x="252" y="573"/>
                    <a:pt x="252" y="573"/>
                    <a:pt x="252" y="573"/>
                  </a:cubicBezTo>
                  <a:cubicBezTo>
                    <a:pt x="261" y="556"/>
                    <a:pt x="299" y="526"/>
                    <a:pt x="345" y="503"/>
                  </a:cubicBezTo>
                  <a:cubicBezTo>
                    <a:pt x="345" y="503"/>
                    <a:pt x="345" y="503"/>
                    <a:pt x="345" y="503"/>
                  </a:cubicBezTo>
                  <a:cubicBezTo>
                    <a:pt x="390" y="482"/>
                    <a:pt x="432" y="367"/>
                    <a:pt x="432" y="367"/>
                  </a:cubicBezTo>
                  <a:cubicBezTo>
                    <a:pt x="432" y="367"/>
                    <a:pt x="405" y="496"/>
                    <a:pt x="402" y="540"/>
                  </a:cubicBezTo>
                  <a:cubicBezTo>
                    <a:pt x="401" y="553"/>
                    <a:pt x="404" y="569"/>
                    <a:pt x="408" y="586"/>
                  </a:cubicBezTo>
                  <a:cubicBezTo>
                    <a:pt x="416" y="618"/>
                    <a:pt x="431" y="645"/>
                    <a:pt x="455" y="665"/>
                  </a:cubicBezTo>
                  <a:cubicBezTo>
                    <a:pt x="461" y="671"/>
                    <a:pt x="461" y="671"/>
                    <a:pt x="461" y="671"/>
                  </a:cubicBezTo>
                  <a:cubicBezTo>
                    <a:pt x="474" y="680"/>
                    <a:pt x="491" y="683"/>
                    <a:pt x="516" y="687"/>
                  </a:cubicBezTo>
                  <a:cubicBezTo>
                    <a:pt x="607" y="703"/>
                    <a:pt x="688" y="664"/>
                    <a:pt x="699" y="662"/>
                  </a:cubicBezTo>
                  <a:cubicBezTo>
                    <a:pt x="665" y="707"/>
                    <a:pt x="588" y="716"/>
                    <a:pt x="566" y="715"/>
                  </a:cubicBezTo>
                  <a:cubicBezTo>
                    <a:pt x="544" y="713"/>
                    <a:pt x="463" y="697"/>
                    <a:pt x="463" y="697"/>
                  </a:cubicBezTo>
                  <a:cubicBezTo>
                    <a:pt x="463" y="697"/>
                    <a:pt x="461" y="713"/>
                    <a:pt x="458" y="735"/>
                  </a:cubicBezTo>
                  <a:cubicBezTo>
                    <a:pt x="456" y="756"/>
                    <a:pt x="469" y="787"/>
                    <a:pt x="478" y="793"/>
                  </a:cubicBezTo>
                  <a:cubicBezTo>
                    <a:pt x="604" y="858"/>
                    <a:pt x="634" y="904"/>
                    <a:pt x="695" y="950"/>
                  </a:cubicBezTo>
                  <a:cubicBezTo>
                    <a:pt x="756" y="995"/>
                    <a:pt x="834" y="1039"/>
                    <a:pt x="939" y="1055"/>
                  </a:cubicBezTo>
                  <a:cubicBezTo>
                    <a:pt x="1044" y="1070"/>
                    <a:pt x="1134" y="1051"/>
                    <a:pt x="1236" y="1005"/>
                  </a:cubicBezTo>
                  <a:cubicBezTo>
                    <a:pt x="1379" y="941"/>
                    <a:pt x="1438" y="939"/>
                    <a:pt x="1446" y="937"/>
                  </a:cubicBezTo>
                  <a:cubicBezTo>
                    <a:pt x="1455" y="936"/>
                    <a:pt x="1459" y="931"/>
                    <a:pt x="1471" y="919"/>
                  </a:cubicBezTo>
                  <a:cubicBezTo>
                    <a:pt x="1479" y="910"/>
                    <a:pt x="1491" y="876"/>
                    <a:pt x="1498" y="857"/>
                  </a:cubicBezTo>
                  <a:cubicBezTo>
                    <a:pt x="1498" y="854"/>
                    <a:pt x="1499" y="850"/>
                    <a:pt x="1500" y="846"/>
                  </a:cubicBezTo>
                  <a:cubicBezTo>
                    <a:pt x="1493" y="846"/>
                    <a:pt x="1464" y="846"/>
                    <a:pt x="1404" y="837"/>
                  </a:cubicBezTo>
                  <a:cubicBezTo>
                    <a:pt x="1334" y="826"/>
                    <a:pt x="1287" y="765"/>
                    <a:pt x="1280" y="744"/>
                  </a:cubicBezTo>
                  <a:cubicBezTo>
                    <a:pt x="1328" y="786"/>
                    <a:pt x="1414" y="819"/>
                    <a:pt x="1445" y="823"/>
                  </a:cubicBezTo>
                  <a:cubicBezTo>
                    <a:pt x="1481" y="827"/>
                    <a:pt x="1497" y="824"/>
                    <a:pt x="1504" y="822"/>
                  </a:cubicBezTo>
                  <a:cubicBezTo>
                    <a:pt x="1505" y="822"/>
                    <a:pt x="1505" y="822"/>
                    <a:pt x="1505" y="822"/>
                  </a:cubicBezTo>
                  <a:cubicBezTo>
                    <a:pt x="1513" y="818"/>
                    <a:pt x="1513" y="818"/>
                    <a:pt x="1513" y="818"/>
                  </a:cubicBezTo>
                  <a:cubicBezTo>
                    <a:pt x="1541" y="805"/>
                    <a:pt x="1564" y="784"/>
                    <a:pt x="1581" y="755"/>
                  </a:cubicBezTo>
                  <a:cubicBezTo>
                    <a:pt x="1590" y="739"/>
                    <a:pt x="1597" y="724"/>
                    <a:pt x="1600" y="711"/>
                  </a:cubicBezTo>
                  <a:cubicBezTo>
                    <a:pt x="1600" y="711"/>
                    <a:pt x="1612" y="596"/>
                    <a:pt x="1620" y="538"/>
                  </a:cubicBezTo>
                  <a:cubicBezTo>
                    <a:pt x="1620" y="538"/>
                    <a:pt x="1624" y="642"/>
                    <a:pt x="1668" y="697"/>
                  </a:cubicBezTo>
                  <a:cubicBezTo>
                    <a:pt x="1703" y="730"/>
                    <a:pt x="1729" y="768"/>
                    <a:pt x="1734" y="786"/>
                  </a:cubicBezTo>
                  <a:cubicBezTo>
                    <a:pt x="1737" y="784"/>
                    <a:pt x="1741" y="783"/>
                    <a:pt x="1746" y="782"/>
                  </a:cubicBezTo>
                  <a:cubicBezTo>
                    <a:pt x="1759" y="779"/>
                    <a:pt x="1781" y="770"/>
                    <a:pt x="1807" y="795"/>
                  </a:cubicBezTo>
                  <a:cubicBezTo>
                    <a:pt x="1759" y="799"/>
                    <a:pt x="1725" y="808"/>
                    <a:pt x="1706" y="831"/>
                  </a:cubicBezTo>
                  <a:cubicBezTo>
                    <a:pt x="1695" y="847"/>
                    <a:pt x="1691" y="857"/>
                    <a:pt x="1690" y="863"/>
                  </a:cubicBezTo>
                  <a:cubicBezTo>
                    <a:pt x="1690" y="865"/>
                    <a:pt x="1690" y="868"/>
                    <a:pt x="1689" y="872"/>
                  </a:cubicBezTo>
                  <a:cubicBezTo>
                    <a:pt x="1693" y="890"/>
                    <a:pt x="1697" y="914"/>
                    <a:pt x="1700" y="937"/>
                  </a:cubicBezTo>
                  <a:cubicBezTo>
                    <a:pt x="1705" y="943"/>
                    <a:pt x="1710" y="944"/>
                    <a:pt x="1713" y="944"/>
                  </a:cubicBezTo>
                  <a:cubicBezTo>
                    <a:pt x="1714" y="944"/>
                    <a:pt x="1714" y="944"/>
                    <a:pt x="1714" y="944"/>
                  </a:cubicBezTo>
                  <a:cubicBezTo>
                    <a:pt x="1728" y="946"/>
                    <a:pt x="1740" y="940"/>
                    <a:pt x="1751" y="925"/>
                  </a:cubicBezTo>
                  <a:cubicBezTo>
                    <a:pt x="1761" y="913"/>
                    <a:pt x="1766" y="900"/>
                    <a:pt x="1766" y="900"/>
                  </a:cubicBezTo>
                  <a:cubicBezTo>
                    <a:pt x="1771" y="886"/>
                    <a:pt x="1771" y="886"/>
                    <a:pt x="1771" y="886"/>
                  </a:cubicBezTo>
                  <a:cubicBezTo>
                    <a:pt x="1834" y="895"/>
                    <a:pt x="1834" y="895"/>
                    <a:pt x="1834" y="895"/>
                  </a:cubicBezTo>
                  <a:cubicBezTo>
                    <a:pt x="1834" y="895"/>
                    <a:pt x="1838" y="955"/>
                    <a:pt x="1838" y="959"/>
                  </a:cubicBezTo>
                  <a:cubicBezTo>
                    <a:pt x="1829" y="969"/>
                    <a:pt x="1788" y="1007"/>
                    <a:pt x="1801" y="1038"/>
                  </a:cubicBezTo>
                  <a:cubicBezTo>
                    <a:pt x="1802" y="1039"/>
                    <a:pt x="1802" y="1040"/>
                    <a:pt x="1803" y="1042"/>
                  </a:cubicBezTo>
                  <a:cubicBezTo>
                    <a:pt x="1805" y="1046"/>
                    <a:pt x="1807" y="1050"/>
                    <a:pt x="1809" y="1052"/>
                  </a:cubicBezTo>
                  <a:cubicBezTo>
                    <a:pt x="1812" y="1056"/>
                    <a:pt x="1821" y="1064"/>
                    <a:pt x="1833" y="1066"/>
                  </a:cubicBezTo>
                  <a:cubicBezTo>
                    <a:pt x="1839" y="1067"/>
                    <a:pt x="1845" y="1065"/>
                    <a:pt x="1851" y="1062"/>
                  </a:cubicBezTo>
                  <a:cubicBezTo>
                    <a:pt x="1861" y="1056"/>
                    <a:pt x="1885" y="1039"/>
                    <a:pt x="1907" y="1014"/>
                  </a:cubicBezTo>
                  <a:cubicBezTo>
                    <a:pt x="1931" y="987"/>
                    <a:pt x="1945" y="958"/>
                    <a:pt x="1950" y="929"/>
                  </a:cubicBezTo>
                  <a:cubicBezTo>
                    <a:pt x="1954" y="902"/>
                    <a:pt x="1946" y="865"/>
                    <a:pt x="1928" y="822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7732713" y="1473200"/>
              <a:ext cx="1319213" cy="1065212"/>
            </a:xfrm>
            <a:custGeom>
              <a:avLst/>
              <a:gdLst>
                <a:gd name="T0" fmla="*/ 453 w 666"/>
                <a:gd name="T1" fmla="*/ 391 h 538"/>
                <a:gd name="T2" fmla="*/ 459 w 666"/>
                <a:gd name="T3" fmla="*/ 396 h 538"/>
                <a:gd name="T4" fmla="*/ 512 w 666"/>
                <a:gd name="T5" fmla="*/ 412 h 538"/>
                <a:gd name="T6" fmla="*/ 512 w 666"/>
                <a:gd name="T7" fmla="*/ 412 h 538"/>
                <a:gd name="T8" fmla="*/ 520 w 666"/>
                <a:gd name="T9" fmla="*/ 413 h 538"/>
                <a:gd name="T10" fmla="*/ 666 w 666"/>
                <a:gd name="T11" fmla="*/ 396 h 538"/>
                <a:gd name="T12" fmla="*/ 650 w 666"/>
                <a:gd name="T13" fmla="*/ 395 h 538"/>
                <a:gd name="T14" fmla="*/ 482 w 666"/>
                <a:gd name="T15" fmla="*/ 118 h 538"/>
                <a:gd name="T16" fmla="*/ 494 w 666"/>
                <a:gd name="T17" fmla="*/ 33 h 538"/>
                <a:gd name="T18" fmla="*/ 362 w 666"/>
                <a:gd name="T19" fmla="*/ 24 h 538"/>
                <a:gd name="T20" fmla="*/ 226 w 666"/>
                <a:gd name="T21" fmla="*/ 87 h 538"/>
                <a:gd name="T22" fmla="*/ 170 w 666"/>
                <a:gd name="T23" fmla="*/ 58 h 538"/>
                <a:gd name="T24" fmla="*/ 139 w 666"/>
                <a:gd name="T25" fmla="*/ 121 h 538"/>
                <a:gd name="T26" fmla="*/ 108 w 666"/>
                <a:gd name="T27" fmla="*/ 221 h 538"/>
                <a:gd name="T28" fmla="*/ 107 w 666"/>
                <a:gd name="T29" fmla="*/ 230 h 538"/>
                <a:gd name="T30" fmla="*/ 100 w 666"/>
                <a:gd name="T31" fmla="*/ 237 h 538"/>
                <a:gd name="T32" fmla="*/ 54 w 666"/>
                <a:gd name="T33" fmla="*/ 285 h 538"/>
                <a:gd name="T34" fmla="*/ 4 w 666"/>
                <a:gd name="T35" fmla="*/ 379 h 538"/>
                <a:gd name="T36" fmla="*/ 21 w 666"/>
                <a:gd name="T37" fmla="*/ 469 h 538"/>
                <a:gd name="T38" fmla="*/ 60 w 666"/>
                <a:gd name="T39" fmla="*/ 529 h 538"/>
                <a:gd name="T40" fmla="*/ 74 w 666"/>
                <a:gd name="T41" fmla="*/ 537 h 538"/>
                <a:gd name="T42" fmla="*/ 97 w 666"/>
                <a:gd name="T43" fmla="*/ 531 h 538"/>
                <a:gd name="T44" fmla="*/ 112 w 666"/>
                <a:gd name="T45" fmla="*/ 515 h 538"/>
                <a:gd name="T46" fmla="*/ 93 w 666"/>
                <a:gd name="T47" fmla="*/ 444 h 538"/>
                <a:gd name="T48" fmla="*/ 93 w 666"/>
                <a:gd name="T49" fmla="*/ 444 h 538"/>
                <a:gd name="T50" fmla="*/ 93 w 666"/>
                <a:gd name="T51" fmla="*/ 444 h 538"/>
                <a:gd name="T52" fmla="*/ 107 w 666"/>
                <a:gd name="T53" fmla="*/ 394 h 538"/>
                <a:gd name="T54" fmla="*/ 115 w 666"/>
                <a:gd name="T55" fmla="*/ 376 h 538"/>
                <a:gd name="T56" fmla="*/ 117 w 666"/>
                <a:gd name="T57" fmla="*/ 372 h 538"/>
                <a:gd name="T58" fmla="*/ 120 w 666"/>
                <a:gd name="T59" fmla="*/ 373 h 538"/>
                <a:gd name="T60" fmla="*/ 185 w 666"/>
                <a:gd name="T61" fmla="*/ 380 h 538"/>
                <a:gd name="T62" fmla="*/ 189 w 666"/>
                <a:gd name="T63" fmla="*/ 381 h 538"/>
                <a:gd name="T64" fmla="*/ 189 w 666"/>
                <a:gd name="T65" fmla="*/ 405 h 538"/>
                <a:gd name="T66" fmla="*/ 195 w 666"/>
                <a:gd name="T67" fmla="*/ 428 h 538"/>
                <a:gd name="T68" fmla="*/ 222 w 666"/>
                <a:gd name="T69" fmla="*/ 454 h 538"/>
                <a:gd name="T70" fmla="*/ 223 w 666"/>
                <a:gd name="T71" fmla="*/ 454 h 538"/>
                <a:gd name="T72" fmla="*/ 248 w 666"/>
                <a:gd name="T73" fmla="*/ 435 h 538"/>
                <a:gd name="T74" fmla="*/ 262 w 666"/>
                <a:gd name="T75" fmla="*/ 388 h 538"/>
                <a:gd name="T76" fmla="*/ 259 w 666"/>
                <a:gd name="T77" fmla="*/ 362 h 538"/>
                <a:gd name="T78" fmla="*/ 182 w 666"/>
                <a:gd name="T79" fmla="*/ 298 h 538"/>
                <a:gd name="T80" fmla="*/ 175 w 666"/>
                <a:gd name="T81" fmla="*/ 297 h 538"/>
                <a:gd name="T82" fmla="*/ 158 w 666"/>
                <a:gd name="T83" fmla="*/ 297 h 538"/>
                <a:gd name="T84" fmla="*/ 172 w 666"/>
                <a:gd name="T85" fmla="*/ 287 h 538"/>
                <a:gd name="T86" fmla="*/ 210 w 666"/>
                <a:gd name="T87" fmla="*/ 278 h 538"/>
                <a:gd name="T88" fmla="*/ 246 w 666"/>
                <a:gd name="T89" fmla="*/ 295 h 538"/>
                <a:gd name="T90" fmla="*/ 338 w 666"/>
                <a:gd name="T91" fmla="*/ 229 h 538"/>
                <a:gd name="T92" fmla="*/ 423 w 666"/>
                <a:gd name="T93" fmla="*/ 95 h 538"/>
                <a:gd name="T94" fmla="*/ 432 w 666"/>
                <a:gd name="T95" fmla="*/ 98 h 538"/>
                <a:gd name="T96" fmla="*/ 402 w 666"/>
                <a:gd name="T97" fmla="*/ 270 h 538"/>
                <a:gd name="T98" fmla="*/ 408 w 666"/>
                <a:gd name="T99" fmla="*/ 314 h 538"/>
                <a:gd name="T100" fmla="*/ 453 w 666"/>
                <a:gd name="T101" fmla="*/ 391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66" h="538">
                  <a:moveTo>
                    <a:pt x="453" y="391"/>
                  </a:moveTo>
                  <a:cubicBezTo>
                    <a:pt x="459" y="396"/>
                    <a:pt x="459" y="396"/>
                    <a:pt x="459" y="396"/>
                  </a:cubicBezTo>
                  <a:cubicBezTo>
                    <a:pt x="471" y="404"/>
                    <a:pt x="485" y="408"/>
                    <a:pt x="512" y="412"/>
                  </a:cubicBezTo>
                  <a:cubicBezTo>
                    <a:pt x="512" y="412"/>
                    <a:pt x="512" y="412"/>
                    <a:pt x="512" y="412"/>
                  </a:cubicBezTo>
                  <a:cubicBezTo>
                    <a:pt x="515" y="412"/>
                    <a:pt x="517" y="412"/>
                    <a:pt x="520" y="413"/>
                  </a:cubicBezTo>
                  <a:cubicBezTo>
                    <a:pt x="580" y="422"/>
                    <a:pt x="635" y="406"/>
                    <a:pt x="666" y="396"/>
                  </a:cubicBezTo>
                  <a:cubicBezTo>
                    <a:pt x="663" y="396"/>
                    <a:pt x="658" y="395"/>
                    <a:pt x="650" y="395"/>
                  </a:cubicBezTo>
                  <a:cubicBezTo>
                    <a:pt x="396" y="377"/>
                    <a:pt x="477" y="154"/>
                    <a:pt x="482" y="118"/>
                  </a:cubicBezTo>
                  <a:cubicBezTo>
                    <a:pt x="487" y="82"/>
                    <a:pt x="502" y="46"/>
                    <a:pt x="494" y="33"/>
                  </a:cubicBezTo>
                  <a:cubicBezTo>
                    <a:pt x="471" y="0"/>
                    <a:pt x="390" y="1"/>
                    <a:pt x="362" y="24"/>
                  </a:cubicBezTo>
                  <a:cubicBezTo>
                    <a:pt x="290" y="83"/>
                    <a:pt x="248" y="87"/>
                    <a:pt x="226" y="87"/>
                  </a:cubicBezTo>
                  <a:cubicBezTo>
                    <a:pt x="206" y="86"/>
                    <a:pt x="177" y="63"/>
                    <a:pt x="170" y="58"/>
                  </a:cubicBezTo>
                  <a:cubicBezTo>
                    <a:pt x="159" y="79"/>
                    <a:pt x="148" y="100"/>
                    <a:pt x="139" y="121"/>
                  </a:cubicBezTo>
                  <a:cubicBezTo>
                    <a:pt x="115" y="179"/>
                    <a:pt x="108" y="220"/>
                    <a:pt x="108" y="221"/>
                  </a:cubicBezTo>
                  <a:cubicBezTo>
                    <a:pt x="107" y="230"/>
                    <a:pt x="107" y="230"/>
                    <a:pt x="107" y="230"/>
                  </a:cubicBezTo>
                  <a:cubicBezTo>
                    <a:pt x="100" y="237"/>
                    <a:pt x="100" y="237"/>
                    <a:pt x="100" y="237"/>
                  </a:cubicBezTo>
                  <a:cubicBezTo>
                    <a:pt x="99" y="237"/>
                    <a:pt x="77" y="257"/>
                    <a:pt x="54" y="285"/>
                  </a:cubicBezTo>
                  <a:cubicBezTo>
                    <a:pt x="25" y="320"/>
                    <a:pt x="8" y="353"/>
                    <a:pt x="4" y="379"/>
                  </a:cubicBezTo>
                  <a:cubicBezTo>
                    <a:pt x="0" y="407"/>
                    <a:pt x="6" y="437"/>
                    <a:pt x="21" y="469"/>
                  </a:cubicBezTo>
                  <a:cubicBezTo>
                    <a:pt x="35" y="499"/>
                    <a:pt x="53" y="521"/>
                    <a:pt x="60" y="529"/>
                  </a:cubicBezTo>
                  <a:cubicBezTo>
                    <a:pt x="64" y="534"/>
                    <a:pt x="68" y="536"/>
                    <a:pt x="74" y="537"/>
                  </a:cubicBezTo>
                  <a:cubicBezTo>
                    <a:pt x="84" y="538"/>
                    <a:pt x="94" y="533"/>
                    <a:pt x="97" y="531"/>
                  </a:cubicBezTo>
                  <a:cubicBezTo>
                    <a:pt x="101" y="529"/>
                    <a:pt x="106" y="523"/>
                    <a:pt x="112" y="515"/>
                  </a:cubicBezTo>
                  <a:cubicBezTo>
                    <a:pt x="130" y="487"/>
                    <a:pt x="93" y="444"/>
                    <a:pt x="93" y="444"/>
                  </a:cubicBezTo>
                  <a:cubicBezTo>
                    <a:pt x="93" y="444"/>
                    <a:pt x="93" y="444"/>
                    <a:pt x="93" y="444"/>
                  </a:cubicBezTo>
                  <a:cubicBezTo>
                    <a:pt x="93" y="444"/>
                    <a:pt x="93" y="444"/>
                    <a:pt x="93" y="444"/>
                  </a:cubicBezTo>
                  <a:cubicBezTo>
                    <a:pt x="87" y="437"/>
                    <a:pt x="93" y="423"/>
                    <a:pt x="107" y="394"/>
                  </a:cubicBezTo>
                  <a:cubicBezTo>
                    <a:pt x="110" y="387"/>
                    <a:pt x="113" y="381"/>
                    <a:pt x="115" y="376"/>
                  </a:cubicBezTo>
                  <a:cubicBezTo>
                    <a:pt x="117" y="372"/>
                    <a:pt x="117" y="372"/>
                    <a:pt x="117" y="372"/>
                  </a:cubicBezTo>
                  <a:cubicBezTo>
                    <a:pt x="120" y="373"/>
                    <a:pt x="120" y="373"/>
                    <a:pt x="120" y="373"/>
                  </a:cubicBezTo>
                  <a:cubicBezTo>
                    <a:pt x="122" y="373"/>
                    <a:pt x="167" y="378"/>
                    <a:pt x="185" y="380"/>
                  </a:cubicBezTo>
                  <a:cubicBezTo>
                    <a:pt x="189" y="381"/>
                    <a:pt x="189" y="381"/>
                    <a:pt x="189" y="381"/>
                  </a:cubicBezTo>
                  <a:cubicBezTo>
                    <a:pt x="189" y="405"/>
                    <a:pt x="189" y="405"/>
                    <a:pt x="189" y="405"/>
                  </a:cubicBezTo>
                  <a:cubicBezTo>
                    <a:pt x="190" y="410"/>
                    <a:pt x="192" y="419"/>
                    <a:pt x="195" y="428"/>
                  </a:cubicBezTo>
                  <a:cubicBezTo>
                    <a:pt x="201" y="443"/>
                    <a:pt x="210" y="452"/>
                    <a:pt x="222" y="454"/>
                  </a:cubicBezTo>
                  <a:cubicBezTo>
                    <a:pt x="222" y="454"/>
                    <a:pt x="223" y="454"/>
                    <a:pt x="223" y="454"/>
                  </a:cubicBezTo>
                  <a:cubicBezTo>
                    <a:pt x="227" y="454"/>
                    <a:pt x="237" y="456"/>
                    <a:pt x="248" y="435"/>
                  </a:cubicBezTo>
                  <a:cubicBezTo>
                    <a:pt x="257" y="417"/>
                    <a:pt x="261" y="394"/>
                    <a:pt x="262" y="388"/>
                  </a:cubicBezTo>
                  <a:cubicBezTo>
                    <a:pt x="263" y="384"/>
                    <a:pt x="263" y="376"/>
                    <a:pt x="259" y="362"/>
                  </a:cubicBezTo>
                  <a:cubicBezTo>
                    <a:pt x="240" y="311"/>
                    <a:pt x="199" y="300"/>
                    <a:pt x="182" y="298"/>
                  </a:cubicBezTo>
                  <a:cubicBezTo>
                    <a:pt x="177" y="297"/>
                    <a:pt x="175" y="297"/>
                    <a:pt x="175" y="297"/>
                  </a:cubicBezTo>
                  <a:cubicBezTo>
                    <a:pt x="158" y="297"/>
                    <a:pt x="158" y="297"/>
                    <a:pt x="158" y="297"/>
                  </a:cubicBezTo>
                  <a:cubicBezTo>
                    <a:pt x="172" y="287"/>
                    <a:pt x="172" y="287"/>
                    <a:pt x="172" y="287"/>
                  </a:cubicBezTo>
                  <a:cubicBezTo>
                    <a:pt x="184" y="279"/>
                    <a:pt x="197" y="276"/>
                    <a:pt x="210" y="278"/>
                  </a:cubicBezTo>
                  <a:cubicBezTo>
                    <a:pt x="227" y="280"/>
                    <a:pt x="240" y="289"/>
                    <a:pt x="246" y="295"/>
                  </a:cubicBezTo>
                  <a:cubicBezTo>
                    <a:pt x="259" y="277"/>
                    <a:pt x="295" y="249"/>
                    <a:pt x="338" y="229"/>
                  </a:cubicBezTo>
                  <a:cubicBezTo>
                    <a:pt x="380" y="208"/>
                    <a:pt x="422" y="96"/>
                    <a:pt x="423" y="95"/>
                  </a:cubicBezTo>
                  <a:cubicBezTo>
                    <a:pt x="432" y="98"/>
                    <a:pt x="432" y="98"/>
                    <a:pt x="432" y="98"/>
                  </a:cubicBezTo>
                  <a:cubicBezTo>
                    <a:pt x="432" y="99"/>
                    <a:pt x="405" y="227"/>
                    <a:pt x="402" y="270"/>
                  </a:cubicBezTo>
                  <a:cubicBezTo>
                    <a:pt x="401" y="281"/>
                    <a:pt x="403" y="295"/>
                    <a:pt x="408" y="314"/>
                  </a:cubicBezTo>
                  <a:cubicBezTo>
                    <a:pt x="415" y="345"/>
                    <a:pt x="430" y="371"/>
                    <a:pt x="453" y="391"/>
                  </a:cubicBezTo>
                  <a:close/>
                </a:path>
              </a:pathLst>
            </a:custGeom>
            <a:solidFill>
              <a:srgbClr val="F9D4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0312401" y="1795463"/>
              <a:ext cx="1270000" cy="1244600"/>
            </a:xfrm>
            <a:custGeom>
              <a:avLst/>
              <a:gdLst>
                <a:gd name="T0" fmla="*/ 364 w 641"/>
                <a:gd name="T1" fmla="*/ 261 h 628"/>
                <a:gd name="T2" fmla="*/ 430 w 641"/>
                <a:gd name="T3" fmla="*/ 346 h 628"/>
                <a:gd name="T4" fmla="*/ 438 w 641"/>
                <a:gd name="T5" fmla="*/ 344 h 628"/>
                <a:gd name="T6" fmla="*/ 442 w 641"/>
                <a:gd name="T7" fmla="*/ 343 h 628"/>
                <a:gd name="T8" fmla="*/ 470 w 641"/>
                <a:gd name="T9" fmla="*/ 340 h 628"/>
                <a:gd name="T10" fmla="*/ 503 w 641"/>
                <a:gd name="T11" fmla="*/ 358 h 628"/>
                <a:gd name="T12" fmla="*/ 512 w 641"/>
                <a:gd name="T13" fmla="*/ 367 h 628"/>
                <a:gd name="T14" fmla="*/ 500 w 641"/>
                <a:gd name="T15" fmla="*/ 368 h 628"/>
                <a:gd name="T16" fmla="*/ 403 w 641"/>
                <a:gd name="T17" fmla="*/ 402 h 628"/>
                <a:gd name="T18" fmla="*/ 388 w 641"/>
                <a:gd name="T19" fmla="*/ 431 h 628"/>
                <a:gd name="T20" fmla="*/ 387 w 641"/>
                <a:gd name="T21" fmla="*/ 438 h 628"/>
                <a:gd name="T22" fmla="*/ 397 w 641"/>
                <a:gd name="T23" fmla="*/ 501 h 628"/>
                <a:gd name="T24" fmla="*/ 407 w 641"/>
                <a:gd name="T25" fmla="*/ 506 h 628"/>
                <a:gd name="T26" fmla="*/ 408 w 641"/>
                <a:gd name="T27" fmla="*/ 506 h 628"/>
                <a:gd name="T28" fmla="*/ 440 w 641"/>
                <a:gd name="T29" fmla="*/ 489 h 628"/>
                <a:gd name="T30" fmla="*/ 455 w 641"/>
                <a:gd name="T31" fmla="*/ 465 h 628"/>
                <a:gd name="T32" fmla="*/ 461 w 641"/>
                <a:gd name="T33" fmla="*/ 447 h 628"/>
                <a:gd name="T34" fmla="*/ 532 w 641"/>
                <a:gd name="T35" fmla="*/ 457 h 628"/>
                <a:gd name="T36" fmla="*/ 532 w 641"/>
                <a:gd name="T37" fmla="*/ 461 h 628"/>
                <a:gd name="T38" fmla="*/ 536 w 641"/>
                <a:gd name="T39" fmla="*/ 527 h 628"/>
                <a:gd name="T40" fmla="*/ 536 w 641"/>
                <a:gd name="T41" fmla="*/ 529 h 628"/>
                <a:gd name="T42" fmla="*/ 534 w 641"/>
                <a:gd name="T43" fmla="*/ 530 h 628"/>
                <a:gd name="T44" fmla="*/ 532 w 641"/>
                <a:gd name="T45" fmla="*/ 532 h 628"/>
                <a:gd name="T46" fmla="*/ 499 w 641"/>
                <a:gd name="T47" fmla="*/ 603 h 628"/>
                <a:gd name="T48" fmla="*/ 500 w 641"/>
                <a:gd name="T49" fmla="*/ 606 h 628"/>
                <a:gd name="T50" fmla="*/ 506 w 641"/>
                <a:gd name="T51" fmla="*/ 616 h 628"/>
                <a:gd name="T52" fmla="*/ 527 w 641"/>
                <a:gd name="T53" fmla="*/ 627 h 628"/>
                <a:gd name="T54" fmla="*/ 542 w 641"/>
                <a:gd name="T55" fmla="*/ 624 h 628"/>
                <a:gd name="T56" fmla="*/ 596 w 641"/>
                <a:gd name="T57" fmla="*/ 577 h 628"/>
                <a:gd name="T58" fmla="*/ 638 w 641"/>
                <a:gd name="T59" fmla="*/ 496 h 628"/>
                <a:gd name="T60" fmla="*/ 616 w 641"/>
                <a:gd name="T61" fmla="*/ 391 h 628"/>
                <a:gd name="T62" fmla="*/ 587 w 641"/>
                <a:gd name="T63" fmla="*/ 332 h 628"/>
                <a:gd name="T64" fmla="*/ 582 w 641"/>
                <a:gd name="T65" fmla="*/ 324 h 628"/>
                <a:gd name="T66" fmla="*/ 583 w 641"/>
                <a:gd name="T67" fmla="*/ 314 h 628"/>
                <a:gd name="T68" fmla="*/ 582 w 641"/>
                <a:gd name="T69" fmla="*/ 212 h 628"/>
                <a:gd name="T70" fmla="*/ 570 w 641"/>
                <a:gd name="T71" fmla="*/ 141 h 628"/>
                <a:gd name="T72" fmla="*/ 508 w 641"/>
                <a:gd name="T73" fmla="*/ 153 h 628"/>
                <a:gd name="T74" fmla="*/ 395 w 641"/>
                <a:gd name="T75" fmla="*/ 55 h 628"/>
                <a:gd name="T76" fmla="*/ 266 w 641"/>
                <a:gd name="T77" fmla="*/ 26 h 628"/>
                <a:gd name="T78" fmla="*/ 253 w 641"/>
                <a:gd name="T79" fmla="*/ 110 h 628"/>
                <a:gd name="T80" fmla="*/ 14 w 641"/>
                <a:gd name="T81" fmla="*/ 328 h 628"/>
                <a:gd name="T82" fmla="*/ 0 w 641"/>
                <a:gd name="T83" fmla="*/ 325 h 628"/>
                <a:gd name="T84" fmla="*/ 62 w 641"/>
                <a:gd name="T85" fmla="*/ 359 h 628"/>
                <a:gd name="T86" fmla="*/ 137 w 641"/>
                <a:gd name="T87" fmla="*/ 384 h 628"/>
                <a:gd name="T88" fmla="*/ 138 w 641"/>
                <a:gd name="T89" fmla="*/ 384 h 628"/>
                <a:gd name="T90" fmla="*/ 196 w 641"/>
                <a:gd name="T91" fmla="*/ 384 h 628"/>
                <a:gd name="T92" fmla="*/ 204 w 641"/>
                <a:gd name="T93" fmla="*/ 380 h 628"/>
                <a:gd name="T94" fmla="*/ 269 w 641"/>
                <a:gd name="T95" fmla="*/ 319 h 628"/>
                <a:gd name="T96" fmla="*/ 288 w 641"/>
                <a:gd name="T97" fmla="*/ 277 h 628"/>
                <a:gd name="T98" fmla="*/ 288 w 641"/>
                <a:gd name="T99" fmla="*/ 275 h 628"/>
                <a:gd name="T100" fmla="*/ 308 w 641"/>
                <a:gd name="T101" fmla="*/ 104 h 628"/>
                <a:gd name="T102" fmla="*/ 318 w 641"/>
                <a:gd name="T103" fmla="*/ 104 h 628"/>
                <a:gd name="T104" fmla="*/ 364 w 641"/>
                <a:gd name="T105" fmla="*/ 261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1" h="628">
                  <a:moveTo>
                    <a:pt x="364" y="261"/>
                  </a:moveTo>
                  <a:cubicBezTo>
                    <a:pt x="395" y="289"/>
                    <a:pt x="421" y="324"/>
                    <a:pt x="430" y="346"/>
                  </a:cubicBezTo>
                  <a:cubicBezTo>
                    <a:pt x="432" y="345"/>
                    <a:pt x="435" y="344"/>
                    <a:pt x="438" y="344"/>
                  </a:cubicBezTo>
                  <a:cubicBezTo>
                    <a:pt x="440" y="343"/>
                    <a:pt x="441" y="343"/>
                    <a:pt x="442" y="343"/>
                  </a:cubicBezTo>
                  <a:cubicBezTo>
                    <a:pt x="449" y="341"/>
                    <a:pt x="459" y="339"/>
                    <a:pt x="470" y="340"/>
                  </a:cubicBezTo>
                  <a:cubicBezTo>
                    <a:pt x="482" y="342"/>
                    <a:pt x="493" y="348"/>
                    <a:pt x="503" y="358"/>
                  </a:cubicBezTo>
                  <a:cubicBezTo>
                    <a:pt x="512" y="367"/>
                    <a:pt x="512" y="367"/>
                    <a:pt x="512" y="367"/>
                  </a:cubicBezTo>
                  <a:cubicBezTo>
                    <a:pt x="500" y="368"/>
                    <a:pt x="500" y="368"/>
                    <a:pt x="500" y="368"/>
                  </a:cubicBezTo>
                  <a:cubicBezTo>
                    <a:pt x="448" y="371"/>
                    <a:pt x="419" y="381"/>
                    <a:pt x="403" y="402"/>
                  </a:cubicBezTo>
                  <a:cubicBezTo>
                    <a:pt x="392" y="417"/>
                    <a:pt x="389" y="426"/>
                    <a:pt x="388" y="431"/>
                  </a:cubicBezTo>
                  <a:cubicBezTo>
                    <a:pt x="388" y="433"/>
                    <a:pt x="388" y="435"/>
                    <a:pt x="387" y="438"/>
                  </a:cubicBezTo>
                  <a:cubicBezTo>
                    <a:pt x="391" y="455"/>
                    <a:pt x="394" y="477"/>
                    <a:pt x="397" y="501"/>
                  </a:cubicBezTo>
                  <a:cubicBezTo>
                    <a:pt x="401" y="505"/>
                    <a:pt x="405" y="505"/>
                    <a:pt x="407" y="506"/>
                  </a:cubicBezTo>
                  <a:cubicBezTo>
                    <a:pt x="407" y="506"/>
                    <a:pt x="408" y="506"/>
                    <a:pt x="408" y="506"/>
                  </a:cubicBezTo>
                  <a:cubicBezTo>
                    <a:pt x="419" y="507"/>
                    <a:pt x="430" y="502"/>
                    <a:pt x="440" y="489"/>
                  </a:cubicBezTo>
                  <a:cubicBezTo>
                    <a:pt x="449" y="478"/>
                    <a:pt x="454" y="466"/>
                    <a:pt x="455" y="465"/>
                  </a:cubicBezTo>
                  <a:cubicBezTo>
                    <a:pt x="461" y="447"/>
                    <a:pt x="461" y="447"/>
                    <a:pt x="461" y="447"/>
                  </a:cubicBezTo>
                  <a:cubicBezTo>
                    <a:pt x="532" y="457"/>
                    <a:pt x="532" y="457"/>
                    <a:pt x="532" y="457"/>
                  </a:cubicBezTo>
                  <a:cubicBezTo>
                    <a:pt x="532" y="461"/>
                    <a:pt x="532" y="461"/>
                    <a:pt x="532" y="461"/>
                  </a:cubicBezTo>
                  <a:cubicBezTo>
                    <a:pt x="533" y="472"/>
                    <a:pt x="536" y="522"/>
                    <a:pt x="536" y="527"/>
                  </a:cubicBezTo>
                  <a:cubicBezTo>
                    <a:pt x="536" y="529"/>
                    <a:pt x="536" y="529"/>
                    <a:pt x="536" y="529"/>
                  </a:cubicBezTo>
                  <a:cubicBezTo>
                    <a:pt x="534" y="530"/>
                    <a:pt x="534" y="530"/>
                    <a:pt x="534" y="530"/>
                  </a:cubicBezTo>
                  <a:cubicBezTo>
                    <a:pt x="534" y="531"/>
                    <a:pt x="533" y="531"/>
                    <a:pt x="532" y="532"/>
                  </a:cubicBezTo>
                  <a:cubicBezTo>
                    <a:pt x="521" y="543"/>
                    <a:pt x="488" y="577"/>
                    <a:pt x="499" y="603"/>
                  </a:cubicBezTo>
                  <a:cubicBezTo>
                    <a:pt x="499" y="604"/>
                    <a:pt x="500" y="605"/>
                    <a:pt x="500" y="606"/>
                  </a:cubicBezTo>
                  <a:cubicBezTo>
                    <a:pt x="502" y="610"/>
                    <a:pt x="504" y="613"/>
                    <a:pt x="506" y="616"/>
                  </a:cubicBezTo>
                  <a:cubicBezTo>
                    <a:pt x="508" y="618"/>
                    <a:pt x="516" y="626"/>
                    <a:pt x="527" y="627"/>
                  </a:cubicBezTo>
                  <a:cubicBezTo>
                    <a:pt x="532" y="628"/>
                    <a:pt x="537" y="627"/>
                    <a:pt x="542" y="624"/>
                  </a:cubicBezTo>
                  <a:cubicBezTo>
                    <a:pt x="551" y="618"/>
                    <a:pt x="574" y="602"/>
                    <a:pt x="596" y="577"/>
                  </a:cubicBezTo>
                  <a:cubicBezTo>
                    <a:pt x="620" y="551"/>
                    <a:pt x="634" y="523"/>
                    <a:pt x="638" y="496"/>
                  </a:cubicBezTo>
                  <a:cubicBezTo>
                    <a:pt x="641" y="469"/>
                    <a:pt x="634" y="433"/>
                    <a:pt x="616" y="391"/>
                  </a:cubicBezTo>
                  <a:cubicBezTo>
                    <a:pt x="602" y="358"/>
                    <a:pt x="587" y="332"/>
                    <a:pt x="587" y="332"/>
                  </a:cubicBezTo>
                  <a:cubicBezTo>
                    <a:pt x="582" y="324"/>
                    <a:pt x="582" y="324"/>
                    <a:pt x="582" y="324"/>
                  </a:cubicBezTo>
                  <a:cubicBezTo>
                    <a:pt x="583" y="314"/>
                    <a:pt x="583" y="314"/>
                    <a:pt x="583" y="314"/>
                  </a:cubicBezTo>
                  <a:cubicBezTo>
                    <a:pt x="583" y="314"/>
                    <a:pt x="588" y="274"/>
                    <a:pt x="582" y="212"/>
                  </a:cubicBezTo>
                  <a:cubicBezTo>
                    <a:pt x="579" y="188"/>
                    <a:pt x="575" y="165"/>
                    <a:pt x="570" y="141"/>
                  </a:cubicBezTo>
                  <a:cubicBezTo>
                    <a:pt x="562" y="144"/>
                    <a:pt x="527" y="158"/>
                    <a:pt x="508" y="153"/>
                  </a:cubicBezTo>
                  <a:cubicBezTo>
                    <a:pt x="487" y="147"/>
                    <a:pt x="447" y="131"/>
                    <a:pt x="395" y="55"/>
                  </a:cubicBezTo>
                  <a:cubicBezTo>
                    <a:pt x="375" y="25"/>
                    <a:pt x="298" y="0"/>
                    <a:pt x="266" y="26"/>
                  </a:cubicBezTo>
                  <a:cubicBezTo>
                    <a:pt x="255" y="35"/>
                    <a:pt x="259" y="74"/>
                    <a:pt x="253" y="110"/>
                  </a:cubicBezTo>
                  <a:cubicBezTo>
                    <a:pt x="248" y="146"/>
                    <a:pt x="263" y="384"/>
                    <a:pt x="14" y="328"/>
                  </a:cubicBezTo>
                  <a:cubicBezTo>
                    <a:pt x="8" y="327"/>
                    <a:pt x="4" y="326"/>
                    <a:pt x="0" y="325"/>
                  </a:cubicBezTo>
                  <a:cubicBezTo>
                    <a:pt x="18" y="337"/>
                    <a:pt x="39" y="348"/>
                    <a:pt x="62" y="359"/>
                  </a:cubicBezTo>
                  <a:cubicBezTo>
                    <a:pt x="91" y="372"/>
                    <a:pt x="120" y="382"/>
                    <a:pt x="137" y="384"/>
                  </a:cubicBezTo>
                  <a:cubicBezTo>
                    <a:pt x="137" y="384"/>
                    <a:pt x="138" y="384"/>
                    <a:pt x="138" y="384"/>
                  </a:cubicBezTo>
                  <a:cubicBezTo>
                    <a:pt x="174" y="388"/>
                    <a:pt x="190" y="386"/>
                    <a:pt x="196" y="384"/>
                  </a:cubicBezTo>
                  <a:cubicBezTo>
                    <a:pt x="204" y="380"/>
                    <a:pt x="204" y="380"/>
                    <a:pt x="204" y="380"/>
                  </a:cubicBezTo>
                  <a:cubicBezTo>
                    <a:pt x="231" y="368"/>
                    <a:pt x="253" y="347"/>
                    <a:pt x="269" y="319"/>
                  </a:cubicBezTo>
                  <a:cubicBezTo>
                    <a:pt x="279" y="302"/>
                    <a:pt x="285" y="288"/>
                    <a:pt x="288" y="277"/>
                  </a:cubicBezTo>
                  <a:cubicBezTo>
                    <a:pt x="288" y="277"/>
                    <a:pt x="288" y="276"/>
                    <a:pt x="288" y="275"/>
                  </a:cubicBezTo>
                  <a:cubicBezTo>
                    <a:pt x="292" y="239"/>
                    <a:pt x="302" y="152"/>
                    <a:pt x="308" y="104"/>
                  </a:cubicBezTo>
                  <a:cubicBezTo>
                    <a:pt x="318" y="104"/>
                    <a:pt x="318" y="104"/>
                    <a:pt x="318" y="104"/>
                  </a:cubicBezTo>
                  <a:cubicBezTo>
                    <a:pt x="318" y="105"/>
                    <a:pt x="323" y="208"/>
                    <a:pt x="364" y="261"/>
                  </a:cubicBezTo>
                  <a:close/>
                </a:path>
              </a:pathLst>
            </a:custGeom>
            <a:solidFill>
              <a:srgbClr val="F9D4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8636001" y="2281238"/>
              <a:ext cx="2046288" cy="762000"/>
            </a:xfrm>
            <a:custGeom>
              <a:avLst/>
              <a:gdLst>
                <a:gd name="T0" fmla="*/ 1033 w 1033"/>
                <a:gd name="T1" fmla="*/ 173 h 385"/>
                <a:gd name="T2" fmla="*/ 957 w 1033"/>
                <a:gd name="T3" fmla="*/ 166 h 385"/>
                <a:gd name="T4" fmla="*/ 942 w 1033"/>
                <a:gd name="T5" fmla="*/ 164 h 385"/>
                <a:gd name="T6" fmla="*/ 854 w 1033"/>
                <a:gd name="T7" fmla="*/ 121 h 385"/>
                <a:gd name="T8" fmla="*/ 818 w 1033"/>
                <a:gd name="T9" fmla="*/ 77 h 385"/>
                <a:gd name="T10" fmla="*/ 818 w 1033"/>
                <a:gd name="T11" fmla="*/ 77 h 385"/>
                <a:gd name="T12" fmla="*/ 859 w 1033"/>
                <a:gd name="T13" fmla="*/ 149 h 385"/>
                <a:gd name="T14" fmla="*/ 828 w 1033"/>
                <a:gd name="T15" fmla="*/ 258 h 385"/>
                <a:gd name="T16" fmla="*/ 630 w 1033"/>
                <a:gd name="T17" fmla="*/ 335 h 385"/>
                <a:gd name="T18" fmla="*/ 385 w 1033"/>
                <a:gd name="T19" fmla="*/ 302 h 385"/>
                <a:gd name="T20" fmla="*/ 258 w 1033"/>
                <a:gd name="T21" fmla="*/ 252 h 385"/>
                <a:gd name="T22" fmla="*/ 160 w 1033"/>
                <a:gd name="T23" fmla="*/ 75 h 385"/>
                <a:gd name="T24" fmla="*/ 224 w 1033"/>
                <a:gd name="T25" fmla="*/ 18 h 385"/>
                <a:gd name="T26" fmla="*/ 230 w 1033"/>
                <a:gd name="T27" fmla="*/ 0 h 385"/>
                <a:gd name="T28" fmla="*/ 168 w 1033"/>
                <a:gd name="T29" fmla="*/ 33 h 385"/>
                <a:gd name="T30" fmla="*/ 104 w 1033"/>
                <a:gd name="T31" fmla="*/ 42 h 385"/>
                <a:gd name="T32" fmla="*/ 92 w 1033"/>
                <a:gd name="T33" fmla="*/ 41 h 385"/>
                <a:gd name="T34" fmla="*/ 6 w 1033"/>
                <a:gd name="T35" fmla="*/ 25 h 385"/>
                <a:gd name="T36" fmla="*/ 2 w 1033"/>
                <a:gd name="T37" fmla="*/ 57 h 385"/>
                <a:gd name="T38" fmla="*/ 20 w 1033"/>
                <a:gd name="T39" fmla="*/ 110 h 385"/>
                <a:gd name="T40" fmla="*/ 187 w 1033"/>
                <a:gd name="T41" fmla="*/ 226 h 385"/>
                <a:gd name="T42" fmla="*/ 237 w 1033"/>
                <a:gd name="T43" fmla="*/ 267 h 385"/>
                <a:gd name="T44" fmla="*/ 342 w 1033"/>
                <a:gd name="T45" fmla="*/ 330 h 385"/>
                <a:gd name="T46" fmla="*/ 479 w 1033"/>
                <a:gd name="T47" fmla="*/ 371 h 385"/>
                <a:gd name="T48" fmla="*/ 773 w 1033"/>
                <a:gd name="T49" fmla="*/ 322 h 385"/>
                <a:gd name="T50" fmla="*/ 981 w 1033"/>
                <a:gd name="T51" fmla="*/ 254 h 385"/>
                <a:gd name="T52" fmla="*/ 985 w 1033"/>
                <a:gd name="T53" fmla="*/ 254 h 385"/>
                <a:gd name="T54" fmla="*/ 1002 w 1033"/>
                <a:gd name="T55" fmla="*/ 242 h 385"/>
                <a:gd name="T56" fmla="*/ 1006 w 1033"/>
                <a:gd name="T57" fmla="*/ 237 h 385"/>
                <a:gd name="T58" fmla="*/ 1032 w 1033"/>
                <a:gd name="T59" fmla="*/ 178 h 385"/>
                <a:gd name="T60" fmla="*/ 1033 w 1033"/>
                <a:gd name="T61" fmla="*/ 173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33" h="385">
                  <a:moveTo>
                    <a:pt x="1033" y="173"/>
                  </a:moveTo>
                  <a:cubicBezTo>
                    <a:pt x="1021" y="173"/>
                    <a:pt x="997" y="172"/>
                    <a:pt x="957" y="166"/>
                  </a:cubicBezTo>
                  <a:cubicBezTo>
                    <a:pt x="952" y="166"/>
                    <a:pt x="947" y="165"/>
                    <a:pt x="942" y="164"/>
                  </a:cubicBezTo>
                  <a:cubicBezTo>
                    <a:pt x="903" y="158"/>
                    <a:pt x="873" y="137"/>
                    <a:pt x="854" y="121"/>
                  </a:cubicBezTo>
                  <a:cubicBezTo>
                    <a:pt x="837" y="105"/>
                    <a:pt x="825" y="89"/>
                    <a:pt x="818" y="77"/>
                  </a:cubicBezTo>
                  <a:cubicBezTo>
                    <a:pt x="818" y="77"/>
                    <a:pt x="818" y="77"/>
                    <a:pt x="818" y="77"/>
                  </a:cubicBezTo>
                  <a:cubicBezTo>
                    <a:pt x="819" y="116"/>
                    <a:pt x="851" y="140"/>
                    <a:pt x="859" y="149"/>
                  </a:cubicBezTo>
                  <a:cubicBezTo>
                    <a:pt x="868" y="159"/>
                    <a:pt x="883" y="189"/>
                    <a:pt x="828" y="258"/>
                  </a:cubicBezTo>
                  <a:cubicBezTo>
                    <a:pt x="773" y="326"/>
                    <a:pt x="653" y="334"/>
                    <a:pt x="630" y="335"/>
                  </a:cubicBezTo>
                  <a:cubicBezTo>
                    <a:pt x="607" y="337"/>
                    <a:pt x="412" y="307"/>
                    <a:pt x="385" y="302"/>
                  </a:cubicBezTo>
                  <a:cubicBezTo>
                    <a:pt x="357" y="297"/>
                    <a:pt x="352" y="307"/>
                    <a:pt x="258" y="252"/>
                  </a:cubicBezTo>
                  <a:cubicBezTo>
                    <a:pt x="165" y="197"/>
                    <a:pt x="159" y="100"/>
                    <a:pt x="160" y="75"/>
                  </a:cubicBezTo>
                  <a:cubicBezTo>
                    <a:pt x="162" y="49"/>
                    <a:pt x="217" y="28"/>
                    <a:pt x="224" y="18"/>
                  </a:cubicBezTo>
                  <a:cubicBezTo>
                    <a:pt x="229" y="10"/>
                    <a:pt x="230" y="3"/>
                    <a:pt x="230" y="0"/>
                  </a:cubicBezTo>
                  <a:cubicBezTo>
                    <a:pt x="212" y="17"/>
                    <a:pt x="187" y="28"/>
                    <a:pt x="168" y="33"/>
                  </a:cubicBezTo>
                  <a:cubicBezTo>
                    <a:pt x="143" y="41"/>
                    <a:pt x="117" y="43"/>
                    <a:pt x="104" y="42"/>
                  </a:cubicBezTo>
                  <a:cubicBezTo>
                    <a:pt x="101" y="42"/>
                    <a:pt x="97" y="41"/>
                    <a:pt x="92" y="41"/>
                  </a:cubicBezTo>
                  <a:cubicBezTo>
                    <a:pt x="67" y="37"/>
                    <a:pt x="21" y="28"/>
                    <a:pt x="6" y="25"/>
                  </a:cubicBezTo>
                  <a:cubicBezTo>
                    <a:pt x="5" y="32"/>
                    <a:pt x="4" y="44"/>
                    <a:pt x="2" y="57"/>
                  </a:cubicBezTo>
                  <a:cubicBezTo>
                    <a:pt x="0" y="78"/>
                    <a:pt x="13" y="105"/>
                    <a:pt x="20" y="110"/>
                  </a:cubicBezTo>
                  <a:cubicBezTo>
                    <a:pt x="108" y="156"/>
                    <a:pt x="150" y="193"/>
                    <a:pt x="187" y="226"/>
                  </a:cubicBezTo>
                  <a:cubicBezTo>
                    <a:pt x="203" y="240"/>
                    <a:pt x="218" y="254"/>
                    <a:pt x="237" y="267"/>
                  </a:cubicBezTo>
                  <a:cubicBezTo>
                    <a:pt x="272" y="294"/>
                    <a:pt x="307" y="314"/>
                    <a:pt x="342" y="330"/>
                  </a:cubicBezTo>
                  <a:cubicBezTo>
                    <a:pt x="386" y="351"/>
                    <a:pt x="431" y="364"/>
                    <a:pt x="479" y="371"/>
                  </a:cubicBezTo>
                  <a:cubicBezTo>
                    <a:pt x="577" y="385"/>
                    <a:pt x="665" y="371"/>
                    <a:pt x="773" y="322"/>
                  </a:cubicBezTo>
                  <a:cubicBezTo>
                    <a:pt x="860" y="283"/>
                    <a:pt x="930" y="260"/>
                    <a:pt x="981" y="254"/>
                  </a:cubicBezTo>
                  <a:cubicBezTo>
                    <a:pt x="983" y="254"/>
                    <a:pt x="984" y="254"/>
                    <a:pt x="985" y="254"/>
                  </a:cubicBezTo>
                  <a:cubicBezTo>
                    <a:pt x="991" y="253"/>
                    <a:pt x="994" y="250"/>
                    <a:pt x="1002" y="242"/>
                  </a:cubicBezTo>
                  <a:cubicBezTo>
                    <a:pt x="1003" y="240"/>
                    <a:pt x="1005" y="239"/>
                    <a:pt x="1006" y="237"/>
                  </a:cubicBezTo>
                  <a:cubicBezTo>
                    <a:pt x="1012" y="232"/>
                    <a:pt x="1021" y="209"/>
                    <a:pt x="1032" y="178"/>
                  </a:cubicBezTo>
                  <a:cubicBezTo>
                    <a:pt x="1032" y="176"/>
                    <a:pt x="1032" y="175"/>
                    <a:pt x="1033" y="173"/>
                  </a:cubicBezTo>
                  <a:close/>
                </a:path>
              </a:pathLst>
            </a:custGeom>
            <a:solidFill>
              <a:srgbClr val="F9D4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9409113" y="1014413"/>
              <a:ext cx="869950" cy="447675"/>
            </a:xfrm>
            <a:custGeom>
              <a:avLst/>
              <a:gdLst>
                <a:gd name="T0" fmla="*/ 223 w 439"/>
                <a:gd name="T1" fmla="*/ 85 h 226"/>
                <a:gd name="T2" fmla="*/ 308 w 439"/>
                <a:gd name="T3" fmla="*/ 58 h 226"/>
                <a:gd name="T4" fmla="*/ 378 w 439"/>
                <a:gd name="T5" fmla="*/ 48 h 226"/>
                <a:gd name="T6" fmla="*/ 429 w 439"/>
                <a:gd name="T7" fmla="*/ 148 h 226"/>
                <a:gd name="T8" fmla="*/ 347 w 439"/>
                <a:gd name="T9" fmla="*/ 219 h 226"/>
                <a:gd name="T10" fmla="*/ 230 w 439"/>
                <a:gd name="T11" fmla="*/ 158 h 226"/>
                <a:gd name="T12" fmla="*/ 194 w 439"/>
                <a:gd name="T13" fmla="*/ 153 h 226"/>
                <a:gd name="T14" fmla="*/ 68 w 439"/>
                <a:gd name="T15" fmla="*/ 179 h 226"/>
                <a:gd name="T16" fmla="*/ 6 w 439"/>
                <a:gd name="T17" fmla="*/ 86 h 226"/>
                <a:gd name="T18" fmla="*/ 94 w 439"/>
                <a:gd name="T19" fmla="*/ 7 h 226"/>
                <a:gd name="T20" fmla="*/ 198 w 439"/>
                <a:gd name="T21" fmla="*/ 80 h 226"/>
                <a:gd name="T22" fmla="*/ 223 w 439"/>
                <a:gd name="T23" fmla="*/ 85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9" h="226">
                  <a:moveTo>
                    <a:pt x="223" y="85"/>
                  </a:moveTo>
                  <a:cubicBezTo>
                    <a:pt x="245" y="87"/>
                    <a:pt x="275" y="81"/>
                    <a:pt x="308" y="58"/>
                  </a:cubicBezTo>
                  <a:cubicBezTo>
                    <a:pt x="335" y="41"/>
                    <a:pt x="369" y="47"/>
                    <a:pt x="378" y="48"/>
                  </a:cubicBezTo>
                  <a:cubicBezTo>
                    <a:pt x="386" y="48"/>
                    <a:pt x="439" y="71"/>
                    <a:pt x="429" y="148"/>
                  </a:cubicBezTo>
                  <a:cubicBezTo>
                    <a:pt x="418" y="226"/>
                    <a:pt x="371" y="221"/>
                    <a:pt x="347" y="219"/>
                  </a:cubicBezTo>
                  <a:cubicBezTo>
                    <a:pt x="323" y="217"/>
                    <a:pt x="303" y="218"/>
                    <a:pt x="230" y="158"/>
                  </a:cubicBezTo>
                  <a:cubicBezTo>
                    <a:pt x="223" y="156"/>
                    <a:pt x="194" y="153"/>
                    <a:pt x="194" y="153"/>
                  </a:cubicBezTo>
                  <a:cubicBezTo>
                    <a:pt x="194" y="153"/>
                    <a:pt x="129" y="187"/>
                    <a:pt x="68" y="179"/>
                  </a:cubicBezTo>
                  <a:cubicBezTo>
                    <a:pt x="8" y="171"/>
                    <a:pt x="0" y="129"/>
                    <a:pt x="6" y="86"/>
                  </a:cubicBezTo>
                  <a:cubicBezTo>
                    <a:pt x="13" y="44"/>
                    <a:pt x="47" y="0"/>
                    <a:pt x="94" y="7"/>
                  </a:cubicBezTo>
                  <a:cubicBezTo>
                    <a:pt x="119" y="11"/>
                    <a:pt x="148" y="36"/>
                    <a:pt x="198" y="80"/>
                  </a:cubicBezTo>
                  <a:cubicBezTo>
                    <a:pt x="201" y="81"/>
                    <a:pt x="223" y="85"/>
                    <a:pt x="223" y="85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9432926" y="1041400"/>
              <a:ext cx="808038" cy="388937"/>
            </a:xfrm>
            <a:custGeom>
              <a:avLst/>
              <a:gdLst>
                <a:gd name="T0" fmla="*/ 407 w 408"/>
                <a:gd name="T1" fmla="*/ 133 h 196"/>
                <a:gd name="T2" fmla="*/ 408 w 408"/>
                <a:gd name="T3" fmla="*/ 123 h 196"/>
                <a:gd name="T4" fmla="*/ 355 w 408"/>
                <a:gd name="T5" fmla="*/ 123 h 196"/>
                <a:gd name="T6" fmla="*/ 408 w 408"/>
                <a:gd name="T7" fmla="*/ 116 h 196"/>
                <a:gd name="T8" fmla="*/ 391 w 408"/>
                <a:gd name="T9" fmla="*/ 63 h 196"/>
                <a:gd name="T10" fmla="*/ 365 w 408"/>
                <a:gd name="T11" fmla="*/ 44 h 196"/>
                <a:gd name="T12" fmla="*/ 361 w 408"/>
                <a:gd name="T13" fmla="*/ 44 h 196"/>
                <a:gd name="T14" fmla="*/ 223 w 408"/>
                <a:gd name="T15" fmla="*/ 82 h 196"/>
                <a:gd name="T16" fmla="*/ 182 w 408"/>
                <a:gd name="T17" fmla="*/ 76 h 196"/>
                <a:gd name="T18" fmla="*/ 180 w 408"/>
                <a:gd name="T19" fmla="*/ 74 h 196"/>
                <a:gd name="T20" fmla="*/ 81 w 408"/>
                <a:gd name="T21" fmla="*/ 3 h 196"/>
                <a:gd name="T22" fmla="*/ 30 w 408"/>
                <a:gd name="T23" fmla="*/ 22 h 196"/>
                <a:gd name="T24" fmla="*/ 8 w 408"/>
                <a:gd name="T25" fmla="*/ 57 h 196"/>
                <a:gd name="T26" fmla="*/ 60 w 408"/>
                <a:gd name="T27" fmla="*/ 80 h 196"/>
                <a:gd name="T28" fmla="*/ 6 w 408"/>
                <a:gd name="T29" fmla="*/ 64 h 196"/>
                <a:gd name="T30" fmla="*/ 4 w 408"/>
                <a:gd name="T31" fmla="*/ 74 h 196"/>
                <a:gd name="T32" fmla="*/ 12 w 408"/>
                <a:gd name="T33" fmla="*/ 131 h 196"/>
                <a:gd name="T34" fmla="*/ 56 w 408"/>
                <a:gd name="T35" fmla="*/ 154 h 196"/>
                <a:gd name="T36" fmla="*/ 58 w 408"/>
                <a:gd name="T37" fmla="*/ 155 h 196"/>
                <a:gd name="T38" fmla="*/ 178 w 408"/>
                <a:gd name="T39" fmla="*/ 130 h 196"/>
                <a:gd name="T40" fmla="*/ 183 w 408"/>
                <a:gd name="T41" fmla="*/ 128 h 196"/>
                <a:gd name="T42" fmla="*/ 210 w 408"/>
                <a:gd name="T43" fmla="*/ 132 h 196"/>
                <a:gd name="T44" fmla="*/ 221 w 408"/>
                <a:gd name="T45" fmla="*/ 134 h 196"/>
                <a:gd name="T46" fmla="*/ 225 w 408"/>
                <a:gd name="T47" fmla="*/ 136 h 196"/>
                <a:gd name="T48" fmla="*/ 321 w 408"/>
                <a:gd name="T49" fmla="*/ 193 h 196"/>
                <a:gd name="T50" fmla="*/ 333 w 408"/>
                <a:gd name="T51" fmla="*/ 194 h 196"/>
                <a:gd name="T52" fmla="*/ 336 w 408"/>
                <a:gd name="T53" fmla="*/ 194 h 196"/>
                <a:gd name="T54" fmla="*/ 338 w 408"/>
                <a:gd name="T55" fmla="*/ 194 h 196"/>
                <a:gd name="T56" fmla="*/ 378 w 408"/>
                <a:gd name="T57" fmla="*/ 189 h 196"/>
                <a:gd name="T58" fmla="*/ 407 w 408"/>
                <a:gd name="T59" fmla="*/ 13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08" h="196">
                  <a:moveTo>
                    <a:pt x="407" y="133"/>
                  </a:moveTo>
                  <a:cubicBezTo>
                    <a:pt x="407" y="130"/>
                    <a:pt x="408" y="126"/>
                    <a:pt x="408" y="123"/>
                  </a:cubicBezTo>
                  <a:cubicBezTo>
                    <a:pt x="396" y="124"/>
                    <a:pt x="371" y="126"/>
                    <a:pt x="355" y="123"/>
                  </a:cubicBezTo>
                  <a:cubicBezTo>
                    <a:pt x="373" y="123"/>
                    <a:pt x="396" y="118"/>
                    <a:pt x="408" y="116"/>
                  </a:cubicBezTo>
                  <a:cubicBezTo>
                    <a:pt x="408" y="94"/>
                    <a:pt x="403" y="77"/>
                    <a:pt x="391" y="63"/>
                  </a:cubicBezTo>
                  <a:cubicBezTo>
                    <a:pt x="380" y="49"/>
                    <a:pt x="367" y="45"/>
                    <a:pt x="365" y="44"/>
                  </a:cubicBezTo>
                  <a:cubicBezTo>
                    <a:pt x="364" y="44"/>
                    <a:pt x="362" y="44"/>
                    <a:pt x="361" y="44"/>
                  </a:cubicBezTo>
                  <a:cubicBezTo>
                    <a:pt x="304" y="36"/>
                    <a:pt x="278" y="89"/>
                    <a:pt x="223" y="82"/>
                  </a:cubicBezTo>
                  <a:cubicBezTo>
                    <a:pt x="208" y="80"/>
                    <a:pt x="185" y="77"/>
                    <a:pt x="182" y="76"/>
                  </a:cubicBezTo>
                  <a:cubicBezTo>
                    <a:pt x="181" y="75"/>
                    <a:pt x="180" y="75"/>
                    <a:pt x="180" y="74"/>
                  </a:cubicBezTo>
                  <a:cubicBezTo>
                    <a:pt x="134" y="34"/>
                    <a:pt x="104" y="7"/>
                    <a:pt x="81" y="3"/>
                  </a:cubicBezTo>
                  <a:cubicBezTo>
                    <a:pt x="57" y="0"/>
                    <a:pt x="40" y="12"/>
                    <a:pt x="30" y="22"/>
                  </a:cubicBezTo>
                  <a:cubicBezTo>
                    <a:pt x="20" y="31"/>
                    <a:pt x="13" y="43"/>
                    <a:pt x="8" y="57"/>
                  </a:cubicBezTo>
                  <a:cubicBezTo>
                    <a:pt x="18" y="62"/>
                    <a:pt x="41" y="74"/>
                    <a:pt x="60" y="80"/>
                  </a:cubicBezTo>
                  <a:cubicBezTo>
                    <a:pt x="42" y="79"/>
                    <a:pt x="15" y="68"/>
                    <a:pt x="6" y="64"/>
                  </a:cubicBezTo>
                  <a:cubicBezTo>
                    <a:pt x="5" y="67"/>
                    <a:pt x="5" y="71"/>
                    <a:pt x="4" y="74"/>
                  </a:cubicBezTo>
                  <a:cubicBezTo>
                    <a:pt x="0" y="99"/>
                    <a:pt x="3" y="118"/>
                    <a:pt x="12" y="131"/>
                  </a:cubicBezTo>
                  <a:cubicBezTo>
                    <a:pt x="20" y="143"/>
                    <a:pt x="35" y="151"/>
                    <a:pt x="56" y="154"/>
                  </a:cubicBezTo>
                  <a:cubicBezTo>
                    <a:pt x="57" y="154"/>
                    <a:pt x="57" y="155"/>
                    <a:pt x="58" y="155"/>
                  </a:cubicBezTo>
                  <a:cubicBezTo>
                    <a:pt x="115" y="162"/>
                    <a:pt x="177" y="130"/>
                    <a:pt x="178" y="130"/>
                  </a:cubicBezTo>
                  <a:cubicBezTo>
                    <a:pt x="180" y="129"/>
                    <a:pt x="182" y="128"/>
                    <a:pt x="183" y="128"/>
                  </a:cubicBezTo>
                  <a:cubicBezTo>
                    <a:pt x="184" y="129"/>
                    <a:pt x="199" y="130"/>
                    <a:pt x="210" y="132"/>
                  </a:cubicBezTo>
                  <a:cubicBezTo>
                    <a:pt x="215" y="132"/>
                    <a:pt x="219" y="133"/>
                    <a:pt x="221" y="134"/>
                  </a:cubicBezTo>
                  <a:cubicBezTo>
                    <a:pt x="222" y="134"/>
                    <a:pt x="224" y="135"/>
                    <a:pt x="225" y="136"/>
                  </a:cubicBezTo>
                  <a:cubicBezTo>
                    <a:pt x="280" y="182"/>
                    <a:pt x="304" y="190"/>
                    <a:pt x="321" y="193"/>
                  </a:cubicBezTo>
                  <a:cubicBezTo>
                    <a:pt x="325" y="193"/>
                    <a:pt x="329" y="194"/>
                    <a:pt x="333" y="194"/>
                  </a:cubicBezTo>
                  <a:cubicBezTo>
                    <a:pt x="334" y="194"/>
                    <a:pt x="335" y="194"/>
                    <a:pt x="336" y="194"/>
                  </a:cubicBezTo>
                  <a:cubicBezTo>
                    <a:pt x="338" y="194"/>
                    <a:pt x="338" y="194"/>
                    <a:pt x="338" y="194"/>
                  </a:cubicBezTo>
                  <a:cubicBezTo>
                    <a:pt x="349" y="195"/>
                    <a:pt x="364" y="196"/>
                    <a:pt x="378" y="189"/>
                  </a:cubicBezTo>
                  <a:cubicBezTo>
                    <a:pt x="393" y="181"/>
                    <a:pt x="403" y="163"/>
                    <a:pt x="407" y="1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9448801" y="1041400"/>
              <a:ext cx="792163" cy="238125"/>
            </a:xfrm>
            <a:custGeom>
              <a:avLst/>
              <a:gdLst>
                <a:gd name="T0" fmla="*/ 370 w 400"/>
                <a:gd name="T1" fmla="*/ 83 h 120"/>
                <a:gd name="T2" fmla="*/ 376 w 400"/>
                <a:gd name="T3" fmla="*/ 120 h 120"/>
                <a:gd name="T4" fmla="*/ 400 w 400"/>
                <a:gd name="T5" fmla="*/ 116 h 120"/>
                <a:gd name="T6" fmla="*/ 383 w 400"/>
                <a:gd name="T7" fmla="*/ 63 h 120"/>
                <a:gd name="T8" fmla="*/ 357 w 400"/>
                <a:gd name="T9" fmla="*/ 44 h 120"/>
                <a:gd name="T10" fmla="*/ 353 w 400"/>
                <a:gd name="T11" fmla="*/ 44 h 120"/>
                <a:gd name="T12" fmla="*/ 215 w 400"/>
                <a:gd name="T13" fmla="*/ 82 h 120"/>
                <a:gd name="T14" fmla="*/ 174 w 400"/>
                <a:gd name="T15" fmla="*/ 76 h 120"/>
                <a:gd name="T16" fmla="*/ 172 w 400"/>
                <a:gd name="T17" fmla="*/ 74 h 120"/>
                <a:gd name="T18" fmla="*/ 73 w 400"/>
                <a:gd name="T19" fmla="*/ 3 h 120"/>
                <a:gd name="T20" fmla="*/ 22 w 400"/>
                <a:gd name="T21" fmla="*/ 22 h 120"/>
                <a:gd name="T22" fmla="*/ 0 w 400"/>
                <a:gd name="T23" fmla="*/ 57 h 120"/>
                <a:gd name="T24" fmla="*/ 20 w 400"/>
                <a:gd name="T25" fmla="*/ 67 h 120"/>
                <a:gd name="T26" fmla="*/ 25 w 400"/>
                <a:gd name="T27" fmla="*/ 52 h 120"/>
                <a:gd name="T28" fmla="*/ 97 w 400"/>
                <a:gd name="T29" fmla="*/ 35 h 120"/>
                <a:gd name="T30" fmla="*/ 176 w 400"/>
                <a:gd name="T31" fmla="*/ 94 h 120"/>
                <a:gd name="T32" fmla="*/ 226 w 400"/>
                <a:gd name="T33" fmla="*/ 103 h 120"/>
                <a:gd name="T34" fmla="*/ 284 w 400"/>
                <a:gd name="T35" fmla="*/ 78 h 120"/>
                <a:gd name="T36" fmla="*/ 370 w 400"/>
                <a:gd name="T37" fmla="*/ 8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0" h="120">
                  <a:moveTo>
                    <a:pt x="370" y="83"/>
                  </a:moveTo>
                  <a:cubicBezTo>
                    <a:pt x="374" y="91"/>
                    <a:pt x="376" y="104"/>
                    <a:pt x="376" y="120"/>
                  </a:cubicBezTo>
                  <a:cubicBezTo>
                    <a:pt x="385" y="119"/>
                    <a:pt x="394" y="117"/>
                    <a:pt x="400" y="116"/>
                  </a:cubicBezTo>
                  <a:cubicBezTo>
                    <a:pt x="400" y="94"/>
                    <a:pt x="395" y="77"/>
                    <a:pt x="383" y="63"/>
                  </a:cubicBezTo>
                  <a:cubicBezTo>
                    <a:pt x="372" y="49"/>
                    <a:pt x="359" y="45"/>
                    <a:pt x="357" y="44"/>
                  </a:cubicBezTo>
                  <a:cubicBezTo>
                    <a:pt x="356" y="44"/>
                    <a:pt x="354" y="44"/>
                    <a:pt x="353" y="44"/>
                  </a:cubicBezTo>
                  <a:cubicBezTo>
                    <a:pt x="296" y="36"/>
                    <a:pt x="270" y="89"/>
                    <a:pt x="215" y="82"/>
                  </a:cubicBezTo>
                  <a:cubicBezTo>
                    <a:pt x="200" y="80"/>
                    <a:pt x="177" y="77"/>
                    <a:pt x="174" y="76"/>
                  </a:cubicBezTo>
                  <a:cubicBezTo>
                    <a:pt x="173" y="75"/>
                    <a:pt x="172" y="75"/>
                    <a:pt x="172" y="74"/>
                  </a:cubicBezTo>
                  <a:cubicBezTo>
                    <a:pt x="126" y="34"/>
                    <a:pt x="96" y="7"/>
                    <a:pt x="73" y="3"/>
                  </a:cubicBezTo>
                  <a:cubicBezTo>
                    <a:pt x="49" y="0"/>
                    <a:pt x="32" y="12"/>
                    <a:pt x="22" y="22"/>
                  </a:cubicBezTo>
                  <a:cubicBezTo>
                    <a:pt x="12" y="31"/>
                    <a:pt x="5" y="43"/>
                    <a:pt x="0" y="57"/>
                  </a:cubicBezTo>
                  <a:cubicBezTo>
                    <a:pt x="5" y="59"/>
                    <a:pt x="12" y="63"/>
                    <a:pt x="20" y="67"/>
                  </a:cubicBezTo>
                  <a:cubicBezTo>
                    <a:pt x="22" y="62"/>
                    <a:pt x="23" y="58"/>
                    <a:pt x="25" y="52"/>
                  </a:cubicBezTo>
                  <a:cubicBezTo>
                    <a:pt x="35" y="28"/>
                    <a:pt x="62" y="8"/>
                    <a:pt x="97" y="35"/>
                  </a:cubicBezTo>
                  <a:cubicBezTo>
                    <a:pt x="133" y="63"/>
                    <a:pt x="171" y="92"/>
                    <a:pt x="176" y="94"/>
                  </a:cubicBezTo>
                  <a:cubicBezTo>
                    <a:pt x="181" y="95"/>
                    <a:pt x="226" y="103"/>
                    <a:pt x="226" y="103"/>
                  </a:cubicBezTo>
                  <a:cubicBezTo>
                    <a:pt x="226" y="103"/>
                    <a:pt x="249" y="98"/>
                    <a:pt x="284" y="78"/>
                  </a:cubicBezTo>
                  <a:cubicBezTo>
                    <a:pt x="318" y="58"/>
                    <a:pt x="360" y="60"/>
                    <a:pt x="370" y="83"/>
                  </a:cubicBezTo>
                  <a:close/>
                </a:path>
              </a:pathLst>
            </a:custGeom>
            <a:solidFill>
              <a:srgbClr val="CBD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30"/>
            <p:cNvSpPr>
              <a:spLocks/>
            </p:cNvSpPr>
            <p:nvPr/>
          </p:nvSpPr>
          <p:spPr bwMode="auto">
            <a:xfrm>
              <a:off x="9432926" y="1168400"/>
              <a:ext cx="52388" cy="160337"/>
            </a:xfrm>
            <a:custGeom>
              <a:avLst/>
              <a:gdLst>
                <a:gd name="T0" fmla="*/ 27 w 27"/>
                <a:gd name="T1" fmla="*/ 8 h 81"/>
                <a:gd name="T2" fmla="*/ 6 w 27"/>
                <a:gd name="T3" fmla="*/ 0 h 81"/>
                <a:gd name="T4" fmla="*/ 4 w 27"/>
                <a:gd name="T5" fmla="*/ 10 h 81"/>
                <a:gd name="T6" fmla="*/ 12 w 27"/>
                <a:gd name="T7" fmla="*/ 67 h 81"/>
                <a:gd name="T8" fmla="*/ 27 w 27"/>
                <a:gd name="T9" fmla="*/ 81 h 81"/>
                <a:gd name="T10" fmla="*/ 27 w 27"/>
                <a:gd name="T11" fmla="*/ 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81">
                  <a:moveTo>
                    <a:pt x="27" y="8"/>
                  </a:moveTo>
                  <a:cubicBezTo>
                    <a:pt x="18" y="5"/>
                    <a:pt x="10" y="2"/>
                    <a:pt x="6" y="0"/>
                  </a:cubicBezTo>
                  <a:cubicBezTo>
                    <a:pt x="5" y="3"/>
                    <a:pt x="5" y="7"/>
                    <a:pt x="4" y="10"/>
                  </a:cubicBezTo>
                  <a:cubicBezTo>
                    <a:pt x="0" y="35"/>
                    <a:pt x="3" y="54"/>
                    <a:pt x="12" y="67"/>
                  </a:cubicBezTo>
                  <a:cubicBezTo>
                    <a:pt x="15" y="73"/>
                    <a:pt x="21" y="77"/>
                    <a:pt x="27" y="81"/>
                  </a:cubicBezTo>
                  <a:cubicBezTo>
                    <a:pt x="24" y="71"/>
                    <a:pt x="18" y="47"/>
                    <a:pt x="27" y="8"/>
                  </a:cubicBezTo>
                  <a:close/>
                </a:path>
              </a:pathLst>
            </a:custGeom>
            <a:solidFill>
              <a:srgbClr val="CBD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31"/>
            <p:cNvSpPr>
              <a:spLocks/>
            </p:cNvSpPr>
            <p:nvPr/>
          </p:nvSpPr>
          <p:spPr bwMode="auto">
            <a:xfrm>
              <a:off x="10147301" y="1285875"/>
              <a:ext cx="93663" cy="139700"/>
            </a:xfrm>
            <a:custGeom>
              <a:avLst/>
              <a:gdLst>
                <a:gd name="T0" fmla="*/ 3 w 47"/>
                <a:gd name="T1" fmla="*/ 71 h 71"/>
                <a:gd name="T2" fmla="*/ 33 w 47"/>
                <a:gd name="T3" fmla="*/ 50 h 71"/>
                <a:gd name="T4" fmla="*/ 46 w 47"/>
                <a:gd name="T5" fmla="*/ 10 h 71"/>
                <a:gd name="T6" fmla="*/ 47 w 47"/>
                <a:gd name="T7" fmla="*/ 0 h 71"/>
                <a:gd name="T8" fmla="*/ 23 w 47"/>
                <a:gd name="T9" fmla="*/ 2 h 71"/>
                <a:gd name="T10" fmla="*/ 0 w 47"/>
                <a:gd name="T11" fmla="*/ 71 h 71"/>
                <a:gd name="T12" fmla="*/ 3 w 47"/>
                <a:gd name="T13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71">
                  <a:moveTo>
                    <a:pt x="3" y="71"/>
                  </a:moveTo>
                  <a:cubicBezTo>
                    <a:pt x="33" y="50"/>
                    <a:pt x="33" y="50"/>
                    <a:pt x="33" y="50"/>
                  </a:cubicBezTo>
                  <a:cubicBezTo>
                    <a:pt x="39" y="41"/>
                    <a:pt x="44" y="27"/>
                    <a:pt x="46" y="10"/>
                  </a:cubicBezTo>
                  <a:cubicBezTo>
                    <a:pt x="46" y="7"/>
                    <a:pt x="47" y="3"/>
                    <a:pt x="47" y="0"/>
                  </a:cubicBezTo>
                  <a:cubicBezTo>
                    <a:pt x="41" y="1"/>
                    <a:pt x="32" y="2"/>
                    <a:pt x="23" y="2"/>
                  </a:cubicBezTo>
                  <a:cubicBezTo>
                    <a:pt x="22" y="26"/>
                    <a:pt x="15" y="54"/>
                    <a:pt x="0" y="71"/>
                  </a:cubicBezTo>
                  <a:cubicBezTo>
                    <a:pt x="1" y="71"/>
                    <a:pt x="2" y="71"/>
                    <a:pt x="3" y="71"/>
                  </a:cubicBezTo>
                  <a:close/>
                </a:path>
              </a:pathLst>
            </a:custGeom>
            <a:solidFill>
              <a:srgbClr val="CBD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32"/>
            <p:cNvSpPr>
              <a:spLocks/>
            </p:cNvSpPr>
            <p:nvPr/>
          </p:nvSpPr>
          <p:spPr bwMode="auto">
            <a:xfrm>
              <a:off x="8840788" y="1897063"/>
              <a:ext cx="212725" cy="138112"/>
            </a:xfrm>
            <a:custGeom>
              <a:avLst/>
              <a:gdLst>
                <a:gd name="T0" fmla="*/ 105 w 108"/>
                <a:gd name="T1" fmla="*/ 43 h 70"/>
                <a:gd name="T2" fmla="*/ 49 w 108"/>
                <a:gd name="T3" fmla="*/ 66 h 70"/>
                <a:gd name="T4" fmla="*/ 2 w 108"/>
                <a:gd name="T5" fmla="*/ 28 h 70"/>
                <a:gd name="T6" fmla="*/ 58 w 108"/>
                <a:gd name="T7" fmla="*/ 4 h 70"/>
                <a:gd name="T8" fmla="*/ 105 w 108"/>
                <a:gd name="T9" fmla="*/ 43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0">
                  <a:moveTo>
                    <a:pt x="105" y="43"/>
                  </a:moveTo>
                  <a:cubicBezTo>
                    <a:pt x="103" y="60"/>
                    <a:pt x="78" y="70"/>
                    <a:pt x="49" y="66"/>
                  </a:cubicBezTo>
                  <a:cubicBezTo>
                    <a:pt x="21" y="62"/>
                    <a:pt x="0" y="45"/>
                    <a:pt x="2" y="28"/>
                  </a:cubicBezTo>
                  <a:cubicBezTo>
                    <a:pt x="5" y="11"/>
                    <a:pt x="30" y="0"/>
                    <a:pt x="58" y="4"/>
                  </a:cubicBezTo>
                  <a:cubicBezTo>
                    <a:pt x="87" y="8"/>
                    <a:pt x="108" y="26"/>
                    <a:pt x="105" y="43"/>
                  </a:cubicBezTo>
                  <a:close/>
                </a:path>
              </a:pathLst>
            </a:custGeom>
            <a:solidFill>
              <a:srgbClr val="F9D4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33"/>
            <p:cNvSpPr>
              <a:spLocks/>
            </p:cNvSpPr>
            <p:nvPr/>
          </p:nvSpPr>
          <p:spPr bwMode="auto">
            <a:xfrm>
              <a:off x="10402888" y="2122488"/>
              <a:ext cx="214313" cy="139700"/>
            </a:xfrm>
            <a:custGeom>
              <a:avLst/>
              <a:gdLst>
                <a:gd name="T0" fmla="*/ 105 w 108"/>
                <a:gd name="T1" fmla="*/ 43 h 70"/>
                <a:gd name="T2" fmla="*/ 49 w 108"/>
                <a:gd name="T3" fmla="*/ 66 h 70"/>
                <a:gd name="T4" fmla="*/ 2 w 108"/>
                <a:gd name="T5" fmla="*/ 28 h 70"/>
                <a:gd name="T6" fmla="*/ 58 w 108"/>
                <a:gd name="T7" fmla="*/ 4 h 70"/>
                <a:gd name="T8" fmla="*/ 105 w 108"/>
                <a:gd name="T9" fmla="*/ 43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0">
                  <a:moveTo>
                    <a:pt x="105" y="43"/>
                  </a:moveTo>
                  <a:cubicBezTo>
                    <a:pt x="103" y="60"/>
                    <a:pt x="78" y="70"/>
                    <a:pt x="49" y="66"/>
                  </a:cubicBezTo>
                  <a:cubicBezTo>
                    <a:pt x="21" y="62"/>
                    <a:pt x="0" y="45"/>
                    <a:pt x="2" y="28"/>
                  </a:cubicBezTo>
                  <a:cubicBezTo>
                    <a:pt x="5" y="11"/>
                    <a:pt x="30" y="0"/>
                    <a:pt x="58" y="4"/>
                  </a:cubicBezTo>
                  <a:cubicBezTo>
                    <a:pt x="87" y="9"/>
                    <a:pt x="108" y="26"/>
                    <a:pt x="105" y="43"/>
                  </a:cubicBezTo>
                  <a:close/>
                </a:path>
              </a:pathLst>
            </a:custGeom>
            <a:solidFill>
              <a:srgbClr val="F9D4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34"/>
            <p:cNvSpPr>
              <a:spLocks/>
            </p:cNvSpPr>
            <p:nvPr/>
          </p:nvSpPr>
          <p:spPr bwMode="auto">
            <a:xfrm>
              <a:off x="9580563" y="2701925"/>
              <a:ext cx="80963" cy="128587"/>
            </a:xfrm>
            <a:custGeom>
              <a:avLst/>
              <a:gdLst>
                <a:gd name="T0" fmla="*/ 38 w 41"/>
                <a:gd name="T1" fmla="*/ 35 h 65"/>
                <a:gd name="T2" fmla="*/ 16 w 41"/>
                <a:gd name="T3" fmla="*/ 63 h 65"/>
                <a:gd name="T4" fmla="*/ 3 w 41"/>
                <a:gd name="T5" fmla="*/ 30 h 65"/>
                <a:gd name="T6" fmla="*/ 25 w 41"/>
                <a:gd name="T7" fmla="*/ 1 h 65"/>
                <a:gd name="T8" fmla="*/ 38 w 41"/>
                <a:gd name="T9" fmla="*/ 3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5">
                  <a:moveTo>
                    <a:pt x="38" y="35"/>
                  </a:moveTo>
                  <a:cubicBezTo>
                    <a:pt x="36" y="52"/>
                    <a:pt x="26" y="65"/>
                    <a:pt x="16" y="63"/>
                  </a:cubicBezTo>
                  <a:cubicBezTo>
                    <a:pt x="6" y="62"/>
                    <a:pt x="0" y="47"/>
                    <a:pt x="3" y="30"/>
                  </a:cubicBezTo>
                  <a:cubicBezTo>
                    <a:pt x="5" y="13"/>
                    <a:pt x="15" y="0"/>
                    <a:pt x="25" y="1"/>
                  </a:cubicBezTo>
                  <a:cubicBezTo>
                    <a:pt x="35" y="3"/>
                    <a:pt x="41" y="18"/>
                    <a:pt x="38" y="35"/>
                  </a:cubicBezTo>
                  <a:close/>
                </a:path>
              </a:pathLst>
            </a:custGeom>
            <a:solidFill>
              <a:srgbClr val="0502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35"/>
            <p:cNvSpPr>
              <a:spLocks/>
            </p:cNvSpPr>
            <p:nvPr/>
          </p:nvSpPr>
          <p:spPr bwMode="auto">
            <a:xfrm>
              <a:off x="9580563" y="2701925"/>
              <a:ext cx="80963" cy="128587"/>
            </a:xfrm>
            <a:custGeom>
              <a:avLst/>
              <a:gdLst>
                <a:gd name="T0" fmla="*/ 38 w 41"/>
                <a:gd name="T1" fmla="*/ 35 h 65"/>
                <a:gd name="T2" fmla="*/ 16 w 41"/>
                <a:gd name="T3" fmla="*/ 63 h 65"/>
                <a:gd name="T4" fmla="*/ 3 w 41"/>
                <a:gd name="T5" fmla="*/ 30 h 65"/>
                <a:gd name="T6" fmla="*/ 25 w 41"/>
                <a:gd name="T7" fmla="*/ 1 h 65"/>
                <a:gd name="T8" fmla="*/ 38 w 41"/>
                <a:gd name="T9" fmla="*/ 3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5">
                  <a:moveTo>
                    <a:pt x="38" y="35"/>
                  </a:moveTo>
                  <a:cubicBezTo>
                    <a:pt x="36" y="52"/>
                    <a:pt x="26" y="65"/>
                    <a:pt x="16" y="63"/>
                  </a:cubicBezTo>
                  <a:cubicBezTo>
                    <a:pt x="6" y="62"/>
                    <a:pt x="0" y="47"/>
                    <a:pt x="3" y="30"/>
                  </a:cubicBezTo>
                  <a:cubicBezTo>
                    <a:pt x="5" y="13"/>
                    <a:pt x="15" y="0"/>
                    <a:pt x="25" y="1"/>
                  </a:cubicBezTo>
                  <a:cubicBezTo>
                    <a:pt x="35" y="3"/>
                    <a:pt x="41" y="18"/>
                    <a:pt x="38" y="35"/>
                  </a:cubicBezTo>
                  <a:close/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2722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4"/>
          <p:cNvSpPr>
            <a:spLocks noChangeArrowheads="1"/>
          </p:cNvSpPr>
          <p:nvPr/>
        </p:nvSpPr>
        <p:spPr bwMode="auto">
          <a:xfrm>
            <a:off x="1579563" y="5721350"/>
            <a:ext cx="1397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垂直站立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55"/>
          <p:cNvSpPr>
            <a:spLocks noChangeArrowheads="1"/>
          </p:cNvSpPr>
          <p:nvPr/>
        </p:nvSpPr>
        <p:spPr bwMode="auto">
          <a:xfrm>
            <a:off x="1579562" y="6115050"/>
            <a:ext cx="15065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手抓圆环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6"/>
          <p:cNvSpPr>
            <a:spLocks noChangeArrowheads="1"/>
          </p:cNvSpPr>
          <p:nvPr/>
        </p:nvSpPr>
        <p:spPr bwMode="auto">
          <a:xfrm>
            <a:off x="4265613" y="5721350"/>
            <a:ext cx="1320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我靠我靠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57"/>
          <p:cNvSpPr>
            <a:spLocks noChangeArrowheads="1"/>
          </p:cNvSpPr>
          <p:nvPr/>
        </p:nvSpPr>
        <p:spPr bwMode="auto">
          <a:xfrm>
            <a:off x="4265613" y="6115050"/>
            <a:ext cx="1320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我靠靠靠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8"/>
          <p:cNvSpPr>
            <a:spLocks noChangeArrowheads="1"/>
          </p:cNvSpPr>
          <p:nvPr/>
        </p:nvSpPr>
        <p:spPr bwMode="auto">
          <a:xfrm>
            <a:off x="6875462" y="5721350"/>
            <a:ext cx="14112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让我手握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6875463" y="6115050"/>
            <a:ext cx="1411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一节就好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60"/>
          <p:cNvSpPr>
            <a:spLocks noChangeArrowheads="1"/>
          </p:cNvSpPr>
          <p:nvPr/>
        </p:nvSpPr>
        <p:spPr bwMode="auto">
          <a:xfrm>
            <a:off x="9482138" y="5721350"/>
            <a:ext cx="14716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双手抱胸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61"/>
          <p:cNvSpPr>
            <a:spLocks noChangeArrowheads="1"/>
          </p:cNvSpPr>
          <p:nvPr/>
        </p:nvSpPr>
        <p:spPr bwMode="auto">
          <a:xfrm>
            <a:off x="9482138" y="6115050"/>
            <a:ext cx="18145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或双手插袋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2"/>
          <p:cNvSpPr>
            <a:spLocks noChangeArrowheads="1"/>
          </p:cNvSpPr>
          <p:nvPr/>
        </p:nvSpPr>
        <p:spPr bwMode="auto">
          <a:xfrm>
            <a:off x="1714500" y="4503738"/>
            <a:ext cx="120967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7500" b="1" i="0" u="none" strike="noStrike" cap="none" normalizeH="0" baseline="0" dirty="0">
                <a:ln>
                  <a:noFill/>
                </a:ln>
                <a:solidFill>
                  <a:srgbClr val="20649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抓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4432299" y="4503738"/>
            <a:ext cx="1096963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7500" b="1" i="0" u="none" strike="noStrike" cap="none" normalizeH="0" baseline="0" dirty="0">
                <a:ln>
                  <a:noFill/>
                </a:ln>
                <a:solidFill>
                  <a:srgbClr val="82C8C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靠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4"/>
          <p:cNvSpPr>
            <a:spLocks noChangeArrowheads="1"/>
          </p:cNvSpPr>
          <p:nvPr/>
        </p:nvSpPr>
        <p:spPr bwMode="auto">
          <a:xfrm>
            <a:off x="6980238" y="4503738"/>
            <a:ext cx="1211262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7500" b="1" i="0" u="none" strike="noStrike" cap="none" normalizeH="0" baseline="0" dirty="0">
                <a:ln>
                  <a:noFill/>
                </a:ln>
                <a:solidFill>
                  <a:srgbClr val="7ABD7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握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5"/>
          <p:cNvSpPr>
            <a:spLocks noChangeArrowheads="1"/>
          </p:cNvSpPr>
          <p:nvPr/>
        </p:nvSpPr>
        <p:spPr bwMode="auto">
          <a:xfrm>
            <a:off x="9642475" y="4503738"/>
            <a:ext cx="120967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7500" b="1" i="0" u="none" strike="noStrike" cap="none" normalizeH="0" baseline="0" dirty="0">
                <a:ln>
                  <a:noFill/>
                </a:ln>
                <a:solidFill>
                  <a:srgbClr val="1AB7C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抱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6"/>
          <p:cNvSpPr>
            <a:spLocks noChangeArrowheads="1"/>
          </p:cNvSpPr>
          <p:nvPr/>
        </p:nvSpPr>
        <p:spPr bwMode="auto">
          <a:xfrm>
            <a:off x="1717674" y="1782763"/>
            <a:ext cx="11366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1" i="0" u="none" strike="noStrike" cap="none" normalizeH="0" baseline="0" dirty="0">
                <a:ln>
                  <a:noFill/>
                </a:ln>
                <a:solidFill>
                  <a:srgbClr val="20649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吊环族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7"/>
          <p:cNvSpPr>
            <a:spLocks noChangeArrowheads="1"/>
          </p:cNvSpPr>
          <p:nvPr/>
        </p:nvSpPr>
        <p:spPr bwMode="auto">
          <a:xfrm>
            <a:off x="4349749" y="1782763"/>
            <a:ext cx="10142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1" i="0" u="none" strike="noStrike" cap="none" normalizeH="0" baseline="0" dirty="0">
                <a:ln>
                  <a:noFill/>
                </a:ln>
                <a:solidFill>
                  <a:srgbClr val="82C8C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门边族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68"/>
          <p:cNvSpPr>
            <a:spLocks noChangeArrowheads="1"/>
          </p:cNvSpPr>
          <p:nvPr/>
        </p:nvSpPr>
        <p:spPr bwMode="auto">
          <a:xfrm>
            <a:off x="6980238" y="1782763"/>
            <a:ext cx="11350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1" i="0" u="none" strike="noStrike" cap="none" normalizeH="0" baseline="0" dirty="0">
                <a:ln>
                  <a:noFill/>
                </a:ln>
                <a:solidFill>
                  <a:srgbClr val="7ABD7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钢管族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69"/>
          <p:cNvSpPr>
            <a:spLocks noChangeArrowheads="1"/>
          </p:cNvSpPr>
          <p:nvPr/>
        </p:nvSpPr>
        <p:spPr bwMode="auto">
          <a:xfrm>
            <a:off x="9610725" y="1782763"/>
            <a:ext cx="1085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1" i="0" u="none" strike="noStrike" cap="none" normalizeH="0" baseline="0" dirty="0">
                <a:ln>
                  <a:noFill/>
                </a:ln>
                <a:solidFill>
                  <a:srgbClr val="1AB7C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马步族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Freeform 70"/>
          <p:cNvSpPr>
            <a:spLocks noEditPoints="1"/>
          </p:cNvSpPr>
          <p:nvPr/>
        </p:nvSpPr>
        <p:spPr bwMode="auto">
          <a:xfrm>
            <a:off x="1206500" y="2262188"/>
            <a:ext cx="2068513" cy="2376488"/>
          </a:xfrm>
          <a:custGeom>
            <a:avLst/>
            <a:gdLst>
              <a:gd name="T0" fmla="*/ 924 w 1116"/>
              <a:gd name="T1" fmla="*/ 1027 h 1281"/>
              <a:gd name="T2" fmla="*/ 1017 w 1116"/>
              <a:gd name="T3" fmla="*/ 965 h 1281"/>
              <a:gd name="T4" fmla="*/ 1054 w 1116"/>
              <a:gd name="T5" fmla="*/ 857 h 1281"/>
              <a:gd name="T6" fmla="*/ 1054 w 1116"/>
              <a:gd name="T7" fmla="*/ 270 h 1281"/>
              <a:gd name="T8" fmla="*/ 1039 w 1116"/>
              <a:gd name="T9" fmla="*/ 203 h 1281"/>
              <a:gd name="T10" fmla="*/ 1001 w 1116"/>
              <a:gd name="T11" fmla="*/ 150 h 1281"/>
              <a:gd name="T12" fmla="*/ 949 w 1116"/>
              <a:gd name="T13" fmla="*/ 108 h 1281"/>
              <a:gd name="T14" fmla="*/ 894 w 1116"/>
              <a:gd name="T15" fmla="*/ 75 h 1281"/>
              <a:gd name="T16" fmla="*/ 837 w 1116"/>
              <a:gd name="T17" fmla="*/ 47 h 1281"/>
              <a:gd name="T18" fmla="*/ 765 w 1116"/>
              <a:gd name="T19" fmla="*/ 23 h 1281"/>
              <a:gd name="T20" fmla="*/ 669 w 1116"/>
              <a:gd name="T21" fmla="*/ 6 h 1281"/>
              <a:gd name="T22" fmla="*/ 542 w 1116"/>
              <a:gd name="T23" fmla="*/ 0 h 1281"/>
              <a:gd name="T24" fmla="*/ 431 w 1116"/>
              <a:gd name="T25" fmla="*/ 6 h 1281"/>
              <a:gd name="T26" fmla="*/ 347 w 1116"/>
              <a:gd name="T27" fmla="*/ 20 h 1281"/>
              <a:gd name="T28" fmla="*/ 285 w 1116"/>
              <a:gd name="T29" fmla="*/ 40 h 1281"/>
              <a:gd name="T30" fmla="*/ 238 w 1116"/>
              <a:gd name="T31" fmla="*/ 61 h 1281"/>
              <a:gd name="T32" fmla="*/ 186 w 1116"/>
              <a:gd name="T33" fmla="*/ 91 h 1281"/>
              <a:gd name="T34" fmla="*/ 129 w 1116"/>
              <a:gd name="T35" fmla="*/ 138 h 1281"/>
              <a:gd name="T36" fmla="*/ 81 w 1116"/>
              <a:gd name="T37" fmla="*/ 199 h 1281"/>
              <a:gd name="T38" fmla="*/ 62 w 1116"/>
              <a:gd name="T39" fmla="*/ 270 h 1281"/>
              <a:gd name="T40" fmla="*/ 62 w 1116"/>
              <a:gd name="T41" fmla="*/ 857 h 1281"/>
              <a:gd name="T42" fmla="*/ 98 w 1116"/>
              <a:gd name="T43" fmla="*/ 965 h 1281"/>
              <a:gd name="T44" fmla="*/ 190 w 1116"/>
              <a:gd name="T45" fmla="*/ 1027 h 1281"/>
              <a:gd name="T46" fmla="*/ 0 w 1116"/>
              <a:gd name="T47" fmla="*/ 1281 h 1281"/>
              <a:gd name="T48" fmla="*/ 186 w 1116"/>
              <a:gd name="T49" fmla="*/ 1281 h 1281"/>
              <a:gd name="T50" fmla="*/ 225 w 1116"/>
              <a:gd name="T51" fmla="*/ 1212 h 1281"/>
              <a:gd name="T52" fmla="*/ 891 w 1116"/>
              <a:gd name="T53" fmla="*/ 1212 h 1281"/>
              <a:gd name="T54" fmla="*/ 930 w 1116"/>
              <a:gd name="T55" fmla="*/ 1281 h 1281"/>
              <a:gd name="T56" fmla="*/ 1116 w 1116"/>
              <a:gd name="T57" fmla="*/ 1281 h 1281"/>
              <a:gd name="T58" fmla="*/ 924 w 1116"/>
              <a:gd name="T59" fmla="*/ 1027 h 1281"/>
              <a:gd name="T60" fmla="*/ 265 w 1116"/>
              <a:gd name="T61" fmla="*/ 1124 h 1281"/>
              <a:gd name="T62" fmla="*/ 307 w 1116"/>
              <a:gd name="T63" fmla="*/ 1034 h 1281"/>
              <a:gd name="T64" fmla="*/ 809 w 1116"/>
              <a:gd name="T65" fmla="*/ 1034 h 1281"/>
              <a:gd name="T66" fmla="*/ 849 w 1116"/>
              <a:gd name="T67" fmla="*/ 1124 h 1281"/>
              <a:gd name="T68" fmla="*/ 265 w 1116"/>
              <a:gd name="T69" fmla="*/ 1124 h 1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16" h="1281">
                <a:moveTo>
                  <a:pt x="924" y="1027"/>
                </a:moveTo>
                <a:cubicBezTo>
                  <a:pt x="962" y="1017"/>
                  <a:pt x="993" y="996"/>
                  <a:pt x="1017" y="965"/>
                </a:cubicBezTo>
                <a:cubicBezTo>
                  <a:pt x="1042" y="934"/>
                  <a:pt x="1054" y="898"/>
                  <a:pt x="1054" y="857"/>
                </a:cubicBezTo>
                <a:cubicBezTo>
                  <a:pt x="1054" y="270"/>
                  <a:pt x="1054" y="270"/>
                  <a:pt x="1054" y="270"/>
                </a:cubicBezTo>
                <a:cubicBezTo>
                  <a:pt x="1054" y="245"/>
                  <a:pt x="1049" y="223"/>
                  <a:pt x="1039" y="203"/>
                </a:cubicBezTo>
                <a:cubicBezTo>
                  <a:pt x="1029" y="183"/>
                  <a:pt x="1016" y="165"/>
                  <a:pt x="1001" y="150"/>
                </a:cubicBezTo>
                <a:cubicBezTo>
                  <a:pt x="985" y="134"/>
                  <a:pt x="968" y="120"/>
                  <a:pt x="949" y="108"/>
                </a:cubicBezTo>
                <a:cubicBezTo>
                  <a:pt x="930" y="95"/>
                  <a:pt x="911" y="85"/>
                  <a:pt x="894" y="75"/>
                </a:cubicBezTo>
                <a:cubicBezTo>
                  <a:pt x="877" y="66"/>
                  <a:pt x="858" y="56"/>
                  <a:pt x="837" y="47"/>
                </a:cubicBezTo>
                <a:cubicBezTo>
                  <a:pt x="816" y="38"/>
                  <a:pt x="792" y="30"/>
                  <a:pt x="765" y="23"/>
                </a:cubicBezTo>
                <a:cubicBezTo>
                  <a:pt x="737" y="16"/>
                  <a:pt x="705" y="11"/>
                  <a:pt x="669" y="6"/>
                </a:cubicBezTo>
                <a:cubicBezTo>
                  <a:pt x="632" y="2"/>
                  <a:pt x="590" y="0"/>
                  <a:pt x="542" y="0"/>
                </a:cubicBezTo>
                <a:cubicBezTo>
                  <a:pt x="500" y="0"/>
                  <a:pt x="463" y="2"/>
                  <a:pt x="431" y="6"/>
                </a:cubicBezTo>
                <a:cubicBezTo>
                  <a:pt x="399" y="9"/>
                  <a:pt x="371" y="14"/>
                  <a:pt x="347" y="20"/>
                </a:cubicBezTo>
                <a:cubicBezTo>
                  <a:pt x="323" y="25"/>
                  <a:pt x="303" y="32"/>
                  <a:pt x="285" y="40"/>
                </a:cubicBezTo>
                <a:cubicBezTo>
                  <a:pt x="268" y="47"/>
                  <a:pt x="252" y="54"/>
                  <a:pt x="238" y="61"/>
                </a:cubicBezTo>
                <a:cubicBezTo>
                  <a:pt x="223" y="68"/>
                  <a:pt x="206" y="78"/>
                  <a:pt x="186" y="91"/>
                </a:cubicBezTo>
                <a:cubicBezTo>
                  <a:pt x="167" y="104"/>
                  <a:pt x="147" y="120"/>
                  <a:pt x="129" y="138"/>
                </a:cubicBezTo>
                <a:cubicBezTo>
                  <a:pt x="110" y="157"/>
                  <a:pt x="94" y="177"/>
                  <a:pt x="81" y="199"/>
                </a:cubicBezTo>
                <a:cubicBezTo>
                  <a:pt x="68" y="222"/>
                  <a:pt x="62" y="245"/>
                  <a:pt x="62" y="270"/>
                </a:cubicBezTo>
                <a:cubicBezTo>
                  <a:pt x="62" y="857"/>
                  <a:pt x="62" y="857"/>
                  <a:pt x="62" y="857"/>
                </a:cubicBezTo>
                <a:cubicBezTo>
                  <a:pt x="62" y="898"/>
                  <a:pt x="74" y="934"/>
                  <a:pt x="98" y="965"/>
                </a:cubicBezTo>
                <a:cubicBezTo>
                  <a:pt x="122" y="996"/>
                  <a:pt x="153" y="1017"/>
                  <a:pt x="190" y="1027"/>
                </a:cubicBezTo>
                <a:cubicBezTo>
                  <a:pt x="0" y="1281"/>
                  <a:pt x="0" y="1281"/>
                  <a:pt x="0" y="1281"/>
                </a:cubicBezTo>
                <a:cubicBezTo>
                  <a:pt x="186" y="1281"/>
                  <a:pt x="186" y="1281"/>
                  <a:pt x="186" y="1281"/>
                </a:cubicBezTo>
                <a:cubicBezTo>
                  <a:pt x="225" y="1212"/>
                  <a:pt x="225" y="1212"/>
                  <a:pt x="225" y="1212"/>
                </a:cubicBezTo>
                <a:cubicBezTo>
                  <a:pt x="891" y="1212"/>
                  <a:pt x="891" y="1212"/>
                  <a:pt x="891" y="1212"/>
                </a:cubicBezTo>
                <a:cubicBezTo>
                  <a:pt x="930" y="1281"/>
                  <a:pt x="930" y="1281"/>
                  <a:pt x="930" y="1281"/>
                </a:cubicBezTo>
                <a:cubicBezTo>
                  <a:pt x="1116" y="1281"/>
                  <a:pt x="1116" y="1281"/>
                  <a:pt x="1116" y="1281"/>
                </a:cubicBezTo>
                <a:lnTo>
                  <a:pt x="924" y="1027"/>
                </a:lnTo>
                <a:close/>
                <a:moveTo>
                  <a:pt x="265" y="1124"/>
                </a:moveTo>
                <a:cubicBezTo>
                  <a:pt x="307" y="1034"/>
                  <a:pt x="307" y="1034"/>
                  <a:pt x="307" y="1034"/>
                </a:cubicBezTo>
                <a:cubicBezTo>
                  <a:pt x="809" y="1034"/>
                  <a:pt x="809" y="1034"/>
                  <a:pt x="809" y="1034"/>
                </a:cubicBezTo>
                <a:cubicBezTo>
                  <a:pt x="849" y="1124"/>
                  <a:pt x="849" y="1124"/>
                  <a:pt x="849" y="1124"/>
                </a:cubicBezTo>
                <a:lnTo>
                  <a:pt x="265" y="1124"/>
                </a:lnTo>
                <a:close/>
              </a:path>
            </a:pathLst>
          </a:custGeom>
          <a:solidFill>
            <a:srgbClr val="2064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" name="Freeform 71"/>
          <p:cNvSpPr>
            <a:spLocks noEditPoints="1"/>
          </p:cNvSpPr>
          <p:nvPr/>
        </p:nvSpPr>
        <p:spPr bwMode="auto">
          <a:xfrm>
            <a:off x="3810000" y="2262188"/>
            <a:ext cx="2068513" cy="2376488"/>
          </a:xfrm>
          <a:custGeom>
            <a:avLst/>
            <a:gdLst>
              <a:gd name="T0" fmla="*/ 924 w 1116"/>
              <a:gd name="T1" fmla="*/ 1027 h 1281"/>
              <a:gd name="T2" fmla="*/ 1017 w 1116"/>
              <a:gd name="T3" fmla="*/ 965 h 1281"/>
              <a:gd name="T4" fmla="*/ 1054 w 1116"/>
              <a:gd name="T5" fmla="*/ 857 h 1281"/>
              <a:gd name="T6" fmla="*/ 1054 w 1116"/>
              <a:gd name="T7" fmla="*/ 270 h 1281"/>
              <a:gd name="T8" fmla="*/ 1039 w 1116"/>
              <a:gd name="T9" fmla="*/ 203 h 1281"/>
              <a:gd name="T10" fmla="*/ 1001 w 1116"/>
              <a:gd name="T11" fmla="*/ 150 h 1281"/>
              <a:gd name="T12" fmla="*/ 949 w 1116"/>
              <a:gd name="T13" fmla="*/ 108 h 1281"/>
              <a:gd name="T14" fmla="*/ 894 w 1116"/>
              <a:gd name="T15" fmla="*/ 75 h 1281"/>
              <a:gd name="T16" fmla="*/ 837 w 1116"/>
              <a:gd name="T17" fmla="*/ 47 h 1281"/>
              <a:gd name="T18" fmla="*/ 765 w 1116"/>
              <a:gd name="T19" fmla="*/ 23 h 1281"/>
              <a:gd name="T20" fmla="*/ 669 w 1116"/>
              <a:gd name="T21" fmla="*/ 6 h 1281"/>
              <a:gd name="T22" fmla="*/ 542 w 1116"/>
              <a:gd name="T23" fmla="*/ 0 h 1281"/>
              <a:gd name="T24" fmla="*/ 431 w 1116"/>
              <a:gd name="T25" fmla="*/ 6 h 1281"/>
              <a:gd name="T26" fmla="*/ 347 w 1116"/>
              <a:gd name="T27" fmla="*/ 20 h 1281"/>
              <a:gd name="T28" fmla="*/ 285 w 1116"/>
              <a:gd name="T29" fmla="*/ 40 h 1281"/>
              <a:gd name="T30" fmla="*/ 238 w 1116"/>
              <a:gd name="T31" fmla="*/ 61 h 1281"/>
              <a:gd name="T32" fmla="*/ 186 w 1116"/>
              <a:gd name="T33" fmla="*/ 91 h 1281"/>
              <a:gd name="T34" fmla="*/ 129 w 1116"/>
              <a:gd name="T35" fmla="*/ 138 h 1281"/>
              <a:gd name="T36" fmla="*/ 81 w 1116"/>
              <a:gd name="T37" fmla="*/ 199 h 1281"/>
              <a:gd name="T38" fmla="*/ 62 w 1116"/>
              <a:gd name="T39" fmla="*/ 270 h 1281"/>
              <a:gd name="T40" fmla="*/ 62 w 1116"/>
              <a:gd name="T41" fmla="*/ 857 h 1281"/>
              <a:gd name="T42" fmla="*/ 98 w 1116"/>
              <a:gd name="T43" fmla="*/ 965 h 1281"/>
              <a:gd name="T44" fmla="*/ 190 w 1116"/>
              <a:gd name="T45" fmla="*/ 1027 h 1281"/>
              <a:gd name="T46" fmla="*/ 0 w 1116"/>
              <a:gd name="T47" fmla="*/ 1281 h 1281"/>
              <a:gd name="T48" fmla="*/ 186 w 1116"/>
              <a:gd name="T49" fmla="*/ 1281 h 1281"/>
              <a:gd name="T50" fmla="*/ 225 w 1116"/>
              <a:gd name="T51" fmla="*/ 1212 h 1281"/>
              <a:gd name="T52" fmla="*/ 891 w 1116"/>
              <a:gd name="T53" fmla="*/ 1212 h 1281"/>
              <a:gd name="T54" fmla="*/ 930 w 1116"/>
              <a:gd name="T55" fmla="*/ 1281 h 1281"/>
              <a:gd name="T56" fmla="*/ 1116 w 1116"/>
              <a:gd name="T57" fmla="*/ 1281 h 1281"/>
              <a:gd name="T58" fmla="*/ 924 w 1116"/>
              <a:gd name="T59" fmla="*/ 1027 h 1281"/>
              <a:gd name="T60" fmla="*/ 265 w 1116"/>
              <a:gd name="T61" fmla="*/ 1124 h 1281"/>
              <a:gd name="T62" fmla="*/ 307 w 1116"/>
              <a:gd name="T63" fmla="*/ 1034 h 1281"/>
              <a:gd name="T64" fmla="*/ 809 w 1116"/>
              <a:gd name="T65" fmla="*/ 1034 h 1281"/>
              <a:gd name="T66" fmla="*/ 849 w 1116"/>
              <a:gd name="T67" fmla="*/ 1124 h 1281"/>
              <a:gd name="T68" fmla="*/ 265 w 1116"/>
              <a:gd name="T69" fmla="*/ 1124 h 1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16" h="1281">
                <a:moveTo>
                  <a:pt x="924" y="1027"/>
                </a:moveTo>
                <a:cubicBezTo>
                  <a:pt x="962" y="1017"/>
                  <a:pt x="993" y="996"/>
                  <a:pt x="1017" y="965"/>
                </a:cubicBezTo>
                <a:cubicBezTo>
                  <a:pt x="1042" y="934"/>
                  <a:pt x="1054" y="898"/>
                  <a:pt x="1054" y="857"/>
                </a:cubicBezTo>
                <a:cubicBezTo>
                  <a:pt x="1054" y="270"/>
                  <a:pt x="1054" y="270"/>
                  <a:pt x="1054" y="270"/>
                </a:cubicBezTo>
                <a:cubicBezTo>
                  <a:pt x="1054" y="245"/>
                  <a:pt x="1049" y="223"/>
                  <a:pt x="1039" y="203"/>
                </a:cubicBezTo>
                <a:cubicBezTo>
                  <a:pt x="1029" y="183"/>
                  <a:pt x="1016" y="165"/>
                  <a:pt x="1001" y="150"/>
                </a:cubicBezTo>
                <a:cubicBezTo>
                  <a:pt x="985" y="134"/>
                  <a:pt x="968" y="120"/>
                  <a:pt x="949" y="108"/>
                </a:cubicBezTo>
                <a:cubicBezTo>
                  <a:pt x="929" y="95"/>
                  <a:pt x="911" y="85"/>
                  <a:pt x="894" y="75"/>
                </a:cubicBezTo>
                <a:cubicBezTo>
                  <a:pt x="877" y="66"/>
                  <a:pt x="858" y="56"/>
                  <a:pt x="837" y="47"/>
                </a:cubicBezTo>
                <a:cubicBezTo>
                  <a:pt x="816" y="38"/>
                  <a:pt x="792" y="30"/>
                  <a:pt x="765" y="23"/>
                </a:cubicBezTo>
                <a:cubicBezTo>
                  <a:pt x="737" y="16"/>
                  <a:pt x="705" y="11"/>
                  <a:pt x="669" y="6"/>
                </a:cubicBezTo>
                <a:cubicBezTo>
                  <a:pt x="632" y="2"/>
                  <a:pt x="590" y="0"/>
                  <a:pt x="542" y="0"/>
                </a:cubicBezTo>
                <a:cubicBezTo>
                  <a:pt x="500" y="0"/>
                  <a:pt x="463" y="2"/>
                  <a:pt x="431" y="6"/>
                </a:cubicBezTo>
                <a:cubicBezTo>
                  <a:pt x="399" y="9"/>
                  <a:pt x="371" y="14"/>
                  <a:pt x="347" y="20"/>
                </a:cubicBezTo>
                <a:cubicBezTo>
                  <a:pt x="323" y="25"/>
                  <a:pt x="302" y="32"/>
                  <a:pt x="285" y="40"/>
                </a:cubicBezTo>
                <a:cubicBezTo>
                  <a:pt x="268" y="47"/>
                  <a:pt x="252" y="54"/>
                  <a:pt x="238" y="61"/>
                </a:cubicBezTo>
                <a:cubicBezTo>
                  <a:pt x="223" y="68"/>
                  <a:pt x="206" y="78"/>
                  <a:pt x="186" y="91"/>
                </a:cubicBezTo>
                <a:cubicBezTo>
                  <a:pt x="167" y="104"/>
                  <a:pt x="147" y="120"/>
                  <a:pt x="129" y="138"/>
                </a:cubicBezTo>
                <a:cubicBezTo>
                  <a:pt x="110" y="157"/>
                  <a:pt x="94" y="177"/>
                  <a:pt x="81" y="199"/>
                </a:cubicBezTo>
                <a:cubicBezTo>
                  <a:pt x="68" y="222"/>
                  <a:pt x="62" y="245"/>
                  <a:pt x="62" y="270"/>
                </a:cubicBezTo>
                <a:cubicBezTo>
                  <a:pt x="62" y="857"/>
                  <a:pt x="62" y="857"/>
                  <a:pt x="62" y="857"/>
                </a:cubicBezTo>
                <a:cubicBezTo>
                  <a:pt x="62" y="898"/>
                  <a:pt x="74" y="934"/>
                  <a:pt x="98" y="965"/>
                </a:cubicBezTo>
                <a:cubicBezTo>
                  <a:pt x="122" y="996"/>
                  <a:pt x="152" y="1017"/>
                  <a:pt x="190" y="1027"/>
                </a:cubicBezTo>
                <a:cubicBezTo>
                  <a:pt x="0" y="1281"/>
                  <a:pt x="0" y="1281"/>
                  <a:pt x="0" y="1281"/>
                </a:cubicBezTo>
                <a:cubicBezTo>
                  <a:pt x="186" y="1281"/>
                  <a:pt x="186" y="1281"/>
                  <a:pt x="186" y="1281"/>
                </a:cubicBezTo>
                <a:cubicBezTo>
                  <a:pt x="225" y="1212"/>
                  <a:pt x="225" y="1212"/>
                  <a:pt x="225" y="1212"/>
                </a:cubicBezTo>
                <a:cubicBezTo>
                  <a:pt x="891" y="1212"/>
                  <a:pt x="891" y="1212"/>
                  <a:pt x="891" y="1212"/>
                </a:cubicBezTo>
                <a:cubicBezTo>
                  <a:pt x="930" y="1281"/>
                  <a:pt x="930" y="1281"/>
                  <a:pt x="930" y="1281"/>
                </a:cubicBezTo>
                <a:cubicBezTo>
                  <a:pt x="1116" y="1281"/>
                  <a:pt x="1116" y="1281"/>
                  <a:pt x="1116" y="1281"/>
                </a:cubicBezTo>
                <a:lnTo>
                  <a:pt x="924" y="1027"/>
                </a:lnTo>
                <a:close/>
                <a:moveTo>
                  <a:pt x="265" y="1124"/>
                </a:moveTo>
                <a:cubicBezTo>
                  <a:pt x="307" y="1034"/>
                  <a:pt x="307" y="1034"/>
                  <a:pt x="307" y="1034"/>
                </a:cubicBezTo>
                <a:cubicBezTo>
                  <a:pt x="809" y="1034"/>
                  <a:pt x="809" y="1034"/>
                  <a:pt x="809" y="1034"/>
                </a:cubicBezTo>
                <a:cubicBezTo>
                  <a:pt x="849" y="1124"/>
                  <a:pt x="849" y="1124"/>
                  <a:pt x="849" y="1124"/>
                </a:cubicBezTo>
                <a:lnTo>
                  <a:pt x="265" y="1124"/>
                </a:lnTo>
                <a:close/>
              </a:path>
            </a:pathLst>
          </a:custGeom>
          <a:solidFill>
            <a:srgbClr val="82C8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2" name="Freeform 72"/>
          <p:cNvSpPr>
            <a:spLocks noEditPoints="1"/>
          </p:cNvSpPr>
          <p:nvPr/>
        </p:nvSpPr>
        <p:spPr bwMode="auto">
          <a:xfrm>
            <a:off x="6438900" y="2262188"/>
            <a:ext cx="2071688" cy="2376488"/>
          </a:xfrm>
          <a:custGeom>
            <a:avLst/>
            <a:gdLst>
              <a:gd name="T0" fmla="*/ 925 w 1117"/>
              <a:gd name="T1" fmla="*/ 1027 h 1281"/>
              <a:gd name="T2" fmla="*/ 1018 w 1117"/>
              <a:gd name="T3" fmla="*/ 965 h 1281"/>
              <a:gd name="T4" fmla="*/ 1055 w 1117"/>
              <a:gd name="T5" fmla="*/ 857 h 1281"/>
              <a:gd name="T6" fmla="*/ 1055 w 1117"/>
              <a:gd name="T7" fmla="*/ 270 h 1281"/>
              <a:gd name="T8" fmla="*/ 1040 w 1117"/>
              <a:gd name="T9" fmla="*/ 203 h 1281"/>
              <a:gd name="T10" fmla="*/ 1001 w 1117"/>
              <a:gd name="T11" fmla="*/ 150 h 1281"/>
              <a:gd name="T12" fmla="*/ 949 w 1117"/>
              <a:gd name="T13" fmla="*/ 108 h 1281"/>
              <a:gd name="T14" fmla="*/ 895 w 1117"/>
              <a:gd name="T15" fmla="*/ 75 h 1281"/>
              <a:gd name="T16" fmla="*/ 838 w 1117"/>
              <a:gd name="T17" fmla="*/ 47 h 1281"/>
              <a:gd name="T18" fmla="*/ 766 w 1117"/>
              <a:gd name="T19" fmla="*/ 23 h 1281"/>
              <a:gd name="T20" fmla="*/ 670 w 1117"/>
              <a:gd name="T21" fmla="*/ 6 h 1281"/>
              <a:gd name="T22" fmla="*/ 543 w 1117"/>
              <a:gd name="T23" fmla="*/ 0 h 1281"/>
              <a:gd name="T24" fmla="*/ 432 w 1117"/>
              <a:gd name="T25" fmla="*/ 6 h 1281"/>
              <a:gd name="T26" fmla="*/ 348 w 1117"/>
              <a:gd name="T27" fmla="*/ 20 h 1281"/>
              <a:gd name="T28" fmla="*/ 286 w 1117"/>
              <a:gd name="T29" fmla="*/ 40 h 1281"/>
              <a:gd name="T30" fmla="*/ 238 w 1117"/>
              <a:gd name="T31" fmla="*/ 61 h 1281"/>
              <a:gd name="T32" fmla="*/ 187 w 1117"/>
              <a:gd name="T33" fmla="*/ 91 h 1281"/>
              <a:gd name="T34" fmla="*/ 129 w 1117"/>
              <a:gd name="T35" fmla="*/ 138 h 1281"/>
              <a:gd name="T36" fmla="*/ 82 w 1117"/>
              <a:gd name="T37" fmla="*/ 199 h 1281"/>
              <a:gd name="T38" fmla="*/ 62 w 1117"/>
              <a:gd name="T39" fmla="*/ 270 h 1281"/>
              <a:gd name="T40" fmla="*/ 62 w 1117"/>
              <a:gd name="T41" fmla="*/ 857 h 1281"/>
              <a:gd name="T42" fmla="*/ 98 w 1117"/>
              <a:gd name="T43" fmla="*/ 965 h 1281"/>
              <a:gd name="T44" fmla="*/ 191 w 1117"/>
              <a:gd name="T45" fmla="*/ 1027 h 1281"/>
              <a:gd name="T46" fmla="*/ 0 w 1117"/>
              <a:gd name="T47" fmla="*/ 1281 h 1281"/>
              <a:gd name="T48" fmla="*/ 186 w 1117"/>
              <a:gd name="T49" fmla="*/ 1281 h 1281"/>
              <a:gd name="T50" fmla="*/ 225 w 1117"/>
              <a:gd name="T51" fmla="*/ 1212 h 1281"/>
              <a:gd name="T52" fmla="*/ 892 w 1117"/>
              <a:gd name="T53" fmla="*/ 1212 h 1281"/>
              <a:gd name="T54" fmla="*/ 931 w 1117"/>
              <a:gd name="T55" fmla="*/ 1281 h 1281"/>
              <a:gd name="T56" fmla="*/ 1117 w 1117"/>
              <a:gd name="T57" fmla="*/ 1281 h 1281"/>
              <a:gd name="T58" fmla="*/ 925 w 1117"/>
              <a:gd name="T59" fmla="*/ 1027 h 1281"/>
              <a:gd name="T60" fmla="*/ 266 w 1117"/>
              <a:gd name="T61" fmla="*/ 1124 h 1281"/>
              <a:gd name="T62" fmla="*/ 308 w 1117"/>
              <a:gd name="T63" fmla="*/ 1034 h 1281"/>
              <a:gd name="T64" fmla="*/ 810 w 1117"/>
              <a:gd name="T65" fmla="*/ 1034 h 1281"/>
              <a:gd name="T66" fmla="*/ 850 w 1117"/>
              <a:gd name="T67" fmla="*/ 1124 h 1281"/>
              <a:gd name="T68" fmla="*/ 266 w 1117"/>
              <a:gd name="T69" fmla="*/ 1124 h 1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17" h="1281">
                <a:moveTo>
                  <a:pt x="925" y="1027"/>
                </a:moveTo>
                <a:cubicBezTo>
                  <a:pt x="962" y="1017"/>
                  <a:pt x="993" y="996"/>
                  <a:pt x="1018" y="965"/>
                </a:cubicBezTo>
                <a:cubicBezTo>
                  <a:pt x="1043" y="934"/>
                  <a:pt x="1055" y="898"/>
                  <a:pt x="1055" y="857"/>
                </a:cubicBezTo>
                <a:cubicBezTo>
                  <a:pt x="1055" y="270"/>
                  <a:pt x="1055" y="270"/>
                  <a:pt x="1055" y="270"/>
                </a:cubicBezTo>
                <a:cubicBezTo>
                  <a:pt x="1055" y="245"/>
                  <a:pt x="1050" y="223"/>
                  <a:pt x="1040" y="203"/>
                </a:cubicBezTo>
                <a:cubicBezTo>
                  <a:pt x="1030" y="183"/>
                  <a:pt x="1017" y="165"/>
                  <a:pt x="1001" y="150"/>
                </a:cubicBezTo>
                <a:cubicBezTo>
                  <a:pt x="986" y="134"/>
                  <a:pt x="969" y="120"/>
                  <a:pt x="949" y="108"/>
                </a:cubicBezTo>
                <a:cubicBezTo>
                  <a:pt x="930" y="95"/>
                  <a:pt x="912" y="85"/>
                  <a:pt x="895" y="75"/>
                </a:cubicBezTo>
                <a:cubicBezTo>
                  <a:pt x="877" y="66"/>
                  <a:pt x="858" y="56"/>
                  <a:pt x="838" y="47"/>
                </a:cubicBezTo>
                <a:cubicBezTo>
                  <a:pt x="817" y="38"/>
                  <a:pt x="793" y="30"/>
                  <a:pt x="766" y="23"/>
                </a:cubicBezTo>
                <a:cubicBezTo>
                  <a:pt x="738" y="16"/>
                  <a:pt x="706" y="11"/>
                  <a:pt x="670" y="6"/>
                </a:cubicBezTo>
                <a:cubicBezTo>
                  <a:pt x="633" y="2"/>
                  <a:pt x="591" y="0"/>
                  <a:pt x="543" y="0"/>
                </a:cubicBezTo>
                <a:cubicBezTo>
                  <a:pt x="500" y="0"/>
                  <a:pt x="463" y="2"/>
                  <a:pt x="432" y="6"/>
                </a:cubicBezTo>
                <a:cubicBezTo>
                  <a:pt x="400" y="9"/>
                  <a:pt x="372" y="14"/>
                  <a:pt x="348" y="20"/>
                </a:cubicBezTo>
                <a:cubicBezTo>
                  <a:pt x="324" y="25"/>
                  <a:pt x="303" y="32"/>
                  <a:pt x="286" y="40"/>
                </a:cubicBezTo>
                <a:cubicBezTo>
                  <a:pt x="269" y="47"/>
                  <a:pt x="253" y="54"/>
                  <a:pt x="238" y="61"/>
                </a:cubicBezTo>
                <a:cubicBezTo>
                  <a:pt x="224" y="68"/>
                  <a:pt x="207" y="78"/>
                  <a:pt x="187" y="91"/>
                </a:cubicBezTo>
                <a:cubicBezTo>
                  <a:pt x="167" y="104"/>
                  <a:pt x="148" y="120"/>
                  <a:pt x="129" y="138"/>
                </a:cubicBezTo>
                <a:cubicBezTo>
                  <a:pt x="111" y="157"/>
                  <a:pt x="95" y="177"/>
                  <a:pt x="82" y="199"/>
                </a:cubicBezTo>
                <a:cubicBezTo>
                  <a:pt x="69" y="222"/>
                  <a:pt x="62" y="245"/>
                  <a:pt x="62" y="270"/>
                </a:cubicBezTo>
                <a:cubicBezTo>
                  <a:pt x="62" y="857"/>
                  <a:pt x="62" y="857"/>
                  <a:pt x="62" y="857"/>
                </a:cubicBezTo>
                <a:cubicBezTo>
                  <a:pt x="62" y="898"/>
                  <a:pt x="74" y="934"/>
                  <a:pt x="98" y="965"/>
                </a:cubicBezTo>
                <a:cubicBezTo>
                  <a:pt x="122" y="996"/>
                  <a:pt x="153" y="1017"/>
                  <a:pt x="191" y="1027"/>
                </a:cubicBezTo>
                <a:cubicBezTo>
                  <a:pt x="0" y="1281"/>
                  <a:pt x="0" y="1281"/>
                  <a:pt x="0" y="1281"/>
                </a:cubicBezTo>
                <a:cubicBezTo>
                  <a:pt x="186" y="1281"/>
                  <a:pt x="186" y="1281"/>
                  <a:pt x="186" y="1281"/>
                </a:cubicBezTo>
                <a:cubicBezTo>
                  <a:pt x="225" y="1212"/>
                  <a:pt x="225" y="1212"/>
                  <a:pt x="225" y="1212"/>
                </a:cubicBezTo>
                <a:cubicBezTo>
                  <a:pt x="892" y="1212"/>
                  <a:pt x="892" y="1212"/>
                  <a:pt x="892" y="1212"/>
                </a:cubicBezTo>
                <a:cubicBezTo>
                  <a:pt x="931" y="1281"/>
                  <a:pt x="931" y="1281"/>
                  <a:pt x="931" y="1281"/>
                </a:cubicBezTo>
                <a:cubicBezTo>
                  <a:pt x="1117" y="1281"/>
                  <a:pt x="1117" y="1281"/>
                  <a:pt x="1117" y="1281"/>
                </a:cubicBezTo>
                <a:lnTo>
                  <a:pt x="925" y="1027"/>
                </a:lnTo>
                <a:close/>
                <a:moveTo>
                  <a:pt x="266" y="1124"/>
                </a:moveTo>
                <a:cubicBezTo>
                  <a:pt x="308" y="1034"/>
                  <a:pt x="308" y="1034"/>
                  <a:pt x="308" y="1034"/>
                </a:cubicBezTo>
                <a:cubicBezTo>
                  <a:pt x="810" y="1034"/>
                  <a:pt x="810" y="1034"/>
                  <a:pt x="810" y="1034"/>
                </a:cubicBezTo>
                <a:cubicBezTo>
                  <a:pt x="850" y="1124"/>
                  <a:pt x="850" y="1124"/>
                  <a:pt x="850" y="1124"/>
                </a:cubicBezTo>
                <a:lnTo>
                  <a:pt x="266" y="1124"/>
                </a:lnTo>
                <a:close/>
              </a:path>
            </a:pathLst>
          </a:custGeom>
          <a:solidFill>
            <a:srgbClr val="7ABD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3" name="Freeform 73"/>
          <p:cNvSpPr>
            <a:spLocks noEditPoints="1"/>
          </p:cNvSpPr>
          <p:nvPr/>
        </p:nvSpPr>
        <p:spPr bwMode="auto">
          <a:xfrm>
            <a:off x="9072563" y="2262188"/>
            <a:ext cx="2068513" cy="2376488"/>
          </a:xfrm>
          <a:custGeom>
            <a:avLst/>
            <a:gdLst>
              <a:gd name="T0" fmla="*/ 924 w 1116"/>
              <a:gd name="T1" fmla="*/ 1027 h 1281"/>
              <a:gd name="T2" fmla="*/ 1017 w 1116"/>
              <a:gd name="T3" fmla="*/ 965 h 1281"/>
              <a:gd name="T4" fmla="*/ 1054 w 1116"/>
              <a:gd name="T5" fmla="*/ 857 h 1281"/>
              <a:gd name="T6" fmla="*/ 1054 w 1116"/>
              <a:gd name="T7" fmla="*/ 270 h 1281"/>
              <a:gd name="T8" fmla="*/ 1039 w 1116"/>
              <a:gd name="T9" fmla="*/ 203 h 1281"/>
              <a:gd name="T10" fmla="*/ 1001 w 1116"/>
              <a:gd name="T11" fmla="*/ 150 h 1281"/>
              <a:gd name="T12" fmla="*/ 949 w 1116"/>
              <a:gd name="T13" fmla="*/ 108 h 1281"/>
              <a:gd name="T14" fmla="*/ 894 w 1116"/>
              <a:gd name="T15" fmla="*/ 75 h 1281"/>
              <a:gd name="T16" fmla="*/ 837 w 1116"/>
              <a:gd name="T17" fmla="*/ 47 h 1281"/>
              <a:gd name="T18" fmla="*/ 765 w 1116"/>
              <a:gd name="T19" fmla="*/ 23 h 1281"/>
              <a:gd name="T20" fmla="*/ 669 w 1116"/>
              <a:gd name="T21" fmla="*/ 6 h 1281"/>
              <a:gd name="T22" fmla="*/ 542 w 1116"/>
              <a:gd name="T23" fmla="*/ 0 h 1281"/>
              <a:gd name="T24" fmla="*/ 431 w 1116"/>
              <a:gd name="T25" fmla="*/ 6 h 1281"/>
              <a:gd name="T26" fmla="*/ 347 w 1116"/>
              <a:gd name="T27" fmla="*/ 20 h 1281"/>
              <a:gd name="T28" fmla="*/ 285 w 1116"/>
              <a:gd name="T29" fmla="*/ 40 h 1281"/>
              <a:gd name="T30" fmla="*/ 238 w 1116"/>
              <a:gd name="T31" fmla="*/ 61 h 1281"/>
              <a:gd name="T32" fmla="*/ 186 w 1116"/>
              <a:gd name="T33" fmla="*/ 91 h 1281"/>
              <a:gd name="T34" fmla="*/ 129 w 1116"/>
              <a:gd name="T35" fmla="*/ 138 h 1281"/>
              <a:gd name="T36" fmla="*/ 81 w 1116"/>
              <a:gd name="T37" fmla="*/ 199 h 1281"/>
              <a:gd name="T38" fmla="*/ 62 w 1116"/>
              <a:gd name="T39" fmla="*/ 270 h 1281"/>
              <a:gd name="T40" fmla="*/ 62 w 1116"/>
              <a:gd name="T41" fmla="*/ 857 h 1281"/>
              <a:gd name="T42" fmla="*/ 98 w 1116"/>
              <a:gd name="T43" fmla="*/ 965 h 1281"/>
              <a:gd name="T44" fmla="*/ 190 w 1116"/>
              <a:gd name="T45" fmla="*/ 1027 h 1281"/>
              <a:gd name="T46" fmla="*/ 0 w 1116"/>
              <a:gd name="T47" fmla="*/ 1281 h 1281"/>
              <a:gd name="T48" fmla="*/ 186 w 1116"/>
              <a:gd name="T49" fmla="*/ 1281 h 1281"/>
              <a:gd name="T50" fmla="*/ 225 w 1116"/>
              <a:gd name="T51" fmla="*/ 1212 h 1281"/>
              <a:gd name="T52" fmla="*/ 891 w 1116"/>
              <a:gd name="T53" fmla="*/ 1212 h 1281"/>
              <a:gd name="T54" fmla="*/ 930 w 1116"/>
              <a:gd name="T55" fmla="*/ 1281 h 1281"/>
              <a:gd name="T56" fmla="*/ 1116 w 1116"/>
              <a:gd name="T57" fmla="*/ 1281 h 1281"/>
              <a:gd name="T58" fmla="*/ 924 w 1116"/>
              <a:gd name="T59" fmla="*/ 1027 h 1281"/>
              <a:gd name="T60" fmla="*/ 265 w 1116"/>
              <a:gd name="T61" fmla="*/ 1124 h 1281"/>
              <a:gd name="T62" fmla="*/ 307 w 1116"/>
              <a:gd name="T63" fmla="*/ 1034 h 1281"/>
              <a:gd name="T64" fmla="*/ 809 w 1116"/>
              <a:gd name="T65" fmla="*/ 1034 h 1281"/>
              <a:gd name="T66" fmla="*/ 849 w 1116"/>
              <a:gd name="T67" fmla="*/ 1124 h 1281"/>
              <a:gd name="T68" fmla="*/ 265 w 1116"/>
              <a:gd name="T69" fmla="*/ 1124 h 1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16" h="1281">
                <a:moveTo>
                  <a:pt x="924" y="1027"/>
                </a:moveTo>
                <a:cubicBezTo>
                  <a:pt x="962" y="1017"/>
                  <a:pt x="993" y="996"/>
                  <a:pt x="1017" y="965"/>
                </a:cubicBezTo>
                <a:cubicBezTo>
                  <a:pt x="1042" y="934"/>
                  <a:pt x="1054" y="898"/>
                  <a:pt x="1054" y="857"/>
                </a:cubicBezTo>
                <a:cubicBezTo>
                  <a:pt x="1054" y="270"/>
                  <a:pt x="1054" y="270"/>
                  <a:pt x="1054" y="270"/>
                </a:cubicBezTo>
                <a:cubicBezTo>
                  <a:pt x="1054" y="245"/>
                  <a:pt x="1049" y="223"/>
                  <a:pt x="1039" y="203"/>
                </a:cubicBezTo>
                <a:cubicBezTo>
                  <a:pt x="1029" y="183"/>
                  <a:pt x="1016" y="165"/>
                  <a:pt x="1001" y="150"/>
                </a:cubicBezTo>
                <a:cubicBezTo>
                  <a:pt x="985" y="134"/>
                  <a:pt x="968" y="120"/>
                  <a:pt x="949" y="108"/>
                </a:cubicBezTo>
                <a:cubicBezTo>
                  <a:pt x="930" y="95"/>
                  <a:pt x="911" y="85"/>
                  <a:pt x="894" y="75"/>
                </a:cubicBezTo>
                <a:cubicBezTo>
                  <a:pt x="877" y="66"/>
                  <a:pt x="858" y="56"/>
                  <a:pt x="837" y="47"/>
                </a:cubicBezTo>
                <a:cubicBezTo>
                  <a:pt x="816" y="38"/>
                  <a:pt x="792" y="30"/>
                  <a:pt x="765" y="23"/>
                </a:cubicBezTo>
                <a:cubicBezTo>
                  <a:pt x="737" y="16"/>
                  <a:pt x="705" y="11"/>
                  <a:pt x="669" y="6"/>
                </a:cubicBezTo>
                <a:cubicBezTo>
                  <a:pt x="632" y="2"/>
                  <a:pt x="590" y="0"/>
                  <a:pt x="542" y="0"/>
                </a:cubicBezTo>
                <a:cubicBezTo>
                  <a:pt x="500" y="0"/>
                  <a:pt x="463" y="2"/>
                  <a:pt x="431" y="6"/>
                </a:cubicBezTo>
                <a:cubicBezTo>
                  <a:pt x="399" y="9"/>
                  <a:pt x="371" y="14"/>
                  <a:pt x="347" y="20"/>
                </a:cubicBezTo>
                <a:cubicBezTo>
                  <a:pt x="323" y="25"/>
                  <a:pt x="303" y="32"/>
                  <a:pt x="285" y="40"/>
                </a:cubicBezTo>
                <a:cubicBezTo>
                  <a:pt x="268" y="47"/>
                  <a:pt x="252" y="54"/>
                  <a:pt x="238" y="61"/>
                </a:cubicBezTo>
                <a:cubicBezTo>
                  <a:pt x="223" y="68"/>
                  <a:pt x="206" y="78"/>
                  <a:pt x="186" y="91"/>
                </a:cubicBezTo>
                <a:cubicBezTo>
                  <a:pt x="167" y="104"/>
                  <a:pt x="148" y="120"/>
                  <a:pt x="129" y="138"/>
                </a:cubicBezTo>
                <a:cubicBezTo>
                  <a:pt x="110" y="157"/>
                  <a:pt x="94" y="177"/>
                  <a:pt x="81" y="199"/>
                </a:cubicBezTo>
                <a:cubicBezTo>
                  <a:pt x="68" y="222"/>
                  <a:pt x="62" y="245"/>
                  <a:pt x="62" y="270"/>
                </a:cubicBezTo>
                <a:cubicBezTo>
                  <a:pt x="62" y="857"/>
                  <a:pt x="62" y="857"/>
                  <a:pt x="62" y="857"/>
                </a:cubicBezTo>
                <a:cubicBezTo>
                  <a:pt x="62" y="898"/>
                  <a:pt x="74" y="934"/>
                  <a:pt x="98" y="965"/>
                </a:cubicBezTo>
                <a:cubicBezTo>
                  <a:pt x="122" y="996"/>
                  <a:pt x="153" y="1017"/>
                  <a:pt x="190" y="1027"/>
                </a:cubicBezTo>
                <a:cubicBezTo>
                  <a:pt x="0" y="1281"/>
                  <a:pt x="0" y="1281"/>
                  <a:pt x="0" y="1281"/>
                </a:cubicBezTo>
                <a:cubicBezTo>
                  <a:pt x="186" y="1281"/>
                  <a:pt x="186" y="1281"/>
                  <a:pt x="186" y="1281"/>
                </a:cubicBezTo>
                <a:cubicBezTo>
                  <a:pt x="225" y="1212"/>
                  <a:pt x="225" y="1212"/>
                  <a:pt x="225" y="1212"/>
                </a:cubicBezTo>
                <a:cubicBezTo>
                  <a:pt x="891" y="1212"/>
                  <a:pt x="891" y="1212"/>
                  <a:pt x="891" y="1212"/>
                </a:cubicBezTo>
                <a:cubicBezTo>
                  <a:pt x="930" y="1281"/>
                  <a:pt x="930" y="1281"/>
                  <a:pt x="930" y="1281"/>
                </a:cubicBezTo>
                <a:cubicBezTo>
                  <a:pt x="1116" y="1281"/>
                  <a:pt x="1116" y="1281"/>
                  <a:pt x="1116" y="1281"/>
                </a:cubicBezTo>
                <a:lnTo>
                  <a:pt x="924" y="1027"/>
                </a:lnTo>
                <a:close/>
                <a:moveTo>
                  <a:pt x="265" y="1124"/>
                </a:moveTo>
                <a:cubicBezTo>
                  <a:pt x="307" y="1034"/>
                  <a:pt x="307" y="1034"/>
                  <a:pt x="307" y="1034"/>
                </a:cubicBezTo>
                <a:cubicBezTo>
                  <a:pt x="809" y="1034"/>
                  <a:pt x="809" y="1034"/>
                  <a:pt x="809" y="1034"/>
                </a:cubicBezTo>
                <a:cubicBezTo>
                  <a:pt x="849" y="1124"/>
                  <a:pt x="849" y="1124"/>
                  <a:pt x="849" y="1124"/>
                </a:cubicBezTo>
                <a:lnTo>
                  <a:pt x="265" y="1124"/>
                </a:lnTo>
                <a:close/>
              </a:path>
            </a:pathLst>
          </a:custGeom>
          <a:solidFill>
            <a:srgbClr val="1AB7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" name="Freeform 74"/>
          <p:cNvSpPr>
            <a:spLocks/>
          </p:cNvSpPr>
          <p:nvPr/>
        </p:nvSpPr>
        <p:spPr bwMode="auto">
          <a:xfrm>
            <a:off x="7789863" y="2514600"/>
            <a:ext cx="146050" cy="1611313"/>
          </a:xfrm>
          <a:custGeom>
            <a:avLst/>
            <a:gdLst>
              <a:gd name="T0" fmla="*/ 47 w 78"/>
              <a:gd name="T1" fmla="*/ 869 h 869"/>
              <a:gd name="T2" fmla="*/ 31 w 78"/>
              <a:gd name="T3" fmla="*/ 869 h 869"/>
              <a:gd name="T4" fmla="*/ 0 w 78"/>
              <a:gd name="T5" fmla="*/ 839 h 869"/>
              <a:gd name="T6" fmla="*/ 0 w 78"/>
              <a:gd name="T7" fmla="*/ 30 h 869"/>
              <a:gd name="T8" fmla="*/ 31 w 78"/>
              <a:gd name="T9" fmla="*/ 0 h 869"/>
              <a:gd name="T10" fmla="*/ 47 w 78"/>
              <a:gd name="T11" fmla="*/ 0 h 869"/>
              <a:gd name="T12" fmla="*/ 78 w 78"/>
              <a:gd name="T13" fmla="*/ 30 h 869"/>
              <a:gd name="T14" fmla="*/ 78 w 78"/>
              <a:gd name="T15" fmla="*/ 839 h 869"/>
              <a:gd name="T16" fmla="*/ 47 w 78"/>
              <a:gd name="T17" fmla="*/ 869 h 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8" h="869">
                <a:moveTo>
                  <a:pt x="47" y="869"/>
                </a:moveTo>
                <a:cubicBezTo>
                  <a:pt x="31" y="869"/>
                  <a:pt x="31" y="869"/>
                  <a:pt x="31" y="869"/>
                </a:cubicBezTo>
                <a:cubicBezTo>
                  <a:pt x="14" y="869"/>
                  <a:pt x="0" y="855"/>
                  <a:pt x="0" y="839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14"/>
                  <a:pt x="14" y="0"/>
                  <a:pt x="3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64" y="0"/>
                  <a:pt x="78" y="14"/>
                  <a:pt x="78" y="30"/>
                </a:cubicBezTo>
                <a:cubicBezTo>
                  <a:pt x="78" y="839"/>
                  <a:pt x="78" y="839"/>
                  <a:pt x="78" y="839"/>
                </a:cubicBezTo>
                <a:cubicBezTo>
                  <a:pt x="78" y="855"/>
                  <a:pt x="64" y="869"/>
                  <a:pt x="47" y="86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5" name="Oval 75"/>
          <p:cNvSpPr>
            <a:spLocks noChangeArrowheads="1"/>
          </p:cNvSpPr>
          <p:nvPr/>
        </p:nvSpPr>
        <p:spPr bwMode="auto">
          <a:xfrm>
            <a:off x="4822825" y="2479675"/>
            <a:ext cx="423863" cy="48895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6" name="Freeform 76"/>
          <p:cNvSpPr>
            <a:spLocks/>
          </p:cNvSpPr>
          <p:nvPr/>
        </p:nvSpPr>
        <p:spPr bwMode="auto">
          <a:xfrm>
            <a:off x="4957763" y="2913063"/>
            <a:ext cx="158750" cy="271463"/>
          </a:xfrm>
          <a:custGeom>
            <a:avLst/>
            <a:gdLst>
              <a:gd name="T0" fmla="*/ 43 w 86"/>
              <a:gd name="T1" fmla="*/ 146 h 146"/>
              <a:gd name="T2" fmla="*/ 43 w 86"/>
              <a:gd name="T3" fmla="*/ 146 h 146"/>
              <a:gd name="T4" fmla="*/ 0 w 86"/>
              <a:gd name="T5" fmla="*/ 103 h 146"/>
              <a:gd name="T6" fmla="*/ 0 w 86"/>
              <a:gd name="T7" fmla="*/ 43 h 146"/>
              <a:gd name="T8" fmla="*/ 43 w 86"/>
              <a:gd name="T9" fmla="*/ 0 h 146"/>
              <a:gd name="T10" fmla="*/ 43 w 86"/>
              <a:gd name="T11" fmla="*/ 0 h 146"/>
              <a:gd name="T12" fmla="*/ 86 w 86"/>
              <a:gd name="T13" fmla="*/ 43 h 146"/>
              <a:gd name="T14" fmla="*/ 86 w 86"/>
              <a:gd name="T15" fmla="*/ 103 h 146"/>
              <a:gd name="T16" fmla="*/ 43 w 86"/>
              <a:gd name="T17" fmla="*/ 146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" h="146">
                <a:moveTo>
                  <a:pt x="43" y="146"/>
                </a:moveTo>
                <a:cubicBezTo>
                  <a:pt x="43" y="146"/>
                  <a:pt x="43" y="146"/>
                  <a:pt x="43" y="146"/>
                </a:cubicBezTo>
                <a:cubicBezTo>
                  <a:pt x="19" y="146"/>
                  <a:pt x="0" y="127"/>
                  <a:pt x="0" y="103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20"/>
                  <a:pt x="19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67" y="0"/>
                  <a:pt x="86" y="20"/>
                  <a:pt x="86" y="43"/>
                </a:cubicBezTo>
                <a:cubicBezTo>
                  <a:pt x="86" y="103"/>
                  <a:pt x="86" y="103"/>
                  <a:pt x="86" y="103"/>
                </a:cubicBezTo>
                <a:cubicBezTo>
                  <a:pt x="86" y="127"/>
                  <a:pt x="67" y="146"/>
                  <a:pt x="43" y="14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7" name="Freeform 77"/>
          <p:cNvSpPr>
            <a:spLocks/>
          </p:cNvSpPr>
          <p:nvPr/>
        </p:nvSpPr>
        <p:spPr bwMode="auto">
          <a:xfrm>
            <a:off x="4981575" y="3128963"/>
            <a:ext cx="455613" cy="714375"/>
          </a:xfrm>
          <a:custGeom>
            <a:avLst/>
            <a:gdLst>
              <a:gd name="T0" fmla="*/ 108 w 246"/>
              <a:gd name="T1" fmla="*/ 105 h 385"/>
              <a:gd name="T2" fmla="*/ 140 w 246"/>
              <a:gd name="T3" fmla="*/ 221 h 385"/>
              <a:gd name="T4" fmla="*/ 234 w 246"/>
              <a:gd name="T5" fmla="*/ 314 h 385"/>
              <a:gd name="T6" fmla="*/ 234 w 246"/>
              <a:gd name="T7" fmla="*/ 314 h 385"/>
              <a:gd name="T8" fmla="*/ 230 w 246"/>
              <a:gd name="T9" fmla="*/ 368 h 385"/>
              <a:gd name="T10" fmla="*/ 176 w 246"/>
              <a:gd name="T11" fmla="*/ 373 h 385"/>
              <a:gd name="T12" fmla="*/ 176 w 246"/>
              <a:gd name="T13" fmla="*/ 373 h 385"/>
              <a:gd name="T14" fmla="*/ 63 w 246"/>
              <a:gd name="T15" fmla="*/ 262 h 385"/>
              <a:gd name="T16" fmla="*/ 0 w 246"/>
              <a:gd name="T17" fmla="*/ 0 h 385"/>
              <a:gd name="T18" fmla="*/ 108 w 246"/>
              <a:gd name="T19" fmla="*/ 105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6" h="385">
                <a:moveTo>
                  <a:pt x="108" y="105"/>
                </a:moveTo>
                <a:cubicBezTo>
                  <a:pt x="140" y="221"/>
                  <a:pt x="140" y="221"/>
                  <a:pt x="140" y="221"/>
                </a:cubicBezTo>
                <a:cubicBezTo>
                  <a:pt x="234" y="314"/>
                  <a:pt x="234" y="314"/>
                  <a:pt x="234" y="314"/>
                </a:cubicBezTo>
                <a:cubicBezTo>
                  <a:pt x="234" y="314"/>
                  <a:pt x="234" y="314"/>
                  <a:pt x="234" y="314"/>
                </a:cubicBezTo>
                <a:cubicBezTo>
                  <a:pt x="246" y="330"/>
                  <a:pt x="244" y="353"/>
                  <a:pt x="230" y="368"/>
                </a:cubicBezTo>
                <a:cubicBezTo>
                  <a:pt x="215" y="383"/>
                  <a:pt x="192" y="385"/>
                  <a:pt x="176" y="373"/>
                </a:cubicBezTo>
                <a:cubicBezTo>
                  <a:pt x="176" y="373"/>
                  <a:pt x="176" y="373"/>
                  <a:pt x="176" y="373"/>
                </a:cubicBezTo>
                <a:cubicBezTo>
                  <a:pt x="63" y="262"/>
                  <a:pt x="63" y="262"/>
                  <a:pt x="63" y="262"/>
                </a:cubicBezTo>
                <a:cubicBezTo>
                  <a:pt x="0" y="0"/>
                  <a:pt x="0" y="0"/>
                  <a:pt x="0" y="0"/>
                </a:cubicBezTo>
                <a:lnTo>
                  <a:pt x="108" y="1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8" name="Freeform 78"/>
          <p:cNvSpPr>
            <a:spLocks/>
          </p:cNvSpPr>
          <p:nvPr/>
        </p:nvSpPr>
        <p:spPr bwMode="auto">
          <a:xfrm>
            <a:off x="4513263" y="2514600"/>
            <a:ext cx="141288" cy="1611313"/>
          </a:xfrm>
          <a:custGeom>
            <a:avLst/>
            <a:gdLst>
              <a:gd name="T0" fmla="*/ 46 w 77"/>
              <a:gd name="T1" fmla="*/ 869 h 869"/>
              <a:gd name="T2" fmla="*/ 30 w 77"/>
              <a:gd name="T3" fmla="*/ 869 h 869"/>
              <a:gd name="T4" fmla="*/ 0 w 77"/>
              <a:gd name="T5" fmla="*/ 839 h 869"/>
              <a:gd name="T6" fmla="*/ 0 w 77"/>
              <a:gd name="T7" fmla="*/ 30 h 869"/>
              <a:gd name="T8" fmla="*/ 30 w 77"/>
              <a:gd name="T9" fmla="*/ 0 h 869"/>
              <a:gd name="T10" fmla="*/ 46 w 77"/>
              <a:gd name="T11" fmla="*/ 0 h 869"/>
              <a:gd name="T12" fmla="*/ 77 w 77"/>
              <a:gd name="T13" fmla="*/ 30 h 869"/>
              <a:gd name="T14" fmla="*/ 77 w 77"/>
              <a:gd name="T15" fmla="*/ 839 h 869"/>
              <a:gd name="T16" fmla="*/ 46 w 77"/>
              <a:gd name="T17" fmla="*/ 869 h 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7" h="869">
                <a:moveTo>
                  <a:pt x="46" y="869"/>
                </a:moveTo>
                <a:cubicBezTo>
                  <a:pt x="30" y="869"/>
                  <a:pt x="30" y="869"/>
                  <a:pt x="30" y="869"/>
                </a:cubicBezTo>
                <a:cubicBezTo>
                  <a:pt x="13" y="869"/>
                  <a:pt x="0" y="855"/>
                  <a:pt x="0" y="839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14"/>
                  <a:pt x="13" y="0"/>
                  <a:pt x="30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63" y="0"/>
                  <a:pt x="77" y="14"/>
                  <a:pt x="77" y="30"/>
                </a:cubicBezTo>
                <a:cubicBezTo>
                  <a:pt x="77" y="839"/>
                  <a:pt x="77" y="839"/>
                  <a:pt x="77" y="839"/>
                </a:cubicBezTo>
                <a:cubicBezTo>
                  <a:pt x="77" y="855"/>
                  <a:pt x="63" y="869"/>
                  <a:pt x="46" y="86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9" name="Freeform 79"/>
          <p:cNvSpPr>
            <a:spLocks/>
          </p:cNvSpPr>
          <p:nvPr/>
        </p:nvSpPr>
        <p:spPr bwMode="auto">
          <a:xfrm>
            <a:off x="1803400" y="2413000"/>
            <a:ext cx="944563" cy="1712913"/>
          </a:xfrm>
          <a:custGeom>
            <a:avLst/>
            <a:gdLst>
              <a:gd name="T0" fmla="*/ 386 w 509"/>
              <a:gd name="T1" fmla="*/ 377 h 924"/>
              <a:gd name="T2" fmla="*/ 386 w 509"/>
              <a:gd name="T3" fmla="*/ 342 h 924"/>
              <a:gd name="T4" fmla="*/ 363 w 509"/>
              <a:gd name="T5" fmla="*/ 320 h 924"/>
              <a:gd name="T6" fmla="*/ 305 w 509"/>
              <a:gd name="T7" fmla="*/ 320 h 924"/>
              <a:gd name="T8" fmla="*/ 305 w 509"/>
              <a:gd name="T9" fmla="*/ 295 h 924"/>
              <a:gd name="T10" fmla="*/ 305 w 509"/>
              <a:gd name="T11" fmla="*/ 292 h 924"/>
              <a:gd name="T12" fmla="*/ 386 w 509"/>
              <a:gd name="T13" fmla="*/ 170 h 924"/>
              <a:gd name="T14" fmla="*/ 253 w 509"/>
              <a:gd name="T15" fmla="*/ 37 h 924"/>
              <a:gd name="T16" fmla="*/ 120 w 509"/>
              <a:gd name="T17" fmla="*/ 170 h 924"/>
              <a:gd name="T18" fmla="*/ 201 w 509"/>
              <a:gd name="T19" fmla="*/ 292 h 924"/>
              <a:gd name="T20" fmla="*/ 201 w 509"/>
              <a:gd name="T21" fmla="*/ 295 h 924"/>
              <a:gd name="T22" fmla="*/ 201 w 509"/>
              <a:gd name="T23" fmla="*/ 320 h 924"/>
              <a:gd name="T24" fmla="*/ 143 w 509"/>
              <a:gd name="T25" fmla="*/ 320 h 924"/>
              <a:gd name="T26" fmla="*/ 121 w 509"/>
              <a:gd name="T27" fmla="*/ 339 h 924"/>
              <a:gd name="T28" fmla="*/ 70 w 509"/>
              <a:gd name="T29" fmla="*/ 263 h 924"/>
              <a:gd name="T30" fmla="*/ 70 w 509"/>
              <a:gd name="T31" fmla="*/ 40 h 924"/>
              <a:gd name="T32" fmla="*/ 71 w 509"/>
              <a:gd name="T33" fmla="*/ 35 h 924"/>
              <a:gd name="T34" fmla="*/ 36 w 509"/>
              <a:gd name="T35" fmla="*/ 0 h 924"/>
              <a:gd name="T36" fmla="*/ 0 w 509"/>
              <a:gd name="T37" fmla="*/ 33 h 924"/>
              <a:gd name="T38" fmla="*/ 0 w 509"/>
              <a:gd name="T39" fmla="*/ 33 h 924"/>
              <a:gd name="T40" fmla="*/ 0 w 509"/>
              <a:gd name="T41" fmla="*/ 287 h 924"/>
              <a:gd name="T42" fmla="*/ 120 w 509"/>
              <a:gd name="T43" fmla="*/ 500 h 924"/>
              <a:gd name="T44" fmla="*/ 120 w 509"/>
              <a:gd name="T45" fmla="*/ 902 h 924"/>
              <a:gd name="T46" fmla="*/ 143 w 509"/>
              <a:gd name="T47" fmla="*/ 924 h 924"/>
              <a:gd name="T48" fmla="*/ 363 w 509"/>
              <a:gd name="T49" fmla="*/ 924 h 924"/>
              <a:gd name="T50" fmla="*/ 386 w 509"/>
              <a:gd name="T51" fmla="*/ 902 h 924"/>
              <a:gd name="T52" fmla="*/ 386 w 509"/>
              <a:gd name="T53" fmla="*/ 497 h 924"/>
              <a:gd name="T54" fmla="*/ 442 w 509"/>
              <a:gd name="T55" fmla="*/ 594 h 924"/>
              <a:gd name="T56" fmla="*/ 442 w 509"/>
              <a:gd name="T57" fmla="*/ 826 h 924"/>
              <a:gd name="T58" fmla="*/ 443 w 509"/>
              <a:gd name="T59" fmla="*/ 826 h 924"/>
              <a:gd name="T60" fmla="*/ 475 w 509"/>
              <a:gd name="T61" fmla="*/ 853 h 924"/>
              <a:gd name="T62" fmla="*/ 508 w 509"/>
              <a:gd name="T63" fmla="*/ 826 h 924"/>
              <a:gd name="T64" fmla="*/ 509 w 509"/>
              <a:gd name="T65" fmla="*/ 826 h 924"/>
              <a:gd name="T66" fmla="*/ 509 w 509"/>
              <a:gd name="T67" fmla="*/ 572 h 924"/>
              <a:gd name="T68" fmla="*/ 386 w 509"/>
              <a:gd name="T69" fmla="*/ 377 h 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09" h="924">
                <a:moveTo>
                  <a:pt x="386" y="377"/>
                </a:moveTo>
                <a:cubicBezTo>
                  <a:pt x="386" y="342"/>
                  <a:pt x="386" y="342"/>
                  <a:pt x="386" y="342"/>
                </a:cubicBezTo>
                <a:cubicBezTo>
                  <a:pt x="386" y="330"/>
                  <a:pt x="376" y="320"/>
                  <a:pt x="363" y="320"/>
                </a:cubicBezTo>
                <a:cubicBezTo>
                  <a:pt x="305" y="320"/>
                  <a:pt x="305" y="320"/>
                  <a:pt x="305" y="320"/>
                </a:cubicBezTo>
                <a:cubicBezTo>
                  <a:pt x="305" y="295"/>
                  <a:pt x="305" y="295"/>
                  <a:pt x="305" y="295"/>
                </a:cubicBezTo>
                <a:cubicBezTo>
                  <a:pt x="305" y="294"/>
                  <a:pt x="305" y="293"/>
                  <a:pt x="305" y="292"/>
                </a:cubicBezTo>
                <a:cubicBezTo>
                  <a:pt x="353" y="271"/>
                  <a:pt x="386" y="224"/>
                  <a:pt x="386" y="170"/>
                </a:cubicBezTo>
                <a:cubicBezTo>
                  <a:pt x="386" y="96"/>
                  <a:pt x="326" y="37"/>
                  <a:pt x="253" y="37"/>
                </a:cubicBezTo>
                <a:cubicBezTo>
                  <a:pt x="180" y="37"/>
                  <a:pt x="120" y="96"/>
                  <a:pt x="120" y="170"/>
                </a:cubicBezTo>
                <a:cubicBezTo>
                  <a:pt x="120" y="224"/>
                  <a:pt x="154" y="271"/>
                  <a:pt x="201" y="292"/>
                </a:cubicBezTo>
                <a:cubicBezTo>
                  <a:pt x="201" y="293"/>
                  <a:pt x="201" y="294"/>
                  <a:pt x="201" y="295"/>
                </a:cubicBezTo>
                <a:cubicBezTo>
                  <a:pt x="201" y="320"/>
                  <a:pt x="201" y="320"/>
                  <a:pt x="201" y="320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32" y="320"/>
                  <a:pt x="123" y="328"/>
                  <a:pt x="121" y="339"/>
                </a:cubicBezTo>
                <a:cubicBezTo>
                  <a:pt x="70" y="263"/>
                  <a:pt x="70" y="263"/>
                  <a:pt x="70" y="263"/>
                </a:cubicBezTo>
                <a:cubicBezTo>
                  <a:pt x="70" y="40"/>
                  <a:pt x="70" y="40"/>
                  <a:pt x="70" y="40"/>
                </a:cubicBezTo>
                <a:cubicBezTo>
                  <a:pt x="71" y="38"/>
                  <a:pt x="71" y="37"/>
                  <a:pt x="71" y="35"/>
                </a:cubicBezTo>
                <a:cubicBezTo>
                  <a:pt x="71" y="16"/>
                  <a:pt x="55" y="0"/>
                  <a:pt x="36" y="0"/>
                </a:cubicBezTo>
                <a:cubicBezTo>
                  <a:pt x="17" y="0"/>
                  <a:pt x="1" y="15"/>
                  <a:pt x="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287"/>
                  <a:pt x="0" y="287"/>
                  <a:pt x="0" y="287"/>
                </a:cubicBezTo>
                <a:cubicBezTo>
                  <a:pt x="120" y="500"/>
                  <a:pt x="120" y="500"/>
                  <a:pt x="120" y="500"/>
                </a:cubicBezTo>
                <a:cubicBezTo>
                  <a:pt x="120" y="902"/>
                  <a:pt x="120" y="902"/>
                  <a:pt x="120" y="902"/>
                </a:cubicBezTo>
                <a:cubicBezTo>
                  <a:pt x="120" y="914"/>
                  <a:pt x="131" y="924"/>
                  <a:pt x="143" y="924"/>
                </a:cubicBezTo>
                <a:cubicBezTo>
                  <a:pt x="363" y="924"/>
                  <a:pt x="363" y="924"/>
                  <a:pt x="363" y="924"/>
                </a:cubicBezTo>
                <a:cubicBezTo>
                  <a:pt x="376" y="924"/>
                  <a:pt x="386" y="914"/>
                  <a:pt x="386" y="902"/>
                </a:cubicBezTo>
                <a:cubicBezTo>
                  <a:pt x="386" y="497"/>
                  <a:pt x="386" y="497"/>
                  <a:pt x="386" y="497"/>
                </a:cubicBezTo>
                <a:cubicBezTo>
                  <a:pt x="442" y="594"/>
                  <a:pt x="442" y="594"/>
                  <a:pt x="442" y="594"/>
                </a:cubicBezTo>
                <a:cubicBezTo>
                  <a:pt x="442" y="826"/>
                  <a:pt x="442" y="826"/>
                  <a:pt x="442" y="826"/>
                </a:cubicBezTo>
                <a:cubicBezTo>
                  <a:pt x="443" y="826"/>
                  <a:pt x="443" y="826"/>
                  <a:pt x="443" y="826"/>
                </a:cubicBezTo>
                <a:cubicBezTo>
                  <a:pt x="445" y="841"/>
                  <a:pt x="459" y="853"/>
                  <a:pt x="475" y="853"/>
                </a:cubicBezTo>
                <a:cubicBezTo>
                  <a:pt x="492" y="853"/>
                  <a:pt x="506" y="841"/>
                  <a:pt x="508" y="826"/>
                </a:cubicBezTo>
                <a:cubicBezTo>
                  <a:pt x="509" y="826"/>
                  <a:pt x="509" y="826"/>
                  <a:pt x="509" y="826"/>
                </a:cubicBezTo>
                <a:cubicBezTo>
                  <a:pt x="509" y="572"/>
                  <a:pt x="509" y="572"/>
                  <a:pt x="509" y="572"/>
                </a:cubicBezTo>
                <a:lnTo>
                  <a:pt x="386" y="37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0" name="Oval 80"/>
          <p:cNvSpPr>
            <a:spLocks noChangeArrowheads="1"/>
          </p:cNvSpPr>
          <p:nvPr/>
        </p:nvSpPr>
        <p:spPr bwMode="auto">
          <a:xfrm>
            <a:off x="9894888" y="2490788"/>
            <a:ext cx="425450" cy="48895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1" name="Freeform 81"/>
          <p:cNvSpPr>
            <a:spLocks/>
          </p:cNvSpPr>
          <p:nvPr/>
        </p:nvSpPr>
        <p:spPr bwMode="auto">
          <a:xfrm>
            <a:off x="9847263" y="3024188"/>
            <a:ext cx="506413" cy="1101725"/>
          </a:xfrm>
          <a:custGeom>
            <a:avLst/>
            <a:gdLst>
              <a:gd name="T0" fmla="*/ 225 w 273"/>
              <a:gd name="T1" fmla="*/ 594 h 594"/>
              <a:gd name="T2" fmla="*/ 48 w 273"/>
              <a:gd name="T3" fmla="*/ 594 h 594"/>
              <a:gd name="T4" fmla="*/ 0 w 273"/>
              <a:gd name="T5" fmla="*/ 546 h 594"/>
              <a:gd name="T6" fmla="*/ 0 w 273"/>
              <a:gd name="T7" fmla="*/ 48 h 594"/>
              <a:gd name="T8" fmla="*/ 48 w 273"/>
              <a:gd name="T9" fmla="*/ 0 h 594"/>
              <a:gd name="T10" fmla="*/ 225 w 273"/>
              <a:gd name="T11" fmla="*/ 0 h 594"/>
              <a:gd name="T12" fmla="*/ 273 w 273"/>
              <a:gd name="T13" fmla="*/ 48 h 594"/>
              <a:gd name="T14" fmla="*/ 273 w 273"/>
              <a:gd name="T15" fmla="*/ 546 h 594"/>
              <a:gd name="T16" fmla="*/ 225 w 273"/>
              <a:gd name="T17" fmla="*/ 594 h 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3" h="594">
                <a:moveTo>
                  <a:pt x="225" y="594"/>
                </a:moveTo>
                <a:cubicBezTo>
                  <a:pt x="48" y="594"/>
                  <a:pt x="48" y="594"/>
                  <a:pt x="48" y="594"/>
                </a:cubicBezTo>
                <a:cubicBezTo>
                  <a:pt x="21" y="594"/>
                  <a:pt x="0" y="573"/>
                  <a:pt x="0" y="546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2"/>
                  <a:pt x="21" y="0"/>
                  <a:pt x="48" y="0"/>
                </a:cubicBezTo>
                <a:cubicBezTo>
                  <a:pt x="225" y="0"/>
                  <a:pt x="225" y="0"/>
                  <a:pt x="225" y="0"/>
                </a:cubicBezTo>
                <a:cubicBezTo>
                  <a:pt x="252" y="0"/>
                  <a:pt x="273" y="22"/>
                  <a:pt x="273" y="48"/>
                </a:cubicBezTo>
                <a:cubicBezTo>
                  <a:pt x="273" y="546"/>
                  <a:pt x="273" y="546"/>
                  <a:pt x="273" y="546"/>
                </a:cubicBezTo>
                <a:cubicBezTo>
                  <a:pt x="273" y="573"/>
                  <a:pt x="252" y="594"/>
                  <a:pt x="225" y="5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2" name="Freeform 82"/>
          <p:cNvSpPr>
            <a:spLocks/>
          </p:cNvSpPr>
          <p:nvPr/>
        </p:nvSpPr>
        <p:spPr bwMode="auto">
          <a:xfrm>
            <a:off x="10028238" y="2927350"/>
            <a:ext cx="160338" cy="269875"/>
          </a:xfrm>
          <a:custGeom>
            <a:avLst/>
            <a:gdLst>
              <a:gd name="T0" fmla="*/ 43 w 86"/>
              <a:gd name="T1" fmla="*/ 146 h 146"/>
              <a:gd name="T2" fmla="*/ 43 w 86"/>
              <a:gd name="T3" fmla="*/ 146 h 146"/>
              <a:gd name="T4" fmla="*/ 0 w 86"/>
              <a:gd name="T5" fmla="*/ 103 h 146"/>
              <a:gd name="T6" fmla="*/ 0 w 86"/>
              <a:gd name="T7" fmla="*/ 43 h 146"/>
              <a:gd name="T8" fmla="*/ 43 w 86"/>
              <a:gd name="T9" fmla="*/ 0 h 146"/>
              <a:gd name="T10" fmla="*/ 43 w 86"/>
              <a:gd name="T11" fmla="*/ 0 h 146"/>
              <a:gd name="T12" fmla="*/ 86 w 86"/>
              <a:gd name="T13" fmla="*/ 43 h 146"/>
              <a:gd name="T14" fmla="*/ 86 w 86"/>
              <a:gd name="T15" fmla="*/ 103 h 146"/>
              <a:gd name="T16" fmla="*/ 43 w 86"/>
              <a:gd name="T17" fmla="*/ 146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" h="146">
                <a:moveTo>
                  <a:pt x="43" y="146"/>
                </a:moveTo>
                <a:cubicBezTo>
                  <a:pt x="43" y="146"/>
                  <a:pt x="43" y="146"/>
                  <a:pt x="43" y="146"/>
                </a:cubicBezTo>
                <a:cubicBezTo>
                  <a:pt x="19" y="146"/>
                  <a:pt x="0" y="126"/>
                  <a:pt x="0" y="103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19"/>
                  <a:pt x="19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67" y="0"/>
                  <a:pt x="86" y="19"/>
                  <a:pt x="86" y="43"/>
                </a:cubicBezTo>
                <a:cubicBezTo>
                  <a:pt x="86" y="103"/>
                  <a:pt x="86" y="103"/>
                  <a:pt x="86" y="103"/>
                </a:cubicBezTo>
                <a:cubicBezTo>
                  <a:pt x="86" y="126"/>
                  <a:pt x="67" y="146"/>
                  <a:pt x="43" y="14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3" name="Freeform 83"/>
          <p:cNvSpPr>
            <a:spLocks/>
          </p:cNvSpPr>
          <p:nvPr/>
        </p:nvSpPr>
        <p:spPr bwMode="auto">
          <a:xfrm>
            <a:off x="9648825" y="3122613"/>
            <a:ext cx="298450" cy="779463"/>
          </a:xfrm>
          <a:custGeom>
            <a:avLst/>
            <a:gdLst>
              <a:gd name="T0" fmla="*/ 143 w 161"/>
              <a:gd name="T1" fmla="*/ 55 h 420"/>
              <a:gd name="T2" fmla="*/ 73 w 161"/>
              <a:gd name="T3" fmla="*/ 204 h 420"/>
              <a:gd name="T4" fmla="*/ 74 w 161"/>
              <a:gd name="T5" fmla="*/ 233 h 420"/>
              <a:gd name="T6" fmla="*/ 161 w 161"/>
              <a:gd name="T7" fmla="*/ 386 h 420"/>
              <a:gd name="T8" fmla="*/ 161 w 161"/>
              <a:gd name="T9" fmla="*/ 386 h 420"/>
              <a:gd name="T10" fmla="*/ 132 w 161"/>
              <a:gd name="T11" fmla="*/ 418 h 420"/>
              <a:gd name="T12" fmla="*/ 96 w 161"/>
              <a:gd name="T13" fmla="*/ 395 h 420"/>
              <a:gd name="T14" fmla="*/ 95 w 161"/>
              <a:gd name="T15" fmla="*/ 395 h 420"/>
              <a:gd name="T16" fmla="*/ 5 w 161"/>
              <a:gd name="T17" fmla="*/ 220 h 420"/>
              <a:gd name="T18" fmla="*/ 4 w 161"/>
              <a:gd name="T19" fmla="*/ 191 h 420"/>
              <a:gd name="T20" fmla="*/ 84 w 161"/>
              <a:gd name="T21" fmla="*/ 29 h 420"/>
              <a:gd name="T22" fmla="*/ 145 w 161"/>
              <a:gd name="T23" fmla="*/ 38 h 420"/>
              <a:gd name="T24" fmla="*/ 145 w 161"/>
              <a:gd name="T25" fmla="*/ 38 h 420"/>
              <a:gd name="T26" fmla="*/ 143 w 161"/>
              <a:gd name="T27" fmla="*/ 55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1" h="420">
                <a:moveTo>
                  <a:pt x="143" y="55"/>
                </a:moveTo>
                <a:cubicBezTo>
                  <a:pt x="73" y="204"/>
                  <a:pt x="73" y="204"/>
                  <a:pt x="73" y="204"/>
                </a:cubicBezTo>
                <a:cubicBezTo>
                  <a:pt x="69" y="213"/>
                  <a:pt x="69" y="224"/>
                  <a:pt x="74" y="233"/>
                </a:cubicBezTo>
                <a:cubicBezTo>
                  <a:pt x="161" y="386"/>
                  <a:pt x="161" y="386"/>
                  <a:pt x="161" y="386"/>
                </a:cubicBezTo>
                <a:cubicBezTo>
                  <a:pt x="161" y="386"/>
                  <a:pt x="161" y="386"/>
                  <a:pt x="161" y="386"/>
                </a:cubicBezTo>
                <a:cubicBezTo>
                  <a:pt x="160" y="402"/>
                  <a:pt x="148" y="416"/>
                  <a:pt x="132" y="418"/>
                </a:cubicBezTo>
                <a:cubicBezTo>
                  <a:pt x="115" y="420"/>
                  <a:pt x="100" y="410"/>
                  <a:pt x="96" y="395"/>
                </a:cubicBezTo>
                <a:cubicBezTo>
                  <a:pt x="95" y="395"/>
                  <a:pt x="95" y="395"/>
                  <a:pt x="95" y="395"/>
                </a:cubicBezTo>
                <a:cubicBezTo>
                  <a:pt x="5" y="220"/>
                  <a:pt x="5" y="220"/>
                  <a:pt x="5" y="220"/>
                </a:cubicBezTo>
                <a:cubicBezTo>
                  <a:pt x="0" y="211"/>
                  <a:pt x="0" y="200"/>
                  <a:pt x="4" y="191"/>
                </a:cubicBezTo>
                <a:cubicBezTo>
                  <a:pt x="84" y="29"/>
                  <a:pt x="84" y="29"/>
                  <a:pt x="84" y="29"/>
                </a:cubicBezTo>
                <a:cubicBezTo>
                  <a:pt x="98" y="0"/>
                  <a:pt x="141" y="6"/>
                  <a:pt x="145" y="38"/>
                </a:cubicBezTo>
                <a:cubicBezTo>
                  <a:pt x="145" y="38"/>
                  <a:pt x="145" y="38"/>
                  <a:pt x="145" y="38"/>
                </a:cubicBezTo>
                <a:cubicBezTo>
                  <a:pt x="146" y="44"/>
                  <a:pt x="145" y="50"/>
                  <a:pt x="143" y="5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4" name="Freeform 84"/>
          <p:cNvSpPr>
            <a:spLocks/>
          </p:cNvSpPr>
          <p:nvPr/>
        </p:nvSpPr>
        <p:spPr bwMode="auto">
          <a:xfrm>
            <a:off x="10266363" y="3122613"/>
            <a:ext cx="298450" cy="779463"/>
          </a:xfrm>
          <a:custGeom>
            <a:avLst/>
            <a:gdLst>
              <a:gd name="T0" fmla="*/ 18 w 161"/>
              <a:gd name="T1" fmla="*/ 55 h 420"/>
              <a:gd name="T2" fmla="*/ 88 w 161"/>
              <a:gd name="T3" fmla="*/ 204 h 420"/>
              <a:gd name="T4" fmla="*/ 87 w 161"/>
              <a:gd name="T5" fmla="*/ 233 h 420"/>
              <a:gd name="T6" fmla="*/ 0 w 161"/>
              <a:gd name="T7" fmla="*/ 386 h 420"/>
              <a:gd name="T8" fmla="*/ 0 w 161"/>
              <a:gd name="T9" fmla="*/ 386 h 420"/>
              <a:gd name="T10" fmla="*/ 29 w 161"/>
              <a:gd name="T11" fmla="*/ 418 h 420"/>
              <a:gd name="T12" fmla="*/ 65 w 161"/>
              <a:gd name="T13" fmla="*/ 395 h 420"/>
              <a:gd name="T14" fmla="*/ 65 w 161"/>
              <a:gd name="T15" fmla="*/ 395 h 420"/>
              <a:gd name="T16" fmla="*/ 156 w 161"/>
              <a:gd name="T17" fmla="*/ 220 h 420"/>
              <a:gd name="T18" fmla="*/ 156 w 161"/>
              <a:gd name="T19" fmla="*/ 191 h 420"/>
              <a:gd name="T20" fmla="*/ 77 w 161"/>
              <a:gd name="T21" fmla="*/ 29 h 420"/>
              <a:gd name="T22" fmla="*/ 15 w 161"/>
              <a:gd name="T23" fmla="*/ 38 h 420"/>
              <a:gd name="T24" fmla="*/ 15 w 161"/>
              <a:gd name="T25" fmla="*/ 38 h 420"/>
              <a:gd name="T26" fmla="*/ 18 w 161"/>
              <a:gd name="T27" fmla="*/ 55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1" h="420">
                <a:moveTo>
                  <a:pt x="18" y="55"/>
                </a:moveTo>
                <a:cubicBezTo>
                  <a:pt x="88" y="204"/>
                  <a:pt x="88" y="204"/>
                  <a:pt x="88" y="204"/>
                </a:cubicBezTo>
                <a:cubicBezTo>
                  <a:pt x="92" y="213"/>
                  <a:pt x="91" y="224"/>
                  <a:pt x="87" y="233"/>
                </a:cubicBezTo>
                <a:cubicBezTo>
                  <a:pt x="0" y="386"/>
                  <a:pt x="0" y="386"/>
                  <a:pt x="0" y="386"/>
                </a:cubicBezTo>
                <a:cubicBezTo>
                  <a:pt x="0" y="386"/>
                  <a:pt x="0" y="386"/>
                  <a:pt x="0" y="386"/>
                </a:cubicBezTo>
                <a:cubicBezTo>
                  <a:pt x="0" y="402"/>
                  <a:pt x="12" y="416"/>
                  <a:pt x="29" y="418"/>
                </a:cubicBezTo>
                <a:cubicBezTo>
                  <a:pt x="46" y="420"/>
                  <a:pt x="61" y="410"/>
                  <a:pt x="65" y="395"/>
                </a:cubicBezTo>
                <a:cubicBezTo>
                  <a:pt x="65" y="395"/>
                  <a:pt x="65" y="395"/>
                  <a:pt x="65" y="395"/>
                </a:cubicBezTo>
                <a:cubicBezTo>
                  <a:pt x="156" y="220"/>
                  <a:pt x="156" y="220"/>
                  <a:pt x="156" y="220"/>
                </a:cubicBezTo>
                <a:cubicBezTo>
                  <a:pt x="160" y="211"/>
                  <a:pt x="161" y="200"/>
                  <a:pt x="156" y="191"/>
                </a:cubicBezTo>
                <a:cubicBezTo>
                  <a:pt x="77" y="29"/>
                  <a:pt x="77" y="29"/>
                  <a:pt x="77" y="29"/>
                </a:cubicBezTo>
                <a:cubicBezTo>
                  <a:pt x="63" y="0"/>
                  <a:pt x="20" y="6"/>
                  <a:pt x="15" y="38"/>
                </a:cubicBezTo>
                <a:cubicBezTo>
                  <a:pt x="15" y="38"/>
                  <a:pt x="15" y="38"/>
                  <a:pt x="15" y="38"/>
                </a:cubicBezTo>
                <a:cubicBezTo>
                  <a:pt x="15" y="44"/>
                  <a:pt x="15" y="50"/>
                  <a:pt x="18" y="5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5" name="Oval 85"/>
          <p:cNvSpPr>
            <a:spLocks noChangeArrowheads="1"/>
          </p:cNvSpPr>
          <p:nvPr/>
        </p:nvSpPr>
        <p:spPr bwMode="auto">
          <a:xfrm>
            <a:off x="7088188" y="2490788"/>
            <a:ext cx="423863" cy="48895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6" name="Freeform 86"/>
          <p:cNvSpPr>
            <a:spLocks/>
          </p:cNvSpPr>
          <p:nvPr/>
        </p:nvSpPr>
        <p:spPr bwMode="auto">
          <a:xfrm>
            <a:off x="7037388" y="3024188"/>
            <a:ext cx="508000" cy="1101725"/>
          </a:xfrm>
          <a:custGeom>
            <a:avLst/>
            <a:gdLst>
              <a:gd name="T0" fmla="*/ 226 w 274"/>
              <a:gd name="T1" fmla="*/ 594 h 594"/>
              <a:gd name="T2" fmla="*/ 48 w 274"/>
              <a:gd name="T3" fmla="*/ 594 h 594"/>
              <a:gd name="T4" fmla="*/ 0 w 274"/>
              <a:gd name="T5" fmla="*/ 546 h 594"/>
              <a:gd name="T6" fmla="*/ 0 w 274"/>
              <a:gd name="T7" fmla="*/ 48 h 594"/>
              <a:gd name="T8" fmla="*/ 48 w 274"/>
              <a:gd name="T9" fmla="*/ 0 h 594"/>
              <a:gd name="T10" fmla="*/ 226 w 274"/>
              <a:gd name="T11" fmla="*/ 0 h 594"/>
              <a:gd name="T12" fmla="*/ 274 w 274"/>
              <a:gd name="T13" fmla="*/ 48 h 594"/>
              <a:gd name="T14" fmla="*/ 274 w 274"/>
              <a:gd name="T15" fmla="*/ 546 h 594"/>
              <a:gd name="T16" fmla="*/ 226 w 274"/>
              <a:gd name="T17" fmla="*/ 594 h 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4" h="594">
                <a:moveTo>
                  <a:pt x="226" y="594"/>
                </a:moveTo>
                <a:cubicBezTo>
                  <a:pt x="48" y="594"/>
                  <a:pt x="48" y="594"/>
                  <a:pt x="48" y="594"/>
                </a:cubicBezTo>
                <a:cubicBezTo>
                  <a:pt x="22" y="594"/>
                  <a:pt x="0" y="573"/>
                  <a:pt x="0" y="546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2"/>
                  <a:pt x="22" y="0"/>
                  <a:pt x="48" y="0"/>
                </a:cubicBezTo>
                <a:cubicBezTo>
                  <a:pt x="226" y="0"/>
                  <a:pt x="226" y="0"/>
                  <a:pt x="226" y="0"/>
                </a:cubicBezTo>
                <a:cubicBezTo>
                  <a:pt x="252" y="0"/>
                  <a:pt x="274" y="22"/>
                  <a:pt x="274" y="48"/>
                </a:cubicBezTo>
                <a:cubicBezTo>
                  <a:pt x="274" y="546"/>
                  <a:pt x="274" y="546"/>
                  <a:pt x="274" y="546"/>
                </a:cubicBezTo>
                <a:cubicBezTo>
                  <a:pt x="274" y="573"/>
                  <a:pt x="252" y="594"/>
                  <a:pt x="226" y="5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7" name="Freeform 87"/>
          <p:cNvSpPr>
            <a:spLocks/>
          </p:cNvSpPr>
          <p:nvPr/>
        </p:nvSpPr>
        <p:spPr bwMode="auto">
          <a:xfrm>
            <a:off x="7221538" y="2927350"/>
            <a:ext cx="158750" cy="269875"/>
          </a:xfrm>
          <a:custGeom>
            <a:avLst/>
            <a:gdLst>
              <a:gd name="T0" fmla="*/ 43 w 86"/>
              <a:gd name="T1" fmla="*/ 146 h 146"/>
              <a:gd name="T2" fmla="*/ 43 w 86"/>
              <a:gd name="T3" fmla="*/ 146 h 146"/>
              <a:gd name="T4" fmla="*/ 0 w 86"/>
              <a:gd name="T5" fmla="*/ 103 h 146"/>
              <a:gd name="T6" fmla="*/ 0 w 86"/>
              <a:gd name="T7" fmla="*/ 43 h 146"/>
              <a:gd name="T8" fmla="*/ 43 w 86"/>
              <a:gd name="T9" fmla="*/ 0 h 146"/>
              <a:gd name="T10" fmla="*/ 43 w 86"/>
              <a:gd name="T11" fmla="*/ 0 h 146"/>
              <a:gd name="T12" fmla="*/ 86 w 86"/>
              <a:gd name="T13" fmla="*/ 43 h 146"/>
              <a:gd name="T14" fmla="*/ 86 w 86"/>
              <a:gd name="T15" fmla="*/ 103 h 146"/>
              <a:gd name="T16" fmla="*/ 43 w 86"/>
              <a:gd name="T17" fmla="*/ 146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" h="146">
                <a:moveTo>
                  <a:pt x="43" y="146"/>
                </a:moveTo>
                <a:cubicBezTo>
                  <a:pt x="43" y="146"/>
                  <a:pt x="43" y="146"/>
                  <a:pt x="43" y="146"/>
                </a:cubicBezTo>
                <a:cubicBezTo>
                  <a:pt x="19" y="146"/>
                  <a:pt x="0" y="126"/>
                  <a:pt x="0" y="103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19"/>
                  <a:pt x="19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66" y="0"/>
                  <a:pt x="86" y="19"/>
                  <a:pt x="86" y="43"/>
                </a:cubicBezTo>
                <a:cubicBezTo>
                  <a:pt x="86" y="103"/>
                  <a:pt x="86" y="103"/>
                  <a:pt x="86" y="103"/>
                </a:cubicBezTo>
                <a:cubicBezTo>
                  <a:pt x="86" y="126"/>
                  <a:pt x="66" y="146"/>
                  <a:pt x="43" y="14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8" name="Freeform 88"/>
          <p:cNvSpPr>
            <a:spLocks/>
          </p:cNvSpPr>
          <p:nvPr/>
        </p:nvSpPr>
        <p:spPr bwMode="auto">
          <a:xfrm>
            <a:off x="6875463" y="3148013"/>
            <a:ext cx="212725" cy="757238"/>
          </a:xfrm>
          <a:custGeom>
            <a:avLst/>
            <a:gdLst>
              <a:gd name="T0" fmla="*/ 115 w 115"/>
              <a:gd name="T1" fmla="*/ 120 h 409"/>
              <a:gd name="T2" fmla="*/ 67 w 115"/>
              <a:gd name="T3" fmla="*/ 203 h 409"/>
              <a:gd name="T4" fmla="*/ 67 w 115"/>
              <a:gd name="T5" fmla="*/ 381 h 409"/>
              <a:gd name="T6" fmla="*/ 66 w 115"/>
              <a:gd name="T7" fmla="*/ 381 h 409"/>
              <a:gd name="T8" fmla="*/ 34 w 115"/>
              <a:gd name="T9" fmla="*/ 409 h 409"/>
              <a:gd name="T10" fmla="*/ 1 w 115"/>
              <a:gd name="T11" fmla="*/ 381 h 409"/>
              <a:gd name="T12" fmla="*/ 0 w 115"/>
              <a:gd name="T13" fmla="*/ 381 h 409"/>
              <a:gd name="T14" fmla="*/ 0 w 115"/>
              <a:gd name="T15" fmla="*/ 181 h 409"/>
              <a:gd name="T16" fmla="*/ 115 w 115"/>
              <a:gd name="T17" fmla="*/ 0 h 409"/>
              <a:gd name="T18" fmla="*/ 115 w 115"/>
              <a:gd name="T19" fmla="*/ 12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5" h="409">
                <a:moveTo>
                  <a:pt x="115" y="120"/>
                </a:moveTo>
                <a:cubicBezTo>
                  <a:pt x="67" y="203"/>
                  <a:pt x="67" y="203"/>
                  <a:pt x="67" y="203"/>
                </a:cubicBezTo>
                <a:cubicBezTo>
                  <a:pt x="67" y="381"/>
                  <a:pt x="67" y="381"/>
                  <a:pt x="67" y="381"/>
                </a:cubicBezTo>
                <a:cubicBezTo>
                  <a:pt x="66" y="381"/>
                  <a:pt x="66" y="381"/>
                  <a:pt x="66" y="381"/>
                </a:cubicBezTo>
                <a:cubicBezTo>
                  <a:pt x="64" y="397"/>
                  <a:pt x="50" y="409"/>
                  <a:pt x="34" y="409"/>
                </a:cubicBezTo>
                <a:cubicBezTo>
                  <a:pt x="17" y="409"/>
                  <a:pt x="3" y="397"/>
                  <a:pt x="1" y="381"/>
                </a:cubicBezTo>
                <a:cubicBezTo>
                  <a:pt x="0" y="381"/>
                  <a:pt x="0" y="381"/>
                  <a:pt x="0" y="381"/>
                </a:cubicBezTo>
                <a:cubicBezTo>
                  <a:pt x="0" y="181"/>
                  <a:pt x="0" y="181"/>
                  <a:pt x="0" y="181"/>
                </a:cubicBezTo>
                <a:cubicBezTo>
                  <a:pt x="115" y="0"/>
                  <a:pt x="115" y="0"/>
                  <a:pt x="115" y="0"/>
                </a:cubicBezTo>
                <a:lnTo>
                  <a:pt x="115" y="1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9" name="Freeform 89"/>
          <p:cNvSpPr>
            <a:spLocks/>
          </p:cNvSpPr>
          <p:nvPr/>
        </p:nvSpPr>
        <p:spPr bwMode="auto">
          <a:xfrm>
            <a:off x="7115175" y="3148013"/>
            <a:ext cx="698500" cy="377825"/>
          </a:xfrm>
          <a:custGeom>
            <a:avLst/>
            <a:gdLst>
              <a:gd name="T0" fmla="*/ 369 w 376"/>
              <a:gd name="T1" fmla="*/ 180 h 204"/>
              <a:gd name="T2" fmla="*/ 369 w 376"/>
              <a:gd name="T3" fmla="*/ 180 h 204"/>
              <a:gd name="T4" fmla="*/ 325 w 376"/>
              <a:gd name="T5" fmla="*/ 197 h 204"/>
              <a:gd name="T6" fmla="*/ 25 w 376"/>
              <a:gd name="T7" fmla="*/ 68 h 204"/>
              <a:gd name="T8" fmla="*/ 7 w 376"/>
              <a:gd name="T9" fmla="*/ 24 h 204"/>
              <a:gd name="T10" fmla="*/ 7 w 376"/>
              <a:gd name="T11" fmla="*/ 24 h 204"/>
              <a:gd name="T12" fmla="*/ 51 w 376"/>
              <a:gd name="T13" fmla="*/ 7 h 204"/>
              <a:gd name="T14" fmla="*/ 351 w 376"/>
              <a:gd name="T15" fmla="*/ 136 h 204"/>
              <a:gd name="T16" fmla="*/ 369 w 376"/>
              <a:gd name="T17" fmla="*/ 18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6" h="204">
                <a:moveTo>
                  <a:pt x="369" y="180"/>
                </a:moveTo>
                <a:cubicBezTo>
                  <a:pt x="369" y="180"/>
                  <a:pt x="369" y="180"/>
                  <a:pt x="369" y="180"/>
                </a:cubicBezTo>
                <a:cubicBezTo>
                  <a:pt x="361" y="196"/>
                  <a:pt x="342" y="204"/>
                  <a:pt x="325" y="197"/>
                </a:cubicBezTo>
                <a:cubicBezTo>
                  <a:pt x="25" y="68"/>
                  <a:pt x="25" y="68"/>
                  <a:pt x="25" y="68"/>
                </a:cubicBezTo>
                <a:cubicBezTo>
                  <a:pt x="8" y="61"/>
                  <a:pt x="0" y="41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14" y="7"/>
                  <a:pt x="34" y="0"/>
                  <a:pt x="51" y="7"/>
                </a:cubicBezTo>
                <a:cubicBezTo>
                  <a:pt x="351" y="136"/>
                  <a:pt x="351" y="136"/>
                  <a:pt x="351" y="136"/>
                </a:cubicBezTo>
                <a:cubicBezTo>
                  <a:pt x="368" y="143"/>
                  <a:pt x="376" y="163"/>
                  <a:pt x="369" y="18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0" name="Freeform 90"/>
          <p:cNvSpPr>
            <a:spLocks/>
          </p:cNvSpPr>
          <p:nvPr/>
        </p:nvSpPr>
        <p:spPr bwMode="auto">
          <a:xfrm>
            <a:off x="4576763" y="3013075"/>
            <a:ext cx="711200" cy="1101725"/>
          </a:xfrm>
          <a:custGeom>
            <a:avLst/>
            <a:gdLst>
              <a:gd name="T0" fmla="*/ 383 w 383"/>
              <a:gd name="T1" fmla="*/ 36 h 594"/>
              <a:gd name="T2" fmla="*/ 347 w 383"/>
              <a:gd name="T3" fmla="*/ 0 h 594"/>
              <a:gd name="T4" fmla="*/ 145 w 383"/>
              <a:gd name="T5" fmla="*/ 0 h 594"/>
              <a:gd name="T6" fmla="*/ 109 w 383"/>
              <a:gd name="T7" fmla="*/ 36 h 594"/>
              <a:gd name="T8" fmla="*/ 109 w 383"/>
              <a:gd name="T9" fmla="*/ 64 h 594"/>
              <a:gd name="T10" fmla="*/ 109 w 383"/>
              <a:gd name="T11" fmla="*/ 515 h 594"/>
              <a:gd name="T12" fmla="*/ 109 w 383"/>
              <a:gd name="T13" fmla="*/ 558 h 594"/>
              <a:gd name="T14" fmla="*/ 145 w 383"/>
              <a:gd name="T15" fmla="*/ 594 h 594"/>
              <a:gd name="T16" fmla="*/ 347 w 383"/>
              <a:gd name="T17" fmla="*/ 594 h 594"/>
              <a:gd name="T18" fmla="*/ 383 w 383"/>
              <a:gd name="T19" fmla="*/ 558 h 594"/>
              <a:gd name="T20" fmla="*/ 383 w 383"/>
              <a:gd name="T21" fmla="*/ 520 h 594"/>
              <a:gd name="T22" fmla="*/ 383 w 383"/>
              <a:gd name="T23" fmla="*/ 59 h 594"/>
              <a:gd name="T24" fmla="*/ 383 w 383"/>
              <a:gd name="T25" fmla="*/ 36 h 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83" h="594">
                <a:moveTo>
                  <a:pt x="383" y="36"/>
                </a:moveTo>
                <a:cubicBezTo>
                  <a:pt x="383" y="16"/>
                  <a:pt x="367" y="0"/>
                  <a:pt x="347" y="0"/>
                </a:cubicBezTo>
                <a:cubicBezTo>
                  <a:pt x="145" y="0"/>
                  <a:pt x="145" y="0"/>
                  <a:pt x="145" y="0"/>
                </a:cubicBezTo>
                <a:cubicBezTo>
                  <a:pt x="126" y="0"/>
                  <a:pt x="109" y="16"/>
                  <a:pt x="109" y="36"/>
                </a:cubicBezTo>
                <a:cubicBezTo>
                  <a:pt x="109" y="64"/>
                  <a:pt x="109" y="64"/>
                  <a:pt x="109" y="64"/>
                </a:cubicBezTo>
                <a:cubicBezTo>
                  <a:pt x="78" y="125"/>
                  <a:pt x="0" y="312"/>
                  <a:pt x="109" y="515"/>
                </a:cubicBezTo>
                <a:cubicBezTo>
                  <a:pt x="109" y="558"/>
                  <a:pt x="109" y="558"/>
                  <a:pt x="109" y="558"/>
                </a:cubicBezTo>
                <a:cubicBezTo>
                  <a:pt x="109" y="578"/>
                  <a:pt x="126" y="594"/>
                  <a:pt x="145" y="594"/>
                </a:cubicBezTo>
                <a:cubicBezTo>
                  <a:pt x="347" y="594"/>
                  <a:pt x="347" y="594"/>
                  <a:pt x="347" y="594"/>
                </a:cubicBezTo>
                <a:cubicBezTo>
                  <a:pt x="367" y="594"/>
                  <a:pt x="383" y="578"/>
                  <a:pt x="383" y="558"/>
                </a:cubicBezTo>
                <a:cubicBezTo>
                  <a:pt x="383" y="520"/>
                  <a:pt x="383" y="520"/>
                  <a:pt x="383" y="520"/>
                </a:cubicBezTo>
                <a:cubicBezTo>
                  <a:pt x="266" y="309"/>
                  <a:pt x="353" y="114"/>
                  <a:pt x="383" y="59"/>
                </a:cubicBezTo>
                <a:lnTo>
                  <a:pt x="383" y="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1" name="Rectangle 91"/>
          <p:cNvSpPr>
            <a:spLocks noChangeArrowheads="1"/>
          </p:cNvSpPr>
          <p:nvPr/>
        </p:nvSpPr>
        <p:spPr bwMode="auto">
          <a:xfrm>
            <a:off x="1149350" y="595313"/>
            <a:ext cx="1477963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900" b="1" i="0" u="none" strike="noStrike" cap="none" normalizeH="0" baseline="0">
                <a:ln>
                  <a:noFill/>
                </a:ln>
                <a:solidFill>
                  <a:srgbClr val="1E5E8B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四个站族的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Freeform 92"/>
          <p:cNvSpPr>
            <a:spLocks/>
          </p:cNvSpPr>
          <p:nvPr/>
        </p:nvSpPr>
        <p:spPr bwMode="auto">
          <a:xfrm>
            <a:off x="3622675" y="450850"/>
            <a:ext cx="811213" cy="812800"/>
          </a:xfrm>
          <a:custGeom>
            <a:avLst/>
            <a:gdLst>
              <a:gd name="T0" fmla="*/ 473 w 511"/>
              <a:gd name="T1" fmla="*/ 512 h 512"/>
              <a:gd name="T2" fmla="*/ 0 w 511"/>
              <a:gd name="T3" fmla="*/ 473 h 512"/>
              <a:gd name="T4" fmla="*/ 38 w 511"/>
              <a:gd name="T5" fmla="*/ 0 h 512"/>
              <a:gd name="T6" fmla="*/ 511 w 511"/>
              <a:gd name="T7" fmla="*/ 39 h 512"/>
              <a:gd name="T8" fmla="*/ 473 w 511"/>
              <a:gd name="T9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1" h="512">
                <a:moveTo>
                  <a:pt x="473" y="512"/>
                </a:moveTo>
                <a:lnTo>
                  <a:pt x="0" y="473"/>
                </a:lnTo>
                <a:lnTo>
                  <a:pt x="38" y="0"/>
                </a:lnTo>
                <a:lnTo>
                  <a:pt x="511" y="39"/>
                </a:lnTo>
                <a:lnTo>
                  <a:pt x="473" y="512"/>
                </a:lnTo>
                <a:close/>
              </a:path>
            </a:pathLst>
          </a:cu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3" name="Freeform 93"/>
          <p:cNvSpPr>
            <a:spLocks/>
          </p:cNvSpPr>
          <p:nvPr/>
        </p:nvSpPr>
        <p:spPr bwMode="auto">
          <a:xfrm>
            <a:off x="4451350" y="473075"/>
            <a:ext cx="782638" cy="782638"/>
          </a:xfrm>
          <a:custGeom>
            <a:avLst/>
            <a:gdLst>
              <a:gd name="T0" fmla="*/ 493 w 493"/>
              <a:gd name="T1" fmla="*/ 474 h 493"/>
              <a:gd name="T2" fmla="*/ 19 w 493"/>
              <a:gd name="T3" fmla="*/ 493 h 493"/>
              <a:gd name="T4" fmla="*/ 0 w 493"/>
              <a:gd name="T5" fmla="*/ 19 h 493"/>
              <a:gd name="T6" fmla="*/ 474 w 493"/>
              <a:gd name="T7" fmla="*/ 0 h 493"/>
              <a:gd name="T8" fmla="*/ 493 w 493"/>
              <a:gd name="T9" fmla="*/ 474 h 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3" h="493">
                <a:moveTo>
                  <a:pt x="493" y="474"/>
                </a:moveTo>
                <a:lnTo>
                  <a:pt x="19" y="493"/>
                </a:lnTo>
                <a:lnTo>
                  <a:pt x="0" y="19"/>
                </a:lnTo>
                <a:lnTo>
                  <a:pt x="474" y="0"/>
                </a:lnTo>
                <a:lnTo>
                  <a:pt x="493" y="474"/>
                </a:lnTo>
                <a:close/>
              </a:path>
            </a:pathLst>
          </a:cu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4" name="Freeform 94"/>
          <p:cNvSpPr>
            <a:spLocks/>
          </p:cNvSpPr>
          <p:nvPr/>
        </p:nvSpPr>
        <p:spPr bwMode="auto">
          <a:xfrm>
            <a:off x="5248275" y="460375"/>
            <a:ext cx="812800" cy="812800"/>
          </a:xfrm>
          <a:custGeom>
            <a:avLst/>
            <a:gdLst>
              <a:gd name="T0" fmla="*/ 473 w 512"/>
              <a:gd name="T1" fmla="*/ 512 h 512"/>
              <a:gd name="T2" fmla="*/ 0 w 512"/>
              <a:gd name="T3" fmla="*/ 473 h 512"/>
              <a:gd name="T4" fmla="*/ 39 w 512"/>
              <a:gd name="T5" fmla="*/ 0 h 512"/>
              <a:gd name="T6" fmla="*/ 512 w 512"/>
              <a:gd name="T7" fmla="*/ 39 h 512"/>
              <a:gd name="T8" fmla="*/ 473 w 512"/>
              <a:gd name="T9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2" h="512">
                <a:moveTo>
                  <a:pt x="473" y="512"/>
                </a:moveTo>
                <a:lnTo>
                  <a:pt x="0" y="473"/>
                </a:lnTo>
                <a:lnTo>
                  <a:pt x="39" y="0"/>
                </a:lnTo>
                <a:lnTo>
                  <a:pt x="512" y="39"/>
                </a:lnTo>
                <a:lnTo>
                  <a:pt x="473" y="512"/>
                </a:lnTo>
                <a:close/>
              </a:path>
            </a:pathLst>
          </a:cu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5" name="Rectangle 95"/>
          <p:cNvSpPr>
            <a:spLocks noChangeArrowheads="1"/>
          </p:cNvSpPr>
          <p:nvPr/>
        </p:nvSpPr>
        <p:spPr bwMode="auto">
          <a:xfrm>
            <a:off x="6081713" y="519113"/>
            <a:ext cx="752475" cy="754063"/>
          </a:xfrm>
          <a:prstGeom prst="rect">
            <a:avLst/>
          </a:pr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6" name="Rectangle 96"/>
          <p:cNvSpPr>
            <a:spLocks noChangeArrowheads="1"/>
          </p:cNvSpPr>
          <p:nvPr/>
        </p:nvSpPr>
        <p:spPr bwMode="auto">
          <a:xfrm rot="21480000">
            <a:off x="3733800" y="361950"/>
            <a:ext cx="876300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100" b="1" i="0" u="none" strike="noStrike" cap="none" normalizeH="0" baseline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站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ectangle 97"/>
          <p:cNvSpPr>
            <a:spLocks noChangeArrowheads="1"/>
          </p:cNvSpPr>
          <p:nvPr/>
        </p:nvSpPr>
        <p:spPr bwMode="auto">
          <a:xfrm rot="360000">
            <a:off x="4478338" y="379413"/>
            <a:ext cx="833438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100" b="1" i="0" u="none" strike="noStrike" cap="none" normalizeH="0" baseline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立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Rectangle 98"/>
          <p:cNvSpPr>
            <a:spLocks noChangeArrowheads="1"/>
          </p:cNvSpPr>
          <p:nvPr/>
        </p:nvSpPr>
        <p:spPr bwMode="auto">
          <a:xfrm rot="360000">
            <a:off x="5349875" y="381000"/>
            <a:ext cx="838200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100" b="1" i="0" u="none" strike="noStrike" cap="none" normalizeH="0" baseline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姿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99"/>
          <p:cNvSpPr>
            <a:spLocks noChangeArrowheads="1"/>
          </p:cNvSpPr>
          <p:nvPr/>
        </p:nvSpPr>
        <p:spPr bwMode="auto">
          <a:xfrm rot="360000">
            <a:off x="6094413" y="414338"/>
            <a:ext cx="714375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100" b="1" i="0" u="none" strike="noStrike" cap="none" normalizeH="0" baseline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势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049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235451" y="3028950"/>
            <a:ext cx="2070100" cy="3829051"/>
            <a:chOff x="4235451" y="3028950"/>
            <a:chExt cx="2070100" cy="3829051"/>
          </a:xfrm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4683126" y="4879975"/>
              <a:ext cx="1262063" cy="1978025"/>
            </a:xfrm>
            <a:custGeom>
              <a:avLst/>
              <a:gdLst>
                <a:gd name="T0" fmla="*/ 516 w 669"/>
                <a:gd name="T1" fmla="*/ 758 h 1048"/>
                <a:gd name="T2" fmla="*/ 528 w 669"/>
                <a:gd name="T3" fmla="*/ 746 h 1048"/>
                <a:gd name="T4" fmla="*/ 669 w 669"/>
                <a:gd name="T5" fmla="*/ 745 h 1048"/>
                <a:gd name="T6" fmla="*/ 659 w 669"/>
                <a:gd name="T7" fmla="*/ 219 h 1048"/>
                <a:gd name="T8" fmla="*/ 322 w 669"/>
                <a:gd name="T9" fmla="*/ 2 h 1048"/>
                <a:gd name="T10" fmla="*/ 1 w 669"/>
                <a:gd name="T11" fmla="*/ 229 h 1048"/>
                <a:gd name="T12" fmla="*/ 11 w 669"/>
                <a:gd name="T13" fmla="*/ 1048 h 1048"/>
                <a:gd name="T14" fmla="*/ 497 w 669"/>
                <a:gd name="T15" fmla="*/ 1048 h 1048"/>
                <a:gd name="T16" fmla="*/ 516 w 669"/>
                <a:gd name="T17" fmla="*/ 758 h 1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9" h="1048">
                  <a:moveTo>
                    <a:pt x="516" y="758"/>
                  </a:moveTo>
                  <a:cubicBezTo>
                    <a:pt x="517" y="751"/>
                    <a:pt x="523" y="746"/>
                    <a:pt x="528" y="746"/>
                  </a:cubicBezTo>
                  <a:cubicBezTo>
                    <a:pt x="575" y="745"/>
                    <a:pt x="622" y="745"/>
                    <a:pt x="669" y="745"/>
                  </a:cubicBezTo>
                  <a:cubicBezTo>
                    <a:pt x="666" y="537"/>
                    <a:pt x="663" y="287"/>
                    <a:pt x="659" y="219"/>
                  </a:cubicBezTo>
                  <a:cubicBezTo>
                    <a:pt x="652" y="96"/>
                    <a:pt x="570" y="0"/>
                    <a:pt x="322" y="2"/>
                  </a:cubicBezTo>
                  <a:cubicBezTo>
                    <a:pt x="46" y="3"/>
                    <a:pt x="0" y="118"/>
                    <a:pt x="1" y="229"/>
                  </a:cubicBezTo>
                  <a:cubicBezTo>
                    <a:pt x="1" y="341"/>
                    <a:pt x="11" y="1048"/>
                    <a:pt x="11" y="1048"/>
                  </a:cubicBezTo>
                  <a:cubicBezTo>
                    <a:pt x="497" y="1048"/>
                    <a:pt x="497" y="1048"/>
                    <a:pt x="497" y="1048"/>
                  </a:cubicBezTo>
                  <a:cubicBezTo>
                    <a:pt x="507" y="951"/>
                    <a:pt x="502" y="852"/>
                    <a:pt x="516" y="758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4235451" y="3028950"/>
              <a:ext cx="2070100" cy="1976438"/>
            </a:xfrm>
            <a:custGeom>
              <a:avLst/>
              <a:gdLst>
                <a:gd name="T0" fmla="*/ 519 w 1097"/>
                <a:gd name="T1" fmla="*/ 7 h 1047"/>
                <a:gd name="T2" fmla="*/ 169 w 1097"/>
                <a:gd name="T3" fmla="*/ 165 h 1047"/>
                <a:gd name="T4" fmla="*/ 18 w 1097"/>
                <a:gd name="T5" fmla="*/ 613 h 1047"/>
                <a:gd name="T6" fmla="*/ 76 w 1097"/>
                <a:gd name="T7" fmla="*/ 539 h 1047"/>
                <a:gd name="T8" fmla="*/ 208 w 1097"/>
                <a:gd name="T9" fmla="*/ 956 h 1047"/>
                <a:gd name="T10" fmla="*/ 431 w 1097"/>
                <a:gd name="T11" fmla="*/ 966 h 1047"/>
                <a:gd name="T12" fmla="*/ 714 w 1097"/>
                <a:gd name="T13" fmla="*/ 956 h 1047"/>
                <a:gd name="T14" fmla="*/ 844 w 1097"/>
                <a:gd name="T15" fmla="*/ 968 h 1047"/>
                <a:gd name="T16" fmla="*/ 1002 w 1097"/>
                <a:gd name="T17" fmla="*/ 534 h 1047"/>
                <a:gd name="T18" fmla="*/ 1074 w 1097"/>
                <a:gd name="T19" fmla="*/ 541 h 1047"/>
                <a:gd name="T20" fmla="*/ 1007 w 1097"/>
                <a:gd name="T21" fmla="*/ 403 h 1047"/>
                <a:gd name="T22" fmla="*/ 519 w 1097"/>
                <a:gd name="T23" fmla="*/ 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97" h="1047">
                  <a:moveTo>
                    <a:pt x="519" y="7"/>
                  </a:moveTo>
                  <a:cubicBezTo>
                    <a:pt x="519" y="7"/>
                    <a:pt x="306" y="2"/>
                    <a:pt x="169" y="165"/>
                  </a:cubicBezTo>
                  <a:cubicBezTo>
                    <a:pt x="86" y="264"/>
                    <a:pt x="0" y="455"/>
                    <a:pt x="18" y="613"/>
                  </a:cubicBezTo>
                  <a:cubicBezTo>
                    <a:pt x="18" y="613"/>
                    <a:pt x="62" y="587"/>
                    <a:pt x="76" y="539"/>
                  </a:cubicBezTo>
                  <a:cubicBezTo>
                    <a:pt x="76" y="539"/>
                    <a:pt x="9" y="865"/>
                    <a:pt x="208" y="956"/>
                  </a:cubicBezTo>
                  <a:cubicBezTo>
                    <a:pt x="408" y="1047"/>
                    <a:pt x="431" y="966"/>
                    <a:pt x="431" y="966"/>
                  </a:cubicBezTo>
                  <a:cubicBezTo>
                    <a:pt x="714" y="956"/>
                    <a:pt x="714" y="956"/>
                    <a:pt x="714" y="956"/>
                  </a:cubicBezTo>
                  <a:cubicBezTo>
                    <a:pt x="714" y="956"/>
                    <a:pt x="754" y="982"/>
                    <a:pt x="844" y="968"/>
                  </a:cubicBezTo>
                  <a:cubicBezTo>
                    <a:pt x="935" y="954"/>
                    <a:pt x="1097" y="757"/>
                    <a:pt x="1002" y="534"/>
                  </a:cubicBezTo>
                  <a:cubicBezTo>
                    <a:pt x="1002" y="534"/>
                    <a:pt x="1032" y="550"/>
                    <a:pt x="1074" y="541"/>
                  </a:cubicBezTo>
                  <a:cubicBezTo>
                    <a:pt x="1074" y="541"/>
                    <a:pt x="1021" y="487"/>
                    <a:pt x="1007" y="403"/>
                  </a:cubicBezTo>
                  <a:cubicBezTo>
                    <a:pt x="993" y="318"/>
                    <a:pt x="962" y="0"/>
                    <a:pt x="519" y="7"/>
                  </a:cubicBezTo>
                  <a:close/>
                </a:path>
              </a:pathLst>
            </a:custGeom>
            <a:solidFill>
              <a:srgbClr val="612E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4651376" y="3559175"/>
              <a:ext cx="1362075" cy="1416050"/>
            </a:xfrm>
            <a:custGeom>
              <a:avLst/>
              <a:gdLst>
                <a:gd name="T0" fmla="*/ 659 w 722"/>
                <a:gd name="T1" fmla="*/ 222 h 750"/>
                <a:gd name="T2" fmla="*/ 432 w 722"/>
                <a:gd name="T3" fmla="*/ 718 h 750"/>
                <a:gd name="T4" fmla="*/ 0 w 722"/>
                <a:gd name="T5" fmla="*/ 383 h 750"/>
                <a:gd name="T6" fmla="*/ 40 w 722"/>
                <a:gd name="T7" fmla="*/ 318 h 750"/>
                <a:gd name="T8" fmla="*/ 139 w 722"/>
                <a:gd name="T9" fmla="*/ 294 h 750"/>
                <a:gd name="T10" fmla="*/ 333 w 722"/>
                <a:gd name="T11" fmla="*/ 58 h 750"/>
                <a:gd name="T12" fmla="*/ 253 w 722"/>
                <a:gd name="T13" fmla="*/ 255 h 750"/>
                <a:gd name="T14" fmla="*/ 427 w 722"/>
                <a:gd name="T15" fmla="*/ 0 h 750"/>
                <a:gd name="T16" fmla="*/ 659 w 722"/>
                <a:gd name="T17" fmla="*/ 222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2" h="750">
                  <a:moveTo>
                    <a:pt x="659" y="222"/>
                  </a:moveTo>
                  <a:cubicBezTo>
                    <a:pt x="659" y="222"/>
                    <a:pt x="722" y="686"/>
                    <a:pt x="432" y="718"/>
                  </a:cubicBezTo>
                  <a:cubicBezTo>
                    <a:pt x="142" y="750"/>
                    <a:pt x="0" y="706"/>
                    <a:pt x="0" y="383"/>
                  </a:cubicBezTo>
                  <a:cubicBezTo>
                    <a:pt x="40" y="318"/>
                    <a:pt x="40" y="318"/>
                    <a:pt x="40" y="318"/>
                  </a:cubicBezTo>
                  <a:cubicBezTo>
                    <a:pt x="40" y="318"/>
                    <a:pt x="84" y="325"/>
                    <a:pt x="139" y="294"/>
                  </a:cubicBezTo>
                  <a:cubicBezTo>
                    <a:pt x="195" y="262"/>
                    <a:pt x="317" y="136"/>
                    <a:pt x="333" y="58"/>
                  </a:cubicBezTo>
                  <a:cubicBezTo>
                    <a:pt x="333" y="58"/>
                    <a:pt x="346" y="148"/>
                    <a:pt x="253" y="255"/>
                  </a:cubicBezTo>
                  <a:cubicBezTo>
                    <a:pt x="253" y="255"/>
                    <a:pt x="392" y="189"/>
                    <a:pt x="427" y="0"/>
                  </a:cubicBezTo>
                  <a:cubicBezTo>
                    <a:pt x="427" y="0"/>
                    <a:pt x="475" y="196"/>
                    <a:pt x="659" y="222"/>
                  </a:cubicBezTo>
                  <a:close/>
                </a:path>
              </a:pathLst>
            </a:custGeom>
            <a:solidFill>
              <a:srgbClr val="F9C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5127626" y="4114800"/>
              <a:ext cx="236538" cy="474663"/>
            </a:xfrm>
            <a:custGeom>
              <a:avLst/>
              <a:gdLst>
                <a:gd name="T0" fmla="*/ 75 w 149"/>
                <a:gd name="T1" fmla="*/ 0 h 299"/>
                <a:gd name="T2" fmla="*/ 0 w 149"/>
                <a:gd name="T3" fmla="*/ 299 h 299"/>
                <a:gd name="T4" fmla="*/ 149 w 149"/>
                <a:gd name="T5" fmla="*/ 299 h 299"/>
                <a:gd name="T6" fmla="*/ 75 w 149"/>
                <a:gd name="T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299">
                  <a:moveTo>
                    <a:pt x="75" y="0"/>
                  </a:moveTo>
                  <a:lnTo>
                    <a:pt x="0" y="299"/>
                  </a:lnTo>
                  <a:lnTo>
                    <a:pt x="149" y="299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ECBB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4914901" y="4852988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914901" y="4852988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4503738" y="4884738"/>
              <a:ext cx="1630363" cy="1973263"/>
            </a:xfrm>
            <a:custGeom>
              <a:avLst/>
              <a:gdLst>
                <a:gd name="T0" fmla="*/ 778 w 864"/>
                <a:gd name="T1" fmla="*/ 375 h 1046"/>
                <a:gd name="T2" fmla="*/ 808 w 864"/>
                <a:gd name="T3" fmla="*/ 81 h 1046"/>
                <a:gd name="T4" fmla="*/ 652 w 864"/>
                <a:gd name="T5" fmla="*/ 16 h 1046"/>
                <a:gd name="T6" fmla="*/ 604 w 864"/>
                <a:gd name="T7" fmla="*/ 0 h 1046"/>
                <a:gd name="T8" fmla="*/ 202 w 864"/>
                <a:gd name="T9" fmla="*/ 6 h 1046"/>
                <a:gd name="T10" fmla="*/ 170 w 864"/>
                <a:gd name="T11" fmla="*/ 31 h 1046"/>
                <a:gd name="T12" fmla="*/ 41 w 864"/>
                <a:gd name="T13" fmla="*/ 78 h 1046"/>
                <a:gd name="T14" fmla="*/ 83 w 864"/>
                <a:gd name="T15" fmla="*/ 386 h 1046"/>
                <a:gd name="T16" fmla="*/ 0 w 864"/>
                <a:gd name="T17" fmla="*/ 1046 h 1046"/>
                <a:gd name="T18" fmla="*/ 864 w 864"/>
                <a:gd name="T19" fmla="*/ 1046 h 1046"/>
                <a:gd name="T20" fmla="*/ 778 w 864"/>
                <a:gd name="T21" fmla="*/ 375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4" h="1046">
                  <a:moveTo>
                    <a:pt x="778" y="375"/>
                  </a:moveTo>
                  <a:cubicBezTo>
                    <a:pt x="808" y="81"/>
                    <a:pt x="808" y="81"/>
                    <a:pt x="808" y="81"/>
                  </a:cubicBezTo>
                  <a:cubicBezTo>
                    <a:pt x="652" y="16"/>
                    <a:pt x="652" y="16"/>
                    <a:pt x="652" y="16"/>
                  </a:cubicBezTo>
                  <a:cubicBezTo>
                    <a:pt x="604" y="0"/>
                    <a:pt x="604" y="0"/>
                    <a:pt x="604" y="0"/>
                  </a:cubicBezTo>
                  <a:cubicBezTo>
                    <a:pt x="604" y="0"/>
                    <a:pt x="438" y="93"/>
                    <a:pt x="202" y="6"/>
                  </a:cubicBezTo>
                  <a:cubicBezTo>
                    <a:pt x="170" y="31"/>
                    <a:pt x="170" y="31"/>
                    <a:pt x="170" y="31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83" y="386"/>
                    <a:pt x="83" y="386"/>
                    <a:pt x="83" y="386"/>
                  </a:cubicBezTo>
                  <a:cubicBezTo>
                    <a:pt x="0" y="1046"/>
                    <a:pt x="0" y="1046"/>
                    <a:pt x="0" y="1046"/>
                  </a:cubicBezTo>
                  <a:cubicBezTo>
                    <a:pt x="864" y="1046"/>
                    <a:pt x="864" y="1046"/>
                    <a:pt x="864" y="1046"/>
                  </a:cubicBezTo>
                  <a:lnTo>
                    <a:pt x="778" y="375"/>
                  </a:lnTo>
                  <a:close/>
                </a:path>
              </a:pathLst>
            </a:custGeom>
            <a:solidFill>
              <a:srgbClr val="D934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4762501" y="4259263"/>
              <a:ext cx="331788" cy="184150"/>
            </a:xfrm>
            <a:custGeom>
              <a:avLst/>
              <a:gdLst>
                <a:gd name="T0" fmla="*/ 0 w 176"/>
                <a:gd name="T1" fmla="*/ 0 h 97"/>
                <a:gd name="T2" fmla="*/ 176 w 176"/>
                <a:gd name="T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6" h="97">
                  <a:moveTo>
                    <a:pt x="0" y="0"/>
                  </a:moveTo>
                  <a:cubicBezTo>
                    <a:pt x="0" y="0"/>
                    <a:pt x="85" y="97"/>
                    <a:pt x="176" y="0"/>
                  </a:cubicBezTo>
                </a:path>
              </a:pathLst>
            </a:cu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462588" y="4259263"/>
              <a:ext cx="331788" cy="184150"/>
            </a:xfrm>
            <a:custGeom>
              <a:avLst/>
              <a:gdLst>
                <a:gd name="T0" fmla="*/ 0 w 176"/>
                <a:gd name="T1" fmla="*/ 0 h 97"/>
                <a:gd name="T2" fmla="*/ 176 w 176"/>
                <a:gd name="T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6" h="97">
                  <a:moveTo>
                    <a:pt x="0" y="0"/>
                  </a:moveTo>
                  <a:cubicBezTo>
                    <a:pt x="0" y="0"/>
                    <a:pt x="86" y="97"/>
                    <a:pt x="176" y="0"/>
                  </a:cubicBezTo>
                </a:path>
              </a:pathLst>
            </a:cu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5030788" y="5053013"/>
              <a:ext cx="531813" cy="944563"/>
            </a:xfrm>
            <a:custGeom>
              <a:avLst/>
              <a:gdLst>
                <a:gd name="T0" fmla="*/ 245 w 282"/>
                <a:gd name="T1" fmla="*/ 501 h 501"/>
                <a:gd name="T2" fmla="*/ 30 w 282"/>
                <a:gd name="T3" fmla="*/ 497 h 501"/>
                <a:gd name="T4" fmla="*/ 1 w 282"/>
                <a:gd name="T5" fmla="*/ 468 h 501"/>
                <a:gd name="T6" fmla="*/ 8 w 282"/>
                <a:gd name="T7" fmla="*/ 29 h 501"/>
                <a:gd name="T8" fmla="*/ 38 w 282"/>
                <a:gd name="T9" fmla="*/ 0 h 501"/>
                <a:gd name="T10" fmla="*/ 253 w 282"/>
                <a:gd name="T11" fmla="*/ 4 h 501"/>
                <a:gd name="T12" fmla="*/ 282 w 282"/>
                <a:gd name="T13" fmla="*/ 34 h 501"/>
                <a:gd name="T14" fmla="*/ 275 w 282"/>
                <a:gd name="T15" fmla="*/ 472 h 501"/>
                <a:gd name="T16" fmla="*/ 245 w 282"/>
                <a:gd name="T17" fmla="*/ 501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2" h="501">
                  <a:moveTo>
                    <a:pt x="245" y="501"/>
                  </a:moveTo>
                  <a:cubicBezTo>
                    <a:pt x="30" y="497"/>
                    <a:pt x="30" y="497"/>
                    <a:pt x="30" y="497"/>
                  </a:cubicBezTo>
                  <a:cubicBezTo>
                    <a:pt x="13" y="497"/>
                    <a:pt x="0" y="484"/>
                    <a:pt x="1" y="468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13"/>
                    <a:pt x="22" y="0"/>
                    <a:pt x="38" y="0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69" y="4"/>
                    <a:pt x="282" y="18"/>
                    <a:pt x="282" y="34"/>
                  </a:cubicBezTo>
                  <a:cubicBezTo>
                    <a:pt x="275" y="472"/>
                    <a:pt x="275" y="472"/>
                    <a:pt x="275" y="472"/>
                  </a:cubicBezTo>
                  <a:cubicBezTo>
                    <a:pt x="274" y="488"/>
                    <a:pt x="261" y="501"/>
                    <a:pt x="245" y="501"/>
                  </a:cubicBezTo>
                  <a:close/>
                </a:path>
              </a:pathLst>
            </a:custGeom>
            <a:solidFill>
              <a:srgbClr val="5C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5127626" y="5137150"/>
              <a:ext cx="68263" cy="66675"/>
            </a:xfrm>
            <a:custGeom>
              <a:avLst/>
              <a:gdLst>
                <a:gd name="T0" fmla="*/ 28 w 36"/>
                <a:gd name="T1" fmla="*/ 35 h 35"/>
                <a:gd name="T2" fmla="*/ 8 w 36"/>
                <a:gd name="T3" fmla="*/ 35 h 35"/>
                <a:gd name="T4" fmla="*/ 0 w 36"/>
                <a:gd name="T5" fmla="*/ 27 h 35"/>
                <a:gd name="T6" fmla="*/ 1 w 36"/>
                <a:gd name="T7" fmla="*/ 7 h 35"/>
                <a:gd name="T8" fmla="*/ 8 w 36"/>
                <a:gd name="T9" fmla="*/ 0 h 35"/>
                <a:gd name="T10" fmla="*/ 28 w 36"/>
                <a:gd name="T11" fmla="*/ 0 h 35"/>
                <a:gd name="T12" fmla="*/ 36 w 36"/>
                <a:gd name="T13" fmla="*/ 8 h 35"/>
                <a:gd name="T14" fmla="*/ 35 w 36"/>
                <a:gd name="T15" fmla="*/ 28 h 35"/>
                <a:gd name="T16" fmla="*/ 28 w 36"/>
                <a:gd name="T1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35">
                  <a:moveTo>
                    <a:pt x="28" y="35"/>
                  </a:moveTo>
                  <a:cubicBezTo>
                    <a:pt x="8" y="35"/>
                    <a:pt x="8" y="35"/>
                    <a:pt x="8" y="35"/>
                  </a:cubicBezTo>
                  <a:cubicBezTo>
                    <a:pt x="4" y="35"/>
                    <a:pt x="0" y="31"/>
                    <a:pt x="0" y="2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3"/>
                    <a:pt x="4" y="0"/>
                    <a:pt x="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3" y="0"/>
                    <a:pt x="36" y="3"/>
                    <a:pt x="36" y="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2"/>
                    <a:pt x="32" y="35"/>
                    <a:pt x="28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5273676" y="5037138"/>
              <a:ext cx="1022350" cy="1166813"/>
            </a:xfrm>
            <a:custGeom>
              <a:avLst/>
              <a:gdLst>
                <a:gd name="T0" fmla="*/ 540 w 542"/>
                <a:gd name="T1" fmla="*/ 528 h 618"/>
                <a:gd name="T2" fmla="*/ 539 w 542"/>
                <a:gd name="T3" fmla="*/ 514 h 618"/>
                <a:gd name="T4" fmla="*/ 538 w 542"/>
                <a:gd name="T5" fmla="*/ 501 h 618"/>
                <a:gd name="T6" fmla="*/ 400 w 542"/>
                <a:gd name="T7" fmla="*/ 0 h 618"/>
                <a:gd name="T8" fmla="*/ 370 w 542"/>
                <a:gd name="T9" fmla="*/ 294 h 618"/>
                <a:gd name="T10" fmla="*/ 353 w 542"/>
                <a:gd name="T11" fmla="*/ 377 h 618"/>
                <a:gd name="T12" fmla="*/ 142 w 542"/>
                <a:gd name="T13" fmla="*/ 289 h 618"/>
                <a:gd name="T14" fmla="*/ 20 w 542"/>
                <a:gd name="T15" fmla="*/ 339 h 618"/>
                <a:gd name="T16" fmla="*/ 20 w 542"/>
                <a:gd name="T17" fmla="*/ 339 h 618"/>
                <a:gd name="T18" fmla="*/ 70 w 542"/>
                <a:gd name="T19" fmla="*/ 461 h 618"/>
                <a:gd name="T20" fmla="*/ 410 w 542"/>
                <a:gd name="T21" fmla="*/ 604 h 618"/>
                <a:gd name="T22" fmla="*/ 509 w 542"/>
                <a:gd name="T23" fmla="*/ 586 h 618"/>
                <a:gd name="T24" fmla="*/ 540 w 542"/>
                <a:gd name="T25" fmla="*/ 528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2" h="618">
                  <a:moveTo>
                    <a:pt x="540" y="528"/>
                  </a:moveTo>
                  <a:cubicBezTo>
                    <a:pt x="539" y="514"/>
                    <a:pt x="539" y="514"/>
                    <a:pt x="539" y="514"/>
                  </a:cubicBezTo>
                  <a:cubicBezTo>
                    <a:pt x="539" y="510"/>
                    <a:pt x="538" y="506"/>
                    <a:pt x="538" y="501"/>
                  </a:cubicBezTo>
                  <a:cubicBezTo>
                    <a:pt x="400" y="0"/>
                    <a:pt x="400" y="0"/>
                    <a:pt x="400" y="0"/>
                  </a:cubicBezTo>
                  <a:cubicBezTo>
                    <a:pt x="370" y="294"/>
                    <a:pt x="370" y="294"/>
                    <a:pt x="370" y="294"/>
                  </a:cubicBezTo>
                  <a:cubicBezTo>
                    <a:pt x="353" y="377"/>
                    <a:pt x="353" y="377"/>
                    <a:pt x="353" y="377"/>
                  </a:cubicBezTo>
                  <a:cubicBezTo>
                    <a:pt x="142" y="289"/>
                    <a:pt x="142" y="289"/>
                    <a:pt x="142" y="289"/>
                  </a:cubicBezTo>
                  <a:cubicBezTo>
                    <a:pt x="94" y="269"/>
                    <a:pt x="39" y="292"/>
                    <a:pt x="20" y="339"/>
                  </a:cubicBezTo>
                  <a:cubicBezTo>
                    <a:pt x="20" y="339"/>
                    <a:pt x="20" y="339"/>
                    <a:pt x="20" y="339"/>
                  </a:cubicBezTo>
                  <a:cubicBezTo>
                    <a:pt x="0" y="387"/>
                    <a:pt x="22" y="442"/>
                    <a:pt x="70" y="461"/>
                  </a:cubicBezTo>
                  <a:cubicBezTo>
                    <a:pt x="410" y="604"/>
                    <a:pt x="410" y="604"/>
                    <a:pt x="410" y="604"/>
                  </a:cubicBezTo>
                  <a:cubicBezTo>
                    <a:pt x="444" y="618"/>
                    <a:pt x="483" y="610"/>
                    <a:pt x="509" y="586"/>
                  </a:cubicBezTo>
                  <a:cubicBezTo>
                    <a:pt x="529" y="574"/>
                    <a:pt x="542" y="552"/>
                    <a:pt x="540" y="528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4321176" y="5067300"/>
              <a:ext cx="1022350" cy="1166813"/>
            </a:xfrm>
            <a:custGeom>
              <a:avLst/>
              <a:gdLst>
                <a:gd name="T0" fmla="*/ 1 w 542"/>
                <a:gd name="T1" fmla="*/ 528 h 618"/>
                <a:gd name="T2" fmla="*/ 3 w 542"/>
                <a:gd name="T3" fmla="*/ 514 h 618"/>
                <a:gd name="T4" fmla="*/ 4 w 542"/>
                <a:gd name="T5" fmla="*/ 502 h 618"/>
                <a:gd name="T6" fmla="*/ 142 w 542"/>
                <a:gd name="T7" fmla="*/ 0 h 618"/>
                <a:gd name="T8" fmla="*/ 193 w 542"/>
                <a:gd name="T9" fmla="*/ 294 h 618"/>
                <a:gd name="T10" fmla="*/ 213 w 542"/>
                <a:gd name="T11" fmla="*/ 367 h 618"/>
                <a:gd name="T12" fmla="*/ 400 w 542"/>
                <a:gd name="T13" fmla="*/ 289 h 618"/>
                <a:gd name="T14" fmla="*/ 522 w 542"/>
                <a:gd name="T15" fmla="*/ 339 h 618"/>
                <a:gd name="T16" fmla="*/ 522 w 542"/>
                <a:gd name="T17" fmla="*/ 339 h 618"/>
                <a:gd name="T18" fmla="*/ 472 w 542"/>
                <a:gd name="T19" fmla="*/ 462 h 618"/>
                <a:gd name="T20" fmla="*/ 132 w 542"/>
                <a:gd name="T21" fmla="*/ 604 h 618"/>
                <a:gd name="T22" fmla="*/ 32 w 542"/>
                <a:gd name="T23" fmla="*/ 586 h 618"/>
                <a:gd name="T24" fmla="*/ 1 w 542"/>
                <a:gd name="T25" fmla="*/ 528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2" h="618">
                  <a:moveTo>
                    <a:pt x="1" y="528"/>
                  </a:moveTo>
                  <a:cubicBezTo>
                    <a:pt x="3" y="514"/>
                    <a:pt x="3" y="514"/>
                    <a:pt x="3" y="514"/>
                  </a:cubicBezTo>
                  <a:cubicBezTo>
                    <a:pt x="3" y="510"/>
                    <a:pt x="3" y="506"/>
                    <a:pt x="4" y="502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93" y="294"/>
                    <a:pt x="193" y="294"/>
                    <a:pt x="193" y="294"/>
                  </a:cubicBezTo>
                  <a:cubicBezTo>
                    <a:pt x="213" y="367"/>
                    <a:pt x="213" y="367"/>
                    <a:pt x="213" y="367"/>
                  </a:cubicBezTo>
                  <a:cubicBezTo>
                    <a:pt x="400" y="289"/>
                    <a:pt x="400" y="289"/>
                    <a:pt x="400" y="289"/>
                  </a:cubicBezTo>
                  <a:cubicBezTo>
                    <a:pt x="447" y="269"/>
                    <a:pt x="502" y="292"/>
                    <a:pt x="522" y="339"/>
                  </a:cubicBezTo>
                  <a:cubicBezTo>
                    <a:pt x="522" y="339"/>
                    <a:pt x="522" y="339"/>
                    <a:pt x="522" y="339"/>
                  </a:cubicBezTo>
                  <a:cubicBezTo>
                    <a:pt x="542" y="387"/>
                    <a:pt x="519" y="442"/>
                    <a:pt x="472" y="462"/>
                  </a:cubicBezTo>
                  <a:cubicBezTo>
                    <a:pt x="132" y="604"/>
                    <a:pt x="132" y="604"/>
                    <a:pt x="132" y="604"/>
                  </a:cubicBezTo>
                  <a:cubicBezTo>
                    <a:pt x="97" y="618"/>
                    <a:pt x="58" y="610"/>
                    <a:pt x="32" y="586"/>
                  </a:cubicBezTo>
                  <a:cubicBezTo>
                    <a:pt x="12" y="574"/>
                    <a:pt x="0" y="552"/>
                    <a:pt x="1" y="528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5102226" y="4706938"/>
              <a:ext cx="354013" cy="182563"/>
            </a:xfrm>
            <a:custGeom>
              <a:avLst/>
              <a:gdLst>
                <a:gd name="T0" fmla="*/ 0 w 188"/>
                <a:gd name="T1" fmla="*/ 0 h 97"/>
                <a:gd name="T2" fmla="*/ 188 w 188"/>
                <a:gd name="T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97">
                  <a:moveTo>
                    <a:pt x="0" y="0"/>
                  </a:moveTo>
                  <a:cubicBezTo>
                    <a:pt x="0" y="0"/>
                    <a:pt x="91" y="97"/>
                    <a:pt x="188" y="0"/>
                  </a:cubicBezTo>
                </a:path>
              </a:pathLst>
            </a:custGeom>
            <a:noFill/>
            <a:ln w="14288" cap="flat">
              <a:solidFill>
                <a:srgbClr val="343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8951913" y="3054350"/>
            <a:ext cx="2174875" cy="3803650"/>
            <a:chOff x="8951913" y="3054350"/>
            <a:chExt cx="2174875" cy="3803650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8970963" y="4552950"/>
              <a:ext cx="2052638" cy="2305050"/>
            </a:xfrm>
            <a:custGeom>
              <a:avLst/>
              <a:gdLst>
                <a:gd name="T0" fmla="*/ 169 w 1088"/>
                <a:gd name="T1" fmla="*/ 82 h 1222"/>
                <a:gd name="T2" fmla="*/ 531 w 1088"/>
                <a:gd name="T3" fmla="*/ 11 h 1222"/>
                <a:gd name="T4" fmla="*/ 972 w 1088"/>
                <a:gd name="T5" fmla="*/ 75 h 1222"/>
                <a:gd name="T6" fmla="*/ 1088 w 1088"/>
                <a:gd name="T7" fmla="*/ 291 h 1222"/>
                <a:gd name="T8" fmla="*/ 1083 w 1088"/>
                <a:gd name="T9" fmla="*/ 555 h 1222"/>
                <a:gd name="T10" fmla="*/ 921 w 1088"/>
                <a:gd name="T11" fmla="*/ 572 h 1222"/>
                <a:gd name="T12" fmla="*/ 960 w 1088"/>
                <a:gd name="T13" fmla="*/ 1215 h 1222"/>
                <a:gd name="T14" fmla="*/ 233 w 1088"/>
                <a:gd name="T15" fmla="*/ 1222 h 1222"/>
                <a:gd name="T16" fmla="*/ 235 w 1088"/>
                <a:gd name="T17" fmla="*/ 593 h 1222"/>
                <a:gd name="T18" fmla="*/ 116 w 1088"/>
                <a:gd name="T19" fmla="*/ 571 h 1222"/>
                <a:gd name="T20" fmla="*/ 169 w 1088"/>
                <a:gd name="T21" fmla="*/ 82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8" h="1222">
                  <a:moveTo>
                    <a:pt x="169" y="82"/>
                  </a:moveTo>
                  <a:cubicBezTo>
                    <a:pt x="169" y="82"/>
                    <a:pt x="401" y="22"/>
                    <a:pt x="531" y="11"/>
                  </a:cubicBezTo>
                  <a:cubicBezTo>
                    <a:pt x="661" y="0"/>
                    <a:pt x="972" y="75"/>
                    <a:pt x="972" y="75"/>
                  </a:cubicBezTo>
                  <a:cubicBezTo>
                    <a:pt x="972" y="75"/>
                    <a:pt x="1067" y="91"/>
                    <a:pt x="1088" y="291"/>
                  </a:cubicBezTo>
                  <a:cubicBezTo>
                    <a:pt x="1083" y="555"/>
                    <a:pt x="1083" y="555"/>
                    <a:pt x="1083" y="555"/>
                  </a:cubicBezTo>
                  <a:cubicBezTo>
                    <a:pt x="1083" y="555"/>
                    <a:pt x="1015" y="578"/>
                    <a:pt x="921" y="572"/>
                  </a:cubicBezTo>
                  <a:cubicBezTo>
                    <a:pt x="960" y="1215"/>
                    <a:pt x="960" y="1215"/>
                    <a:pt x="960" y="1215"/>
                  </a:cubicBezTo>
                  <a:cubicBezTo>
                    <a:pt x="233" y="1222"/>
                    <a:pt x="233" y="1222"/>
                    <a:pt x="233" y="1222"/>
                  </a:cubicBezTo>
                  <a:cubicBezTo>
                    <a:pt x="235" y="593"/>
                    <a:pt x="235" y="593"/>
                    <a:pt x="235" y="593"/>
                  </a:cubicBezTo>
                  <a:cubicBezTo>
                    <a:pt x="116" y="571"/>
                    <a:pt x="116" y="571"/>
                    <a:pt x="116" y="571"/>
                  </a:cubicBezTo>
                  <a:cubicBezTo>
                    <a:pt x="116" y="571"/>
                    <a:pt x="0" y="121"/>
                    <a:pt x="169" y="82"/>
                  </a:cubicBezTo>
                  <a:close/>
                </a:path>
              </a:pathLst>
            </a:custGeom>
            <a:solidFill>
              <a:srgbClr val="F3A4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9412288" y="6073775"/>
              <a:ext cx="1335088" cy="781050"/>
            </a:xfrm>
            <a:custGeom>
              <a:avLst/>
              <a:gdLst>
                <a:gd name="T0" fmla="*/ 708 w 708"/>
                <a:gd name="T1" fmla="*/ 370 h 414"/>
                <a:gd name="T2" fmla="*/ 706 w 708"/>
                <a:gd name="T3" fmla="*/ 92 h 414"/>
                <a:gd name="T4" fmla="*/ 608 w 708"/>
                <a:gd name="T5" fmla="*/ 21 h 414"/>
                <a:gd name="T6" fmla="*/ 502 w 708"/>
                <a:gd name="T7" fmla="*/ 73 h 414"/>
                <a:gd name="T8" fmla="*/ 489 w 708"/>
                <a:gd name="T9" fmla="*/ 66 h 414"/>
                <a:gd name="T10" fmla="*/ 490 w 708"/>
                <a:gd name="T11" fmla="*/ 32 h 414"/>
                <a:gd name="T12" fmla="*/ 418 w 708"/>
                <a:gd name="T13" fmla="*/ 31 h 414"/>
                <a:gd name="T14" fmla="*/ 346 w 708"/>
                <a:gd name="T15" fmla="*/ 80 h 414"/>
                <a:gd name="T16" fmla="*/ 333 w 708"/>
                <a:gd name="T17" fmla="*/ 78 h 414"/>
                <a:gd name="T18" fmla="*/ 260 w 708"/>
                <a:gd name="T19" fmla="*/ 28 h 414"/>
                <a:gd name="T20" fmla="*/ 179 w 708"/>
                <a:gd name="T21" fmla="*/ 112 h 414"/>
                <a:gd name="T22" fmla="*/ 161 w 708"/>
                <a:gd name="T23" fmla="*/ 110 h 414"/>
                <a:gd name="T24" fmla="*/ 131 w 708"/>
                <a:gd name="T25" fmla="*/ 39 h 414"/>
                <a:gd name="T26" fmla="*/ 5 w 708"/>
                <a:gd name="T27" fmla="*/ 73 h 414"/>
                <a:gd name="T28" fmla="*/ 0 w 708"/>
                <a:gd name="T29" fmla="*/ 78 h 414"/>
                <a:gd name="T30" fmla="*/ 1 w 708"/>
                <a:gd name="T31" fmla="*/ 414 h 414"/>
                <a:gd name="T32" fmla="*/ 708 w 708"/>
                <a:gd name="T33" fmla="*/ 409 h 414"/>
                <a:gd name="T34" fmla="*/ 708 w 708"/>
                <a:gd name="T35" fmla="*/ 370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8" h="414">
                  <a:moveTo>
                    <a:pt x="708" y="370"/>
                  </a:moveTo>
                  <a:cubicBezTo>
                    <a:pt x="706" y="92"/>
                    <a:pt x="706" y="92"/>
                    <a:pt x="706" y="92"/>
                  </a:cubicBezTo>
                  <a:cubicBezTo>
                    <a:pt x="690" y="57"/>
                    <a:pt x="657" y="0"/>
                    <a:pt x="608" y="21"/>
                  </a:cubicBezTo>
                  <a:cubicBezTo>
                    <a:pt x="572" y="37"/>
                    <a:pt x="542" y="62"/>
                    <a:pt x="502" y="73"/>
                  </a:cubicBezTo>
                  <a:cubicBezTo>
                    <a:pt x="495" y="74"/>
                    <a:pt x="490" y="70"/>
                    <a:pt x="489" y="66"/>
                  </a:cubicBezTo>
                  <a:cubicBezTo>
                    <a:pt x="488" y="54"/>
                    <a:pt x="489" y="43"/>
                    <a:pt x="490" y="32"/>
                  </a:cubicBezTo>
                  <a:cubicBezTo>
                    <a:pt x="490" y="0"/>
                    <a:pt x="433" y="21"/>
                    <a:pt x="418" y="31"/>
                  </a:cubicBezTo>
                  <a:cubicBezTo>
                    <a:pt x="394" y="47"/>
                    <a:pt x="373" y="66"/>
                    <a:pt x="346" y="80"/>
                  </a:cubicBezTo>
                  <a:cubicBezTo>
                    <a:pt x="342" y="82"/>
                    <a:pt x="335" y="81"/>
                    <a:pt x="333" y="78"/>
                  </a:cubicBezTo>
                  <a:cubicBezTo>
                    <a:pt x="317" y="58"/>
                    <a:pt x="308" y="4"/>
                    <a:pt x="260" y="28"/>
                  </a:cubicBezTo>
                  <a:cubicBezTo>
                    <a:pt x="218" y="49"/>
                    <a:pt x="208" y="84"/>
                    <a:pt x="179" y="112"/>
                  </a:cubicBezTo>
                  <a:cubicBezTo>
                    <a:pt x="174" y="116"/>
                    <a:pt x="163" y="116"/>
                    <a:pt x="161" y="110"/>
                  </a:cubicBezTo>
                  <a:cubicBezTo>
                    <a:pt x="153" y="88"/>
                    <a:pt x="150" y="58"/>
                    <a:pt x="131" y="39"/>
                  </a:cubicBezTo>
                  <a:cubicBezTo>
                    <a:pt x="97" y="6"/>
                    <a:pt x="28" y="53"/>
                    <a:pt x="5" y="73"/>
                  </a:cubicBezTo>
                  <a:cubicBezTo>
                    <a:pt x="3" y="75"/>
                    <a:pt x="2" y="77"/>
                    <a:pt x="0" y="78"/>
                  </a:cubicBezTo>
                  <a:cubicBezTo>
                    <a:pt x="1" y="414"/>
                    <a:pt x="1" y="414"/>
                    <a:pt x="1" y="414"/>
                  </a:cubicBezTo>
                  <a:cubicBezTo>
                    <a:pt x="708" y="409"/>
                    <a:pt x="708" y="409"/>
                    <a:pt x="708" y="409"/>
                  </a:cubicBezTo>
                  <a:cubicBezTo>
                    <a:pt x="708" y="409"/>
                    <a:pt x="707" y="377"/>
                    <a:pt x="708" y="370"/>
                  </a:cubicBezTo>
                  <a:close/>
                </a:path>
              </a:pathLst>
            </a:custGeom>
            <a:solidFill>
              <a:srgbClr val="E48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9790113" y="4991100"/>
              <a:ext cx="531813" cy="930275"/>
            </a:xfrm>
            <a:custGeom>
              <a:avLst/>
              <a:gdLst>
                <a:gd name="T0" fmla="*/ 244 w 282"/>
                <a:gd name="T1" fmla="*/ 492 h 493"/>
                <a:gd name="T2" fmla="*/ 29 w 282"/>
                <a:gd name="T3" fmla="*/ 489 h 493"/>
                <a:gd name="T4" fmla="*/ 0 w 282"/>
                <a:gd name="T5" fmla="*/ 459 h 493"/>
                <a:gd name="T6" fmla="*/ 8 w 282"/>
                <a:gd name="T7" fmla="*/ 29 h 493"/>
                <a:gd name="T8" fmla="*/ 37 w 282"/>
                <a:gd name="T9" fmla="*/ 0 h 493"/>
                <a:gd name="T10" fmla="*/ 253 w 282"/>
                <a:gd name="T11" fmla="*/ 4 h 493"/>
                <a:gd name="T12" fmla="*/ 282 w 282"/>
                <a:gd name="T13" fmla="*/ 34 h 493"/>
                <a:gd name="T14" fmla="*/ 274 w 282"/>
                <a:gd name="T15" fmla="*/ 463 h 493"/>
                <a:gd name="T16" fmla="*/ 244 w 282"/>
                <a:gd name="T17" fmla="*/ 4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2" h="493">
                  <a:moveTo>
                    <a:pt x="244" y="492"/>
                  </a:moveTo>
                  <a:cubicBezTo>
                    <a:pt x="29" y="489"/>
                    <a:pt x="29" y="489"/>
                    <a:pt x="29" y="489"/>
                  </a:cubicBezTo>
                  <a:cubicBezTo>
                    <a:pt x="13" y="489"/>
                    <a:pt x="0" y="475"/>
                    <a:pt x="0" y="45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13"/>
                    <a:pt x="21" y="0"/>
                    <a:pt x="37" y="0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69" y="4"/>
                    <a:pt x="282" y="18"/>
                    <a:pt x="282" y="34"/>
                  </a:cubicBezTo>
                  <a:cubicBezTo>
                    <a:pt x="274" y="463"/>
                    <a:pt x="274" y="463"/>
                    <a:pt x="274" y="463"/>
                  </a:cubicBezTo>
                  <a:cubicBezTo>
                    <a:pt x="274" y="480"/>
                    <a:pt x="261" y="493"/>
                    <a:pt x="244" y="492"/>
                  </a:cubicBezTo>
                  <a:close/>
                </a:path>
              </a:pathLst>
            </a:custGeom>
            <a:solidFill>
              <a:srgbClr val="5C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9886951" y="5075238"/>
              <a:ext cx="66675" cy="65088"/>
            </a:xfrm>
            <a:custGeom>
              <a:avLst/>
              <a:gdLst>
                <a:gd name="T0" fmla="*/ 27 w 35"/>
                <a:gd name="T1" fmla="*/ 35 h 35"/>
                <a:gd name="T2" fmla="*/ 7 w 35"/>
                <a:gd name="T3" fmla="*/ 34 h 35"/>
                <a:gd name="T4" fmla="*/ 0 w 35"/>
                <a:gd name="T5" fmla="*/ 27 h 35"/>
                <a:gd name="T6" fmla="*/ 0 w 35"/>
                <a:gd name="T7" fmla="*/ 7 h 35"/>
                <a:gd name="T8" fmla="*/ 8 w 35"/>
                <a:gd name="T9" fmla="*/ 0 h 35"/>
                <a:gd name="T10" fmla="*/ 28 w 35"/>
                <a:gd name="T11" fmla="*/ 0 h 35"/>
                <a:gd name="T12" fmla="*/ 35 w 35"/>
                <a:gd name="T13" fmla="*/ 8 h 35"/>
                <a:gd name="T14" fmla="*/ 35 w 35"/>
                <a:gd name="T15" fmla="*/ 28 h 35"/>
                <a:gd name="T16" fmla="*/ 27 w 35"/>
                <a:gd name="T1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35">
                  <a:moveTo>
                    <a:pt x="27" y="35"/>
                  </a:moveTo>
                  <a:cubicBezTo>
                    <a:pt x="7" y="34"/>
                    <a:pt x="7" y="34"/>
                    <a:pt x="7" y="34"/>
                  </a:cubicBezTo>
                  <a:cubicBezTo>
                    <a:pt x="3" y="34"/>
                    <a:pt x="0" y="31"/>
                    <a:pt x="0" y="2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2" y="0"/>
                    <a:pt x="35" y="4"/>
                    <a:pt x="35" y="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2"/>
                    <a:pt x="31" y="35"/>
                    <a:pt x="27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10056813" y="5100638"/>
              <a:ext cx="1022350" cy="915988"/>
            </a:xfrm>
            <a:custGeom>
              <a:avLst/>
              <a:gdLst>
                <a:gd name="T0" fmla="*/ 541 w 542"/>
                <a:gd name="T1" fmla="*/ 397 h 485"/>
                <a:gd name="T2" fmla="*/ 539 w 542"/>
                <a:gd name="T3" fmla="*/ 383 h 485"/>
                <a:gd name="T4" fmla="*/ 538 w 542"/>
                <a:gd name="T5" fmla="*/ 371 h 485"/>
                <a:gd name="T6" fmla="*/ 500 w 542"/>
                <a:gd name="T7" fmla="*/ 19 h 485"/>
                <a:gd name="T8" fmla="*/ 326 w 542"/>
                <a:gd name="T9" fmla="*/ 0 h 485"/>
                <a:gd name="T10" fmla="*/ 353 w 542"/>
                <a:gd name="T11" fmla="*/ 249 h 485"/>
                <a:gd name="T12" fmla="*/ 142 w 542"/>
                <a:gd name="T13" fmla="*/ 162 h 485"/>
                <a:gd name="T14" fmla="*/ 20 w 542"/>
                <a:gd name="T15" fmla="*/ 211 h 485"/>
                <a:gd name="T16" fmla="*/ 20 w 542"/>
                <a:gd name="T17" fmla="*/ 211 h 485"/>
                <a:gd name="T18" fmla="*/ 70 w 542"/>
                <a:gd name="T19" fmla="*/ 331 h 485"/>
                <a:gd name="T20" fmla="*/ 410 w 542"/>
                <a:gd name="T21" fmla="*/ 471 h 485"/>
                <a:gd name="T22" fmla="*/ 510 w 542"/>
                <a:gd name="T23" fmla="*/ 454 h 485"/>
                <a:gd name="T24" fmla="*/ 541 w 542"/>
                <a:gd name="T25" fmla="*/ 397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2" h="485">
                  <a:moveTo>
                    <a:pt x="541" y="397"/>
                  </a:moveTo>
                  <a:cubicBezTo>
                    <a:pt x="539" y="383"/>
                    <a:pt x="539" y="383"/>
                    <a:pt x="539" y="383"/>
                  </a:cubicBezTo>
                  <a:cubicBezTo>
                    <a:pt x="539" y="379"/>
                    <a:pt x="539" y="375"/>
                    <a:pt x="538" y="371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326" y="0"/>
                    <a:pt x="326" y="0"/>
                    <a:pt x="326" y="0"/>
                  </a:cubicBezTo>
                  <a:cubicBezTo>
                    <a:pt x="353" y="249"/>
                    <a:pt x="353" y="249"/>
                    <a:pt x="353" y="249"/>
                  </a:cubicBezTo>
                  <a:cubicBezTo>
                    <a:pt x="142" y="162"/>
                    <a:pt x="142" y="162"/>
                    <a:pt x="142" y="162"/>
                  </a:cubicBezTo>
                  <a:cubicBezTo>
                    <a:pt x="95" y="143"/>
                    <a:pt x="40" y="165"/>
                    <a:pt x="20" y="211"/>
                  </a:cubicBezTo>
                  <a:cubicBezTo>
                    <a:pt x="20" y="211"/>
                    <a:pt x="20" y="211"/>
                    <a:pt x="20" y="211"/>
                  </a:cubicBezTo>
                  <a:cubicBezTo>
                    <a:pt x="0" y="258"/>
                    <a:pt x="23" y="312"/>
                    <a:pt x="70" y="331"/>
                  </a:cubicBezTo>
                  <a:cubicBezTo>
                    <a:pt x="410" y="471"/>
                    <a:pt x="410" y="471"/>
                    <a:pt x="410" y="471"/>
                  </a:cubicBezTo>
                  <a:cubicBezTo>
                    <a:pt x="445" y="485"/>
                    <a:pt x="483" y="477"/>
                    <a:pt x="510" y="454"/>
                  </a:cubicBezTo>
                  <a:cubicBezTo>
                    <a:pt x="529" y="442"/>
                    <a:pt x="542" y="421"/>
                    <a:pt x="541" y="397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0650538" y="4694238"/>
              <a:ext cx="476250" cy="739775"/>
            </a:xfrm>
            <a:custGeom>
              <a:avLst/>
              <a:gdLst>
                <a:gd name="T0" fmla="*/ 0 w 253"/>
                <a:gd name="T1" fmla="*/ 392 h 392"/>
                <a:gd name="T2" fmla="*/ 253 w 253"/>
                <a:gd name="T3" fmla="*/ 392 h 392"/>
                <a:gd name="T4" fmla="*/ 82 w 253"/>
                <a:gd name="T5" fmla="*/ 0 h 392"/>
                <a:gd name="T6" fmla="*/ 0 w 253"/>
                <a:gd name="T7" fmla="*/ 0 h 392"/>
                <a:gd name="T8" fmla="*/ 0 w 253"/>
                <a:gd name="T9" fmla="*/ 39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392">
                  <a:moveTo>
                    <a:pt x="0" y="392"/>
                  </a:moveTo>
                  <a:cubicBezTo>
                    <a:pt x="253" y="392"/>
                    <a:pt x="253" y="392"/>
                    <a:pt x="253" y="392"/>
                  </a:cubicBezTo>
                  <a:cubicBezTo>
                    <a:pt x="253" y="392"/>
                    <a:pt x="247" y="34"/>
                    <a:pt x="8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92"/>
                  </a:lnTo>
                  <a:close/>
                </a:path>
              </a:pathLst>
            </a:custGeom>
            <a:solidFill>
              <a:srgbClr val="F3A4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8997951" y="5100638"/>
              <a:ext cx="1022350" cy="915988"/>
            </a:xfrm>
            <a:custGeom>
              <a:avLst/>
              <a:gdLst>
                <a:gd name="T0" fmla="*/ 2 w 542"/>
                <a:gd name="T1" fmla="*/ 397 h 485"/>
                <a:gd name="T2" fmla="*/ 3 w 542"/>
                <a:gd name="T3" fmla="*/ 383 h 485"/>
                <a:gd name="T4" fmla="*/ 5 w 542"/>
                <a:gd name="T5" fmla="*/ 371 h 485"/>
                <a:gd name="T6" fmla="*/ 43 w 542"/>
                <a:gd name="T7" fmla="*/ 19 h 485"/>
                <a:gd name="T8" fmla="*/ 216 w 542"/>
                <a:gd name="T9" fmla="*/ 0 h 485"/>
                <a:gd name="T10" fmla="*/ 189 w 542"/>
                <a:gd name="T11" fmla="*/ 249 h 485"/>
                <a:gd name="T12" fmla="*/ 400 w 542"/>
                <a:gd name="T13" fmla="*/ 162 h 485"/>
                <a:gd name="T14" fmla="*/ 523 w 542"/>
                <a:gd name="T15" fmla="*/ 211 h 485"/>
                <a:gd name="T16" fmla="*/ 523 w 542"/>
                <a:gd name="T17" fmla="*/ 211 h 485"/>
                <a:gd name="T18" fmla="*/ 472 w 542"/>
                <a:gd name="T19" fmla="*/ 331 h 485"/>
                <a:gd name="T20" fmla="*/ 133 w 542"/>
                <a:gd name="T21" fmla="*/ 471 h 485"/>
                <a:gd name="T22" fmla="*/ 33 w 542"/>
                <a:gd name="T23" fmla="*/ 454 h 485"/>
                <a:gd name="T24" fmla="*/ 2 w 542"/>
                <a:gd name="T25" fmla="*/ 397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2" h="485">
                  <a:moveTo>
                    <a:pt x="2" y="397"/>
                  </a:moveTo>
                  <a:cubicBezTo>
                    <a:pt x="3" y="383"/>
                    <a:pt x="3" y="383"/>
                    <a:pt x="3" y="383"/>
                  </a:cubicBezTo>
                  <a:cubicBezTo>
                    <a:pt x="3" y="379"/>
                    <a:pt x="4" y="375"/>
                    <a:pt x="5" y="371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189" y="249"/>
                    <a:pt x="189" y="249"/>
                    <a:pt x="189" y="249"/>
                  </a:cubicBezTo>
                  <a:cubicBezTo>
                    <a:pt x="400" y="162"/>
                    <a:pt x="400" y="162"/>
                    <a:pt x="400" y="162"/>
                  </a:cubicBezTo>
                  <a:cubicBezTo>
                    <a:pt x="448" y="143"/>
                    <a:pt x="503" y="165"/>
                    <a:pt x="523" y="211"/>
                  </a:cubicBezTo>
                  <a:cubicBezTo>
                    <a:pt x="523" y="211"/>
                    <a:pt x="523" y="211"/>
                    <a:pt x="523" y="211"/>
                  </a:cubicBezTo>
                  <a:cubicBezTo>
                    <a:pt x="542" y="258"/>
                    <a:pt x="520" y="312"/>
                    <a:pt x="472" y="331"/>
                  </a:cubicBezTo>
                  <a:cubicBezTo>
                    <a:pt x="133" y="471"/>
                    <a:pt x="133" y="471"/>
                    <a:pt x="133" y="471"/>
                  </a:cubicBezTo>
                  <a:cubicBezTo>
                    <a:pt x="98" y="485"/>
                    <a:pt x="59" y="477"/>
                    <a:pt x="33" y="454"/>
                  </a:cubicBezTo>
                  <a:cubicBezTo>
                    <a:pt x="13" y="442"/>
                    <a:pt x="0" y="421"/>
                    <a:pt x="2" y="397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8951913" y="4694238"/>
              <a:ext cx="474663" cy="739775"/>
            </a:xfrm>
            <a:custGeom>
              <a:avLst/>
              <a:gdLst>
                <a:gd name="T0" fmla="*/ 252 w 252"/>
                <a:gd name="T1" fmla="*/ 392 h 392"/>
                <a:gd name="T2" fmla="*/ 0 w 252"/>
                <a:gd name="T3" fmla="*/ 392 h 392"/>
                <a:gd name="T4" fmla="*/ 170 w 252"/>
                <a:gd name="T5" fmla="*/ 0 h 392"/>
                <a:gd name="T6" fmla="*/ 252 w 252"/>
                <a:gd name="T7" fmla="*/ 0 h 392"/>
                <a:gd name="T8" fmla="*/ 252 w 252"/>
                <a:gd name="T9" fmla="*/ 39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" h="392">
                  <a:moveTo>
                    <a:pt x="252" y="392"/>
                  </a:moveTo>
                  <a:cubicBezTo>
                    <a:pt x="0" y="392"/>
                    <a:pt x="0" y="392"/>
                    <a:pt x="0" y="392"/>
                  </a:cubicBezTo>
                  <a:cubicBezTo>
                    <a:pt x="0" y="392"/>
                    <a:pt x="6" y="34"/>
                    <a:pt x="170" y="0"/>
                  </a:cubicBezTo>
                  <a:cubicBezTo>
                    <a:pt x="252" y="0"/>
                    <a:pt x="252" y="0"/>
                    <a:pt x="252" y="0"/>
                  </a:cubicBezTo>
                  <a:lnTo>
                    <a:pt x="252" y="392"/>
                  </a:lnTo>
                  <a:close/>
                </a:path>
              </a:pathLst>
            </a:custGeom>
            <a:solidFill>
              <a:srgbClr val="F3A4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9021763" y="3054350"/>
              <a:ext cx="2055813" cy="1103313"/>
            </a:xfrm>
            <a:custGeom>
              <a:avLst/>
              <a:gdLst>
                <a:gd name="T0" fmla="*/ 211 w 1090"/>
                <a:gd name="T1" fmla="*/ 584 h 585"/>
                <a:gd name="T2" fmla="*/ 78 w 1090"/>
                <a:gd name="T3" fmla="*/ 585 h 585"/>
                <a:gd name="T4" fmla="*/ 1 w 1090"/>
                <a:gd name="T5" fmla="*/ 184 h 585"/>
                <a:gd name="T6" fmla="*/ 389 w 1090"/>
                <a:gd name="T7" fmla="*/ 43 h 585"/>
                <a:gd name="T8" fmla="*/ 918 w 1090"/>
                <a:gd name="T9" fmla="*/ 44 h 585"/>
                <a:gd name="T10" fmla="*/ 1039 w 1090"/>
                <a:gd name="T11" fmla="*/ 304 h 585"/>
                <a:gd name="T12" fmla="*/ 978 w 1090"/>
                <a:gd name="T13" fmla="*/ 577 h 585"/>
                <a:gd name="T14" fmla="*/ 211 w 1090"/>
                <a:gd name="T15" fmla="*/ 584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90" h="585">
                  <a:moveTo>
                    <a:pt x="211" y="584"/>
                  </a:moveTo>
                  <a:cubicBezTo>
                    <a:pt x="78" y="585"/>
                    <a:pt x="78" y="585"/>
                    <a:pt x="78" y="585"/>
                  </a:cubicBezTo>
                  <a:cubicBezTo>
                    <a:pt x="78" y="585"/>
                    <a:pt x="0" y="368"/>
                    <a:pt x="1" y="184"/>
                  </a:cubicBezTo>
                  <a:cubicBezTo>
                    <a:pt x="1" y="0"/>
                    <a:pt x="232" y="45"/>
                    <a:pt x="389" y="43"/>
                  </a:cubicBezTo>
                  <a:cubicBezTo>
                    <a:pt x="547" y="42"/>
                    <a:pt x="839" y="14"/>
                    <a:pt x="918" y="44"/>
                  </a:cubicBezTo>
                  <a:cubicBezTo>
                    <a:pt x="997" y="75"/>
                    <a:pt x="1090" y="96"/>
                    <a:pt x="1039" y="304"/>
                  </a:cubicBezTo>
                  <a:cubicBezTo>
                    <a:pt x="994" y="486"/>
                    <a:pt x="978" y="577"/>
                    <a:pt x="978" y="577"/>
                  </a:cubicBezTo>
                  <a:lnTo>
                    <a:pt x="211" y="584"/>
                  </a:lnTo>
                  <a:close/>
                </a:path>
              </a:pathLst>
            </a:custGeom>
            <a:solidFill>
              <a:srgbClr val="1D1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9344026" y="3552825"/>
              <a:ext cx="1358900" cy="1273175"/>
            </a:xfrm>
            <a:custGeom>
              <a:avLst/>
              <a:gdLst>
                <a:gd name="T0" fmla="*/ 719 w 720"/>
                <a:gd name="T1" fmla="*/ 546 h 675"/>
                <a:gd name="T2" fmla="*/ 614 w 720"/>
                <a:gd name="T3" fmla="*/ 670 h 675"/>
                <a:gd name="T4" fmla="*/ 111 w 720"/>
                <a:gd name="T5" fmla="*/ 675 h 675"/>
                <a:gd name="T6" fmla="*/ 4 w 720"/>
                <a:gd name="T7" fmla="*/ 552 h 675"/>
                <a:gd name="T8" fmla="*/ 1 w 720"/>
                <a:gd name="T9" fmla="*/ 130 h 675"/>
                <a:gd name="T10" fmla="*/ 106 w 720"/>
                <a:gd name="T11" fmla="*/ 6 h 675"/>
                <a:gd name="T12" fmla="*/ 608 w 720"/>
                <a:gd name="T13" fmla="*/ 1 h 675"/>
                <a:gd name="T14" fmla="*/ 716 w 720"/>
                <a:gd name="T15" fmla="*/ 123 h 675"/>
                <a:gd name="T16" fmla="*/ 719 w 720"/>
                <a:gd name="T17" fmla="*/ 546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675">
                  <a:moveTo>
                    <a:pt x="719" y="546"/>
                  </a:moveTo>
                  <a:cubicBezTo>
                    <a:pt x="720" y="614"/>
                    <a:pt x="673" y="669"/>
                    <a:pt x="614" y="670"/>
                  </a:cubicBezTo>
                  <a:cubicBezTo>
                    <a:pt x="111" y="675"/>
                    <a:pt x="111" y="675"/>
                    <a:pt x="111" y="675"/>
                  </a:cubicBezTo>
                  <a:cubicBezTo>
                    <a:pt x="53" y="675"/>
                    <a:pt x="5" y="620"/>
                    <a:pt x="4" y="552"/>
                  </a:cubicBezTo>
                  <a:cubicBezTo>
                    <a:pt x="1" y="130"/>
                    <a:pt x="1" y="130"/>
                    <a:pt x="1" y="130"/>
                  </a:cubicBezTo>
                  <a:cubicBezTo>
                    <a:pt x="0" y="62"/>
                    <a:pt x="47" y="6"/>
                    <a:pt x="106" y="6"/>
                  </a:cubicBezTo>
                  <a:cubicBezTo>
                    <a:pt x="608" y="1"/>
                    <a:pt x="608" y="1"/>
                    <a:pt x="608" y="1"/>
                  </a:cubicBezTo>
                  <a:cubicBezTo>
                    <a:pt x="667" y="0"/>
                    <a:pt x="715" y="55"/>
                    <a:pt x="716" y="123"/>
                  </a:cubicBezTo>
                  <a:lnTo>
                    <a:pt x="719" y="546"/>
                  </a:ln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9172576" y="4027488"/>
              <a:ext cx="260350" cy="271463"/>
            </a:xfrm>
            <a:custGeom>
              <a:avLst/>
              <a:gdLst>
                <a:gd name="T0" fmla="*/ 138 w 138"/>
                <a:gd name="T1" fmla="*/ 71 h 144"/>
                <a:gd name="T2" fmla="*/ 70 w 138"/>
                <a:gd name="T3" fmla="*/ 144 h 144"/>
                <a:gd name="T4" fmla="*/ 1 w 138"/>
                <a:gd name="T5" fmla="*/ 73 h 144"/>
                <a:gd name="T6" fmla="*/ 69 w 138"/>
                <a:gd name="T7" fmla="*/ 0 h 144"/>
                <a:gd name="T8" fmla="*/ 138 w 138"/>
                <a:gd name="T9" fmla="*/ 7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4">
                  <a:moveTo>
                    <a:pt x="138" y="71"/>
                  </a:moveTo>
                  <a:cubicBezTo>
                    <a:pt x="138" y="111"/>
                    <a:pt x="108" y="144"/>
                    <a:pt x="70" y="144"/>
                  </a:cubicBezTo>
                  <a:cubicBezTo>
                    <a:pt x="32" y="144"/>
                    <a:pt x="1" y="112"/>
                    <a:pt x="1" y="73"/>
                  </a:cubicBezTo>
                  <a:cubicBezTo>
                    <a:pt x="0" y="33"/>
                    <a:pt x="31" y="0"/>
                    <a:pt x="69" y="0"/>
                  </a:cubicBezTo>
                  <a:cubicBezTo>
                    <a:pt x="107" y="0"/>
                    <a:pt x="138" y="32"/>
                    <a:pt x="138" y="71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10606088" y="4006850"/>
              <a:ext cx="260350" cy="273050"/>
            </a:xfrm>
            <a:custGeom>
              <a:avLst/>
              <a:gdLst>
                <a:gd name="T0" fmla="*/ 138 w 138"/>
                <a:gd name="T1" fmla="*/ 72 h 145"/>
                <a:gd name="T2" fmla="*/ 70 w 138"/>
                <a:gd name="T3" fmla="*/ 145 h 145"/>
                <a:gd name="T4" fmla="*/ 0 w 138"/>
                <a:gd name="T5" fmla="*/ 73 h 145"/>
                <a:gd name="T6" fmla="*/ 69 w 138"/>
                <a:gd name="T7" fmla="*/ 1 h 145"/>
                <a:gd name="T8" fmla="*/ 138 w 138"/>
                <a:gd name="T9" fmla="*/ 7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5">
                  <a:moveTo>
                    <a:pt x="138" y="72"/>
                  </a:moveTo>
                  <a:cubicBezTo>
                    <a:pt x="138" y="112"/>
                    <a:pt x="108" y="144"/>
                    <a:pt x="70" y="145"/>
                  </a:cubicBezTo>
                  <a:cubicBezTo>
                    <a:pt x="32" y="145"/>
                    <a:pt x="1" y="113"/>
                    <a:pt x="0" y="73"/>
                  </a:cubicBezTo>
                  <a:cubicBezTo>
                    <a:pt x="0" y="34"/>
                    <a:pt x="31" y="1"/>
                    <a:pt x="69" y="1"/>
                  </a:cubicBezTo>
                  <a:cubicBezTo>
                    <a:pt x="107" y="0"/>
                    <a:pt x="138" y="32"/>
                    <a:pt x="138" y="72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9929813" y="3998913"/>
              <a:ext cx="222250" cy="288925"/>
            </a:xfrm>
            <a:custGeom>
              <a:avLst/>
              <a:gdLst>
                <a:gd name="T0" fmla="*/ 58 w 140"/>
                <a:gd name="T1" fmla="*/ 0 h 182"/>
                <a:gd name="T2" fmla="*/ 0 w 140"/>
                <a:gd name="T3" fmla="*/ 182 h 182"/>
                <a:gd name="T4" fmla="*/ 140 w 140"/>
                <a:gd name="T5" fmla="*/ 181 h 182"/>
                <a:gd name="T6" fmla="*/ 58 w 140"/>
                <a:gd name="T7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82">
                  <a:moveTo>
                    <a:pt x="58" y="0"/>
                  </a:moveTo>
                  <a:lnTo>
                    <a:pt x="0" y="182"/>
                  </a:lnTo>
                  <a:lnTo>
                    <a:pt x="140" y="18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E0B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9404351" y="3836988"/>
              <a:ext cx="215900" cy="93663"/>
            </a:xfrm>
            <a:custGeom>
              <a:avLst/>
              <a:gdLst>
                <a:gd name="T0" fmla="*/ 5 w 114"/>
                <a:gd name="T1" fmla="*/ 48 h 50"/>
                <a:gd name="T2" fmla="*/ 2 w 114"/>
                <a:gd name="T3" fmla="*/ 44 h 50"/>
                <a:gd name="T4" fmla="*/ 6 w 114"/>
                <a:gd name="T5" fmla="*/ 34 h 50"/>
                <a:gd name="T6" fmla="*/ 103 w 114"/>
                <a:gd name="T7" fmla="*/ 1 h 50"/>
                <a:gd name="T8" fmla="*/ 112 w 114"/>
                <a:gd name="T9" fmla="*/ 6 h 50"/>
                <a:gd name="T10" fmla="*/ 107 w 114"/>
                <a:gd name="T11" fmla="*/ 16 h 50"/>
                <a:gd name="T12" fmla="*/ 11 w 114"/>
                <a:gd name="T13" fmla="*/ 49 h 50"/>
                <a:gd name="T14" fmla="*/ 5 w 114"/>
                <a:gd name="T15" fmla="*/ 4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4" h="50">
                  <a:moveTo>
                    <a:pt x="5" y="48"/>
                  </a:moveTo>
                  <a:cubicBezTo>
                    <a:pt x="3" y="47"/>
                    <a:pt x="2" y="46"/>
                    <a:pt x="2" y="44"/>
                  </a:cubicBezTo>
                  <a:cubicBezTo>
                    <a:pt x="0" y="40"/>
                    <a:pt x="2" y="35"/>
                    <a:pt x="6" y="34"/>
                  </a:cubicBezTo>
                  <a:cubicBezTo>
                    <a:pt x="103" y="1"/>
                    <a:pt x="103" y="1"/>
                    <a:pt x="103" y="1"/>
                  </a:cubicBezTo>
                  <a:cubicBezTo>
                    <a:pt x="107" y="0"/>
                    <a:pt x="111" y="2"/>
                    <a:pt x="112" y="6"/>
                  </a:cubicBezTo>
                  <a:cubicBezTo>
                    <a:pt x="114" y="10"/>
                    <a:pt x="111" y="15"/>
                    <a:pt x="107" y="16"/>
                  </a:cubicBezTo>
                  <a:cubicBezTo>
                    <a:pt x="11" y="49"/>
                    <a:pt x="11" y="49"/>
                    <a:pt x="11" y="49"/>
                  </a:cubicBezTo>
                  <a:cubicBezTo>
                    <a:pt x="9" y="50"/>
                    <a:pt x="7" y="49"/>
                    <a:pt x="5" y="48"/>
                  </a:cubicBezTo>
                  <a:close/>
                </a:path>
              </a:pathLst>
            </a:cu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0406063" y="3840163"/>
              <a:ext cx="219075" cy="68263"/>
            </a:xfrm>
            <a:custGeom>
              <a:avLst/>
              <a:gdLst>
                <a:gd name="T0" fmla="*/ 112 w 116"/>
                <a:gd name="T1" fmla="*/ 34 h 36"/>
                <a:gd name="T2" fmla="*/ 115 w 116"/>
                <a:gd name="T3" fmla="*/ 29 h 36"/>
                <a:gd name="T4" fmla="*/ 109 w 116"/>
                <a:gd name="T5" fmla="*/ 20 h 36"/>
                <a:gd name="T6" fmla="*/ 10 w 116"/>
                <a:gd name="T7" fmla="*/ 1 h 36"/>
                <a:gd name="T8" fmla="*/ 1 w 116"/>
                <a:gd name="T9" fmla="*/ 7 h 36"/>
                <a:gd name="T10" fmla="*/ 7 w 116"/>
                <a:gd name="T11" fmla="*/ 16 h 36"/>
                <a:gd name="T12" fmla="*/ 107 w 116"/>
                <a:gd name="T13" fmla="*/ 35 h 36"/>
                <a:gd name="T14" fmla="*/ 112 w 116"/>
                <a:gd name="T15" fmla="*/ 3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36">
                  <a:moveTo>
                    <a:pt x="112" y="34"/>
                  </a:moveTo>
                  <a:cubicBezTo>
                    <a:pt x="114" y="33"/>
                    <a:pt x="115" y="31"/>
                    <a:pt x="115" y="29"/>
                  </a:cubicBezTo>
                  <a:cubicBezTo>
                    <a:pt x="116" y="25"/>
                    <a:pt x="113" y="21"/>
                    <a:pt x="109" y="2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5" y="0"/>
                    <a:pt x="2" y="3"/>
                    <a:pt x="1" y="7"/>
                  </a:cubicBezTo>
                  <a:cubicBezTo>
                    <a:pt x="0" y="11"/>
                    <a:pt x="3" y="15"/>
                    <a:pt x="7" y="16"/>
                  </a:cubicBezTo>
                  <a:cubicBezTo>
                    <a:pt x="107" y="35"/>
                    <a:pt x="107" y="35"/>
                    <a:pt x="107" y="35"/>
                  </a:cubicBezTo>
                  <a:cubicBezTo>
                    <a:pt x="109" y="36"/>
                    <a:pt x="111" y="35"/>
                    <a:pt x="112" y="34"/>
                  </a:cubicBezTo>
                  <a:close/>
                </a:path>
              </a:pathLst>
            </a:cu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9845676" y="4546600"/>
              <a:ext cx="355600" cy="179388"/>
            </a:xfrm>
            <a:custGeom>
              <a:avLst/>
              <a:gdLst>
                <a:gd name="T0" fmla="*/ 0 w 188"/>
                <a:gd name="T1" fmla="*/ 0 h 95"/>
                <a:gd name="T2" fmla="*/ 188 w 188"/>
                <a:gd name="T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95">
                  <a:moveTo>
                    <a:pt x="0" y="0"/>
                  </a:moveTo>
                  <a:cubicBezTo>
                    <a:pt x="0" y="0"/>
                    <a:pt x="91" y="95"/>
                    <a:pt x="188" y="0"/>
                  </a:cubicBezTo>
                </a:path>
              </a:pathLst>
            </a:custGeom>
            <a:noFill/>
            <a:ln w="14288" cap="flat">
              <a:solidFill>
                <a:srgbClr val="343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9539288" y="4067175"/>
              <a:ext cx="331788" cy="179388"/>
            </a:xfrm>
            <a:custGeom>
              <a:avLst/>
              <a:gdLst>
                <a:gd name="T0" fmla="*/ 0 w 176"/>
                <a:gd name="T1" fmla="*/ 0 h 95"/>
                <a:gd name="T2" fmla="*/ 176 w 176"/>
                <a:gd name="T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6" h="95">
                  <a:moveTo>
                    <a:pt x="0" y="0"/>
                  </a:moveTo>
                  <a:cubicBezTo>
                    <a:pt x="0" y="0"/>
                    <a:pt x="86" y="95"/>
                    <a:pt x="176" y="0"/>
                  </a:cubicBezTo>
                </a:path>
              </a:pathLst>
            </a:cu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10237788" y="4067175"/>
              <a:ext cx="334963" cy="179388"/>
            </a:xfrm>
            <a:custGeom>
              <a:avLst/>
              <a:gdLst>
                <a:gd name="T0" fmla="*/ 0 w 177"/>
                <a:gd name="T1" fmla="*/ 0 h 95"/>
                <a:gd name="T2" fmla="*/ 177 w 177"/>
                <a:gd name="T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7" h="95">
                  <a:moveTo>
                    <a:pt x="0" y="0"/>
                  </a:moveTo>
                  <a:cubicBezTo>
                    <a:pt x="0" y="0"/>
                    <a:pt x="86" y="95"/>
                    <a:pt x="177" y="0"/>
                  </a:cubicBezTo>
                </a:path>
              </a:pathLst>
            </a:cu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9285288" y="4505325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9285288" y="4505325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586538" y="2986088"/>
            <a:ext cx="2182813" cy="3871912"/>
            <a:chOff x="6586538" y="2986088"/>
            <a:chExt cx="2182813" cy="3871912"/>
          </a:xfrm>
        </p:grpSpPr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6981826" y="5197475"/>
              <a:ext cx="76200" cy="1657350"/>
            </a:xfrm>
            <a:custGeom>
              <a:avLst/>
              <a:gdLst>
                <a:gd name="T0" fmla="*/ 8 w 40"/>
                <a:gd name="T1" fmla="*/ 878 h 878"/>
                <a:gd name="T2" fmla="*/ 40 w 40"/>
                <a:gd name="T3" fmla="*/ 878 h 878"/>
                <a:gd name="T4" fmla="*/ 35 w 40"/>
                <a:gd name="T5" fmla="*/ 0 h 878"/>
                <a:gd name="T6" fmla="*/ 8 w 40"/>
                <a:gd name="T7" fmla="*/ 878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878">
                  <a:moveTo>
                    <a:pt x="8" y="878"/>
                  </a:moveTo>
                  <a:cubicBezTo>
                    <a:pt x="40" y="878"/>
                    <a:pt x="40" y="878"/>
                    <a:pt x="40" y="878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0" y="55"/>
                    <a:pt x="8" y="878"/>
                    <a:pt x="8" y="878"/>
                  </a:cubicBezTo>
                  <a:close/>
                </a:path>
              </a:pathLst>
            </a:custGeom>
            <a:solidFill>
              <a:srgbClr val="E6A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7040563" y="5187950"/>
              <a:ext cx="1301750" cy="1670050"/>
            </a:xfrm>
            <a:custGeom>
              <a:avLst/>
              <a:gdLst>
                <a:gd name="T0" fmla="*/ 5 w 820"/>
                <a:gd name="T1" fmla="*/ 6 h 1052"/>
                <a:gd name="T2" fmla="*/ 800 w 820"/>
                <a:gd name="T3" fmla="*/ 0 h 1052"/>
                <a:gd name="T4" fmla="*/ 800 w 820"/>
                <a:gd name="T5" fmla="*/ 0 h 1052"/>
                <a:gd name="T6" fmla="*/ 820 w 820"/>
                <a:gd name="T7" fmla="*/ 287 h 1052"/>
                <a:gd name="T8" fmla="*/ 820 w 820"/>
                <a:gd name="T9" fmla="*/ 287 h 1052"/>
                <a:gd name="T10" fmla="*/ 819 w 820"/>
                <a:gd name="T11" fmla="*/ 1052 h 1052"/>
                <a:gd name="T12" fmla="*/ 0 w 820"/>
                <a:gd name="T13" fmla="*/ 1048 h 1052"/>
                <a:gd name="T14" fmla="*/ 5 w 820"/>
                <a:gd name="T15" fmla="*/ 6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0" h="1052">
                  <a:moveTo>
                    <a:pt x="5" y="6"/>
                  </a:moveTo>
                  <a:lnTo>
                    <a:pt x="800" y="0"/>
                  </a:lnTo>
                  <a:lnTo>
                    <a:pt x="800" y="0"/>
                  </a:lnTo>
                  <a:lnTo>
                    <a:pt x="820" y="287"/>
                  </a:lnTo>
                  <a:lnTo>
                    <a:pt x="820" y="287"/>
                  </a:lnTo>
                  <a:lnTo>
                    <a:pt x="819" y="1052"/>
                  </a:lnTo>
                  <a:lnTo>
                    <a:pt x="0" y="1048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F6BC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7077076" y="5049838"/>
              <a:ext cx="1174750" cy="304800"/>
            </a:xfrm>
            <a:custGeom>
              <a:avLst/>
              <a:gdLst>
                <a:gd name="T0" fmla="*/ 121 w 623"/>
                <a:gd name="T1" fmla="*/ 146 h 161"/>
                <a:gd name="T2" fmla="*/ 56 w 623"/>
                <a:gd name="T3" fmla="*/ 38 h 161"/>
                <a:gd name="T4" fmla="*/ 305 w 623"/>
                <a:gd name="T5" fmla="*/ 4 h 161"/>
                <a:gd name="T6" fmla="*/ 604 w 623"/>
                <a:gd name="T7" fmla="*/ 64 h 161"/>
                <a:gd name="T8" fmla="*/ 511 w 623"/>
                <a:gd name="T9" fmla="*/ 161 h 161"/>
                <a:gd name="T10" fmla="*/ 121 w 623"/>
                <a:gd name="T11" fmla="*/ 14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3" h="161">
                  <a:moveTo>
                    <a:pt x="121" y="146"/>
                  </a:moveTo>
                  <a:cubicBezTo>
                    <a:pt x="121" y="146"/>
                    <a:pt x="0" y="77"/>
                    <a:pt x="56" y="38"/>
                  </a:cubicBezTo>
                  <a:cubicBezTo>
                    <a:pt x="112" y="0"/>
                    <a:pt x="220" y="5"/>
                    <a:pt x="305" y="4"/>
                  </a:cubicBezTo>
                  <a:cubicBezTo>
                    <a:pt x="389" y="3"/>
                    <a:pt x="586" y="10"/>
                    <a:pt x="604" y="64"/>
                  </a:cubicBezTo>
                  <a:cubicBezTo>
                    <a:pt x="623" y="118"/>
                    <a:pt x="511" y="161"/>
                    <a:pt x="511" y="161"/>
                  </a:cubicBezTo>
                  <a:lnTo>
                    <a:pt x="121" y="146"/>
                  </a:lnTo>
                  <a:close/>
                </a:path>
              </a:pathLst>
            </a:custGeom>
            <a:solidFill>
              <a:srgbClr val="E6A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216776" y="5229225"/>
              <a:ext cx="966788" cy="285750"/>
            </a:xfrm>
            <a:custGeom>
              <a:avLst/>
              <a:gdLst>
                <a:gd name="T0" fmla="*/ 437 w 513"/>
                <a:gd name="T1" fmla="*/ 96 h 151"/>
                <a:gd name="T2" fmla="*/ 513 w 513"/>
                <a:gd name="T3" fmla="*/ 20 h 151"/>
                <a:gd name="T4" fmla="*/ 296 w 513"/>
                <a:gd name="T5" fmla="*/ 0 h 151"/>
                <a:gd name="T6" fmla="*/ 0 w 513"/>
                <a:gd name="T7" fmla="*/ 20 h 151"/>
                <a:gd name="T8" fmla="*/ 100 w 513"/>
                <a:gd name="T9" fmla="*/ 105 h 151"/>
                <a:gd name="T10" fmla="*/ 200 w 513"/>
                <a:gd name="T11" fmla="*/ 140 h 151"/>
                <a:gd name="T12" fmla="*/ 244 w 513"/>
                <a:gd name="T13" fmla="*/ 136 h 151"/>
                <a:gd name="T14" fmla="*/ 334 w 513"/>
                <a:gd name="T15" fmla="*/ 149 h 151"/>
                <a:gd name="T16" fmla="*/ 395 w 513"/>
                <a:gd name="T17" fmla="*/ 130 h 151"/>
                <a:gd name="T18" fmla="*/ 437 w 513"/>
                <a:gd name="T19" fmla="*/ 96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3" h="151">
                  <a:moveTo>
                    <a:pt x="437" y="96"/>
                  </a:moveTo>
                  <a:cubicBezTo>
                    <a:pt x="463" y="71"/>
                    <a:pt x="488" y="45"/>
                    <a:pt x="513" y="20"/>
                  </a:cubicBezTo>
                  <a:cubicBezTo>
                    <a:pt x="473" y="10"/>
                    <a:pt x="406" y="0"/>
                    <a:pt x="296" y="0"/>
                  </a:cubicBezTo>
                  <a:cubicBezTo>
                    <a:pt x="141" y="0"/>
                    <a:pt x="48" y="11"/>
                    <a:pt x="0" y="20"/>
                  </a:cubicBezTo>
                  <a:cubicBezTo>
                    <a:pt x="35" y="45"/>
                    <a:pt x="68" y="76"/>
                    <a:pt x="100" y="105"/>
                  </a:cubicBezTo>
                  <a:cubicBezTo>
                    <a:pt x="131" y="134"/>
                    <a:pt x="156" y="149"/>
                    <a:pt x="200" y="140"/>
                  </a:cubicBezTo>
                  <a:cubicBezTo>
                    <a:pt x="215" y="136"/>
                    <a:pt x="229" y="134"/>
                    <a:pt x="244" y="136"/>
                  </a:cubicBezTo>
                  <a:cubicBezTo>
                    <a:pt x="274" y="141"/>
                    <a:pt x="304" y="151"/>
                    <a:pt x="334" y="149"/>
                  </a:cubicBezTo>
                  <a:cubicBezTo>
                    <a:pt x="358" y="147"/>
                    <a:pt x="377" y="141"/>
                    <a:pt x="395" y="130"/>
                  </a:cubicBezTo>
                  <a:cubicBezTo>
                    <a:pt x="410" y="120"/>
                    <a:pt x="424" y="108"/>
                    <a:pt x="437" y="96"/>
                  </a:cubicBezTo>
                  <a:close/>
                </a:path>
              </a:pathLst>
            </a:custGeom>
            <a:solidFill>
              <a:srgbClr val="E6A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7470776" y="5465763"/>
              <a:ext cx="30163" cy="312738"/>
            </a:xfrm>
            <a:prstGeom prst="rect">
              <a:avLst/>
            </a:prstGeom>
            <a:solidFill>
              <a:srgbClr val="E6A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7453313" y="5740400"/>
              <a:ext cx="63500" cy="87313"/>
            </a:xfrm>
            <a:prstGeom prst="ellipse">
              <a:avLst/>
            </a:prstGeom>
            <a:solidFill>
              <a:srgbClr val="E6A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7889876" y="5465763"/>
              <a:ext cx="28575" cy="312738"/>
            </a:xfrm>
            <a:prstGeom prst="rect">
              <a:avLst/>
            </a:prstGeom>
            <a:solidFill>
              <a:srgbClr val="E6A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7872413" y="5740400"/>
              <a:ext cx="63500" cy="87313"/>
            </a:xfrm>
            <a:prstGeom prst="ellipse">
              <a:avLst/>
            </a:prstGeom>
            <a:solidFill>
              <a:srgbClr val="E6A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7553326" y="5049838"/>
              <a:ext cx="269875" cy="279400"/>
            </a:xfrm>
            <a:custGeom>
              <a:avLst/>
              <a:gdLst>
                <a:gd name="T0" fmla="*/ 0 w 143"/>
                <a:gd name="T1" fmla="*/ 0 h 148"/>
                <a:gd name="T2" fmla="*/ 0 w 143"/>
                <a:gd name="T3" fmla="*/ 96 h 148"/>
                <a:gd name="T4" fmla="*/ 73 w 143"/>
                <a:gd name="T5" fmla="*/ 145 h 148"/>
                <a:gd name="T6" fmla="*/ 141 w 143"/>
                <a:gd name="T7" fmla="*/ 96 h 148"/>
                <a:gd name="T8" fmla="*/ 134 w 143"/>
                <a:gd name="T9" fmla="*/ 0 h 148"/>
                <a:gd name="T10" fmla="*/ 0 w 143"/>
                <a:gd name="T11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148">
                  <a:moveTo>
                    <a:pt x="0" y="0"/>
                  </a:move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3" y="148"/>
                    <a:pt x="73" y="145"/>
                  </a:cubicBezTo>
                  <a:cubicBezTo>
                    <a:pt x="143" y="143"/>
                    <a:pt x="141" y="96"/>
                    <a:pt x="141" y="96"/>
                  </a:cubicBezTo>
                  <a:cubicBezTo>
                    <a:pt x="134" y="0"/>
                    <a:pt x="134" y="0"/>
                    <a:pt x="134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6781801" y="2986088"/>
              <a:ext cx="1785938" cy="1997075"/>
            </a:xfrm>
            <a:custGeom>
              <a:avLst/>
              <a:gdLst>
                <a:gd name="T0" fmla="*/ 218 w 946"/>
                <a:gd name="T1" fmla="*/ 1004 h 1058"/>
                <a:gd name="T2" fmla="*/ 23 w 946"/>
                <a:gd name="T3" fmla="*/ 554 h 1058"/>
                <a:gd name="T4" fmla="*/ 153 w 946"/>
                <a:gd name="T5" fmla="*/ 215 h 1058"/>
                <a:gd name="T6" fmla="*/ 218 w 946"/>
                <a:gd name="T7" fmla="*/ 127 h 1058"/>
                <a:gd name="T8" fmla="*/ 630 w 946"/>
                <a:gd name="T9" fmla="*/ 50 h 1058"/>
                <a:gd name="T10" fmla="*/ 946 w 946"/>
                <a:gd name="T11" fmla="*/ 433 h 1058"/>
                <a:gd name="T12" fmla="*/ 757 w 946"/>
                <a:gd name="T13" fmla="*/ 975 h 1058"/>
                <a:gd name="T14" fmla="*/ 218 w 946"/>
                <a:gd name="T15" fmla="*/ 1004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6" h="1058">
                  <a:moveTo>
                    <a:pt x="218" y="1004"/>
                  </a:moveTo>
                  <a:cubicBezTo>
                    <a:pt x="218" y="1004"/>
                    <a:pt x="46" y="883"/>
                    <a:pt x="23" y="554"/>
                  </a:cubicBezTo>
                  <a:cubicBezTo>
                    <a:pt x="0" y="226"/>
                    <a:pt x="132" y="230"/>
                    <a:pt x="153" y="215"/>
                  </a:cubicBezTo>
                  <a:cubicBezTo>
                    <a:pt x="174" y="201"/>
                    <a:pt x="153" y="171"/>
                    <a:pt x="218" y="127"/>
                  </a:cubicBezTo>
                  <a:cubicBezTo>
                    <a:pt x="282" y="83"/>
                    <a:pt x="441" y="0"/>
                    <a:pt x="630" y="50"/>
                  </a:cubicBezTo>
                  <a:cubicBezTo>
                    <a:pt x="818" y="100"/>
                    <a:pt x="946" y="238"/>
                    <a:pt x="946" y="433"/>
                  </a:cubicBezTo>
                  <a:cubicBezTo>
                    <a:pt x="946" y="627"/>
                    <a:pt x="843" y="891"/>
                    <a:pt x="757" y="975"/>
                  </a:cubicBezTo>
                  <a:cubicBezTo>
                    <a:pt x="671" y="1058"/>
                    <a:pt x="218" y="1004"/>
                    <a:pt x="218" y="1004"/>
                  </a:cubicBezTo>
                  <a:close/>
                </a:path>
              </a:pathLst>
            </a:custGeom>
            <a:solidFill>
              <a:srgbClr val="D976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7045326" y="3873500"/>
              <a:ext cx="1262063" cy="1277938"/>
            </a:xfrm>
            <a:custGeom>
              <a:avLst/>
              <a:gdLst>
                <a:gd name="T0" fmla="*/ 0 w 669"/>
                <a:gd name="T1" fmla="*/ 58 h 678"/>
                <a:gd name="T2" fmla="*/ 7 w 669"/>
                <a:gd name="T3" fmla="*/ 395 h 678"/>
                <a:gd name="T4" fmla="*/ 268 w 669"/>
                <a:gd name="T5" fmla="*/ 656 h 678"/>
                <a:gd name="T6" fmla="*/ 662 w 669"/>
                <a:gd name="T7" fmla="*/ 357 h 678"/>
                <a:gd name="T8" fmla="*/ 645 w 669"/>
                <a:gd name="T9" fmla="*/ 40 h 678"/>
                <a:gd name="T10" fmla="*/ 555 w 669"/>
                <a:gd name="T11" fmla="*/ 90 h 678"/>
                <a:gd name="T12" fmla="*/ 528 w 669"/>
                <a:gd name="T13" fmla="*/ 26 h 678"/>
                <a:gd name="T14" fmla="*/ 440 w 669"/>
                <a:gd name="T15" fmla="*/ 87 h 678"/>
                <a:gd name="T16" fmla="*/ 401 w 669"/>
                <a:gd name="T17" fmla="*/ 13 h 678"/>
                <a:gd name="T18" fmla="*/ 305 w 669"/>
                <a:gd name="T19" fmla="*/ 99 h 678"/>
                <a:gd name="T20" fmla="*/ 270 w 669"/>
                <a:gd name="T21" fmla="*/ 23 h 678"/>
                <a:gd name="T22" fmla="*/ 177 w 669"/>
                <a:gd name="T23" fmla="*/ 87 h 678"/>
                <a:gd name="T24" fmla="*/ 157 w 669"/>
                <a:gd name="T25" fmla="*/ 0 h 678"/>
                <a:gd name="T26" fmla="*/ 50 w 669"/>
                <a:gd name="T27" fmla="*/ 88 h 678"/>
                <a:gd name="T28" fmla="*/ 0 w 669"/>
                <a:gd name="T29" fmla="*/ 58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69" h="678">
                  <a:moveTo>
                    <a:pt x="0" y="58"/>
                  </a:moveTo>
                  <a:cubicBezTo>
                    <a:pt x="0" y="58"/>
                    <a:pt x="0" y="346"/>
                    <a:pt x="7" y="395"/>
                  </a:cubicBezTo>
                  <a:cubicBezTo>
                    <a:pt x="14" y="444"/>
                    <a:pt x="47" y="634"/>
                    <a:pt x="268" y="656"/>
                  </a:cubicBezTo>
                  <a:cubicBezTo>
                    <a:pt x="488" y="678"/>
                    <a:pt x="655" y="599"/>
                    <a:pt x="662" y="357"/>
                  </a:cubicBezTo>
                  <a:cubicBezTo>
                    <a:pt x="669" y="115"/>
                    <a:pt x="645" y="40"/>
                    <a:pt x="645" y="40"/>
                  </a:cubicBezTo>
                  <a:cubicBezTo>
                    <a:pt x="645" y="40"/>
                    <a:pt x="611" y="91"/>
                    <a:pt x="555" y="90"/>
                  </a:cubicBezTo>
                  <a:cubicBezTo>
                    <a:pt x="499" y="88"/>
                    <a:pt x="528" y="26"/>
                    <a:pt x="528" y="26"/>
                  </a:cubicBezTo>
                  <a:cubicBezTo>
                    <a:pt x="528" y="26"/>
                    <a:pt x="493" y="91"/>
                    <a:pt x="440" y="87"/>
                  </a:cubicBezTo>
                  <a:cubicBezTo>
                    <a:pt x="387" y="83"/>
                    <a:pt x="401" y="13"/>
                    <a:pt x="401" y="13"/>
                  </a:cubicBezTo>
                  <a:cubicBezTo>
                    <a:pt x="401" y="13"/>
                    <a:pt x="343" y="98"/>
                    <a:pt x="305" y="99"/>
                  </a:cubicBezTo>
                  <a:cubicBezTo>
                    <a:pt x="268" y="101"/>
                    <a:pt x="262" y="59"/>
                    <a:pt x="270" y="23"/>
                  </a:cubicBezTo>
                  <a:cubicBezTo>
                    <a:pt x="270" y="23"/>
                    <a:pt x="240" y="99"/>
                    <a:pt x="177" y="87"/>
                  </a:cubicBezTo>
                  <a:cubicBezTo>
                    <a:pt x="114" y="74"/>
                    <a:pt x="157" y="0"/>
                    <a:pt x="157" y="0"/>
                  </a:cubicBezTo>
                  <a:cubicBezTo>
                    <a:pt x="157" y="0"/>
                    <a:pt x="100" y="84"/>
                    <a:pt x="50" y="88"/>
                  </a:cubicBezTo>
                  <a:cubicBezTo>
                    <a:pt x="0" y="92"/>
                    <a:pt x="0" y="58"/>
                    <a:pt x="0" y="58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Oval 51"/>
            <p:cNvSpPr>
              <a:spLocks noChangeArrowheads="1"/>
            </p:cNvSpPr>
            <p:nvPr/>
          </p:nvSpPr>
          <p:spPr bwMode="auto">
            <a:xfrm>
              <a:off x="6858001" y="4233863"/>
              <a:ext cx="274638" cy="274638"/>
            </a:xfrm>
            <a:prstGeom prst="ellipse">
              <a:avLst/>
            </a:pr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Oval 52"/>
            <p:cNvSpPr>
              <a:spLocks noChangeArrowheads="1"/>
            </p:cNvSpPr>
            <p:nvPr/>
          </p:nvSpPr>
          <p:spPr bwMode="auto">
            <a:xfrm>
              <a:off x="8180388" y="4233863"/>
              <a:ext cx="274638" cy="274638"/>
            </a:xfrm>
            <a:prstGeom prst="ellipse">
              <a:avLst/>
            </a:pr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Oval 53"/>
            <p:cNvSpPr>
              <a:spLocks noChangeArrowheads="1"/>
            </p:cNvSpPr>
            <p:nvPr/>
          </p:nvSpPr>
          <p:spPr bwMode="auto">
            <a:xfrm>
              <a:off x="7593013" y="4429125"/>
              <a:ext cx="157163" cy="155575"/>
            </a:xfrm>
            <a:prstGeom prst="ellipse">
              <a:avLst/>
            </a:prstGeom>
            <a:solidFill>
              <a:srgbClr val="ECBB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Oval 54"/>
            <p:cNvSpPr>
              <a:spLocks noChangeArrowheads="1"/>
            </p:cNvSpPr>
            <p:nvPr/>
          </p:nvSpPr>
          <p:spPr bwMode="auto">
            <a:xfrm>
              <a:off x="7723188" y="4137025"/>
              <a:ext cx="390525" cy="3921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Oval 55"/>
            <p:cNvSpPr>
              <a:spLocks noChangeArrowheads="1"/>
            </p:cNvSpPr>
            <p:nvPr/>
          </p:nvSpPr>
          <p:spPr bwMode="auto">
            <a:xfrm>
              <a:off x="7232651" y="4137025"/>
              <a:ext cx="390525" cy="3921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>
              <a:off x="7451726" y="4840288"/>
              <a:ext cx="508000" cy="0"/>
            </a:xfrm>
            <a:prstGeom prst="line">
              <a:avLst/>
            </a:prstGeom>
            <a:noFill/>
            <a:ln w="14288" cap="rnd">
              <a:solidFill>
                <a:srgbClr val="4C392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>
              <a:off x="7623176" y="4300538"/>
              <a:ext cx="100013" cy="0"/>
            </a:xfrm>
            <a:prstGeom prst="line">
              <a:avLst/>
            </a:prstGeom>
            <a:noFill/>
            <a:ln w="14288" cap="rnd">
              <a:solidFill>
                <a:srgbClr val="4C392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7556501" y="5229225"/>
              <a:ext cx="274638" cy="104775"/>
            </a:xfrm>
            <a:custGeom>
              <a:avLst/>
              <a:gdLst>
                <a:gd name="T0" fmla="*/ 139 w 146"/>
                <a:gd name="T1" fmla="*/ 10 h 55"/>
                <a:gd name="T2" fmla="*/ 76 w 146"/>
                <a:gd name="T3" fmla="*/ 42 h 55"/>
                <a:gd name="T4" fmla="*/ 0 w 146"/>
                <a:gd name="T5" fmla="*/ 5 h 55"/>
                <a:gd name="T6" fmla="*/ 72 w 146"/>
                <a:gd name="T7" fmla="*/ 54 h 55"/>
                <a:gd name="T8" fmla="*/ 146 w 146"/>
                <a:gd name="T9" fmla="*/ 0 h 55"/>
                <a:gd name="T10" fmla="*/ 139 w 146"/>
                <a:gd name="T11" fmla="*/ 1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" h="55">
                  <a:moveTo>
                    <a:pt x="139" y="10"/>
                  </a:moveTo>
                  <a:cubicBezTo>
                    <a:pt x="122" y="28"/>
                    <a:pt x="100" y="39"/>
                    <a:pt x="76" y="42"/>
                  </a:cubicBezTo>
                  <a:cubicBezTo>
                    <a:pt x="45" y="46"/>
                    <a:pt x="15" y="30"/>
                    <a:pt x="0" y="5"/>
                  </a:cubicBezTo>
                  <a:cubicBezTo>
                    <a:pt x="7" y="28"/>
                    <a:pt x="25" y="55"/>
                    <a:pt x="72" y="54"/>
                  </a:cubicBezTo>
                  <a:cubicBezTo>
                    <a:pt x="120" y="53"/>
                    <a:pt x="139" y="25"/>
                    <a:pt x="146" y="0"/>
                  </a:cubicBezTo>
                  <a:cubicBezTo>
                    <a:pt x="144" y="4"/>
                    <a:pt x="142" y="7"/>
                    <a:pt x="139" y="10"/>
                  </a:cubicBezTo>
                  <a:close/>
                </a:path>
              </a:pathLst>
            </a:custGeom>
            <a:solidFill>
              <a:srgbClr val="ECBB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9"/>
            <p:cNvSpPr>
              <a:spLocks/>
            </p:cNvSpPr>
            <p:nvPr/>
          </p:nvSpPr>
          <p:spPr bwMode="auto">
            <a:xfrm>
              <a:off x="7405688" y="5330825"/>
              <a:ext cx="531813" cy="946150"/>
            </a:xfrm>
            <a:custGeom>
              <a:avLst/>
              <a:gdLst>
                <a:gd name="T0" fmla="*/ 245 w 282"/>
                <a:gd name="T1" fmla="*/ 501 h 501"/>
                <a:gd name="T2" fmla="*/ 30 w 282"/>
                <a:gd name="T3" fmla="*/ 497 h 501"/>
                <a:gd name="T4" fmla="*/ 1 w 282"/>
                <a:gd name="T5" fmla="*/ 467 h 501"/>
                <a:gd name="T6" fmla="*/ 8 w 282"/>
                <a:gd name="T7" fmla="*/ 29 h 501"/>
                <a:gd name="T8" fmla="*/ 38 w 282"/>
                <a:gd name="T9" fmla="*/ 0 h 501"/>
                <a:gd name="T10" fmla="*/ 253 w 282"/>
                <a:gd name="T11" fmla="*/ 4 h 501"/>
                <a:gd name="T12" fmla="*/ 282 w 282"/>
                <a:gd name="T13" fmla="*/ 34 h 501"/>
                <a:gd name="T14" fmla="*/ 275 w 282"/>
                <a:gd name="T15" fmla="*/ 472 h 501"/>
                <a:gd name="T16" fmla="*/ 245 w 282"/>
                <a:gd name="T17" fmla="*/ 501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2" h="501">
                  <a:moveTo>
                    <a:pt x="245" y="501"/>
                  </a:moveTo>
                  <a:cubicBezTo>
                    <a:pt x="30" y="497"/>
                    <a:pt x="30" y="497"/>
                    <a:pt x="30" y="497"/>
                  </a:cubicBezTo>
                  <a:cubicBezTo>
                    <a:pt x="13" y="497"/>
                    <a:pt x="0" y="484"/>
                    <a:pt x="1" y="467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13"/>
                    <a:pt x="22" y="0"/>
                    <a:pt x="38" y="0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69" y="4"/>
                    <a:pt x="282" y="17"/>
                    <a:pt x="282" y="34"/>
                  </a:cubicBezTo>
                  <a:cubicBezTo>
                    <a:pt x="275" y="472"/>
                    <a:pt x="275" y="472"/>
                    <a:pt x="275" y="472"/>
                  </a:cubicBezTo>
                  <a:cubicBezTo>
                    <a:pt x="274" y="488"/>
                    <a:pt x="261" y="501"/>
                    <a:pt x="245" y="501"/>
                  </a:cubicBezTo>
                  <a:close/>
                </a:path>
              </a:pathLst>
            </a:custGeom>
            <a:solidFill>
              <a:srgbClr val="5C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>
              <a:off x="7502526" y="5416550"/>
              <a:ext cx="68263" cy="65088"/>
            </a:xfrm>
            <a:custGeom>
              <a:avLst/>
              <a:gdLst>
                <a:gd name="T0" fmla="*/ 28 w 36"/>
                <a:gd name="T1" fmla="*/ 35 h 35"/>
                <a:gd name="T2" fmla="*/ 8 w 36"/>
                <a:gd name="T3" fmla="*/ 35 h 35"/>
                <a:gd name="T4" fmla="*/ 0 w 36"/>
                <a:gd name="T5" fmla="*/ 27 h 35"/>
                <a:gd name="T6" fmla="*/ 1 w 36"/>
                <a:gd name="T7" fmla="*/ 7 h 35"/>
                <a:gd name="T8" fmla="*/ 8 w 36"/>
                <a:gd name="T9" fmla="*/ 0 h 35"/>
                <a:gd name="T10" fmla="*/ 28 w 36"/>
                <a:gd name="T11" fmla="*/ 0 h 35"/>
                <a:gd name="T12" fmla="*/ 36 w 36"/>
                <a:gd name="T13" fmla="*/ 7 h 35"/>
                <a:gd name="T14" fmla="*/ 35 w 36"/>
                <a:gd name="T15" fmla="*/ 28 h 35"/>
                <a:gd name="T16" fmla="*/ 28 w 36"/>
                <a:gd name="T1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35">
                  <a:moveTo>
                    <a:pt x="28" y="35"/>
                  </a:moveTo>
                  <a:cubicBezTo>
                    <a:pt x="8" y="35"/>
                    <a:pt x="8" y="35"/>
                    <a:pt x="8" y="35"/>
                  </a:cubicBezTo>
                  <a:cubicBezTo>
                    <a:pt x="4" y="34"/>
                    <a:pt x="0" y="31"/>
                    <a:pt x="0" y="2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3"/>
                    <a:pt x="4" y="0"/>
                    <a:pt x="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3" y="0"/>
                    <a:pt x="36" y="3"/>
                    <a:pt x="36" y="7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2"/>
                    <a:pt x="32" y="35"/>
                    <a:pt x="28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7772401" y="5554663"/>
              <a:ext cx="981075" cy="920750"/>
            </a:xfrm>
            <a:custGeom>
              <a:avLst/>
              <a:gdLst>
                <a:gd name="T0" fmla="*/ 519 w 520"/>
                <a:gd name="T1" fmla="*/ 399 h 488"/>
                <a:gd name="T2" fmla="*/ 517 w 520"/>
                <a:gd name="T3" fmla="*/ 385 h 488"/>
                <a:gd name="T4" fmla="*/ 516 w 520"/>
                <a:gd name="T5" fmla="*/ 373 h 488"/>
                <a:gd name="T6" fmla="*/ 453 w 520"/>
                <a:gd name="T7" fmla="*/ 17 h 488"/>
                <a:gd name="T8" fmla="*/ 313 w 520"/>
                <a:gd name="T9" fmla="*/ 0 h 488"/>
                <a:gd name="T10" fmla="*/ 339 w 520"/>
                <a:gd name="T11" fmla="*/ 250 h 488"/>
                <a:gd name="T12" fmla="*/ 137 w 520"/>
                <a:gd name="T13" fmla="*/ 163 h 488"/>
                <a:gd name="T14" fmla="*/ 19 w 520"/>
                <a:gd name="T15" fmla="*/ 213 h 488"/>
                <a:gd name="T16" fmla="*/ 19 w 520"/>
                <a:gd name="T17" fmla="*/ 213 h 488"/>
                <a:gd name="T18" fmla="*/ 67 w 520"/>
                <a:gd name="T19" fmla="*/ 333 h 488"/>
                <a:gd name="T20" fmla="*/ 393 w 520"/>
                <a:gd name="T21" fmla="*/ 473 h 488"/>
                <a:gd name="T22" fmla="*/ 489 w 520"/>
                <a:gd name="T23" fmla="*/ 456 h 488"/>
                <a:gd name="T24" fmla="*/ 519 w 520"/>
                <a:gd name="T25" fmla="*/ 399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0" h="488">
                  <a:moveTo>
                    <a:pt x="519" y="399"/>
                  </a:moveTo>
                  <a:cubicBezTo>
                    <a:pt x="517" y="385"/>
                    <a:pt x="517" y="385"/>
                    <a:pt x="517" y="385"/>
                  </a:cubicBezTo>
                  <a:cubicBezTo>
                    <a:pt x="517" y="381"/>
                    <a:pt x="517" y="377"/>
                    <a:pt x="516" y="373"/>
                  </a:cubicBezTo>
                  <a:cubicBezTo>
                    <a:pt x="453" y="17"/>
                    <a:pt x="453" y="17"/>
                    <a:pt x="453" y="17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39" y="250"/>
                    <a:pt x="339" y="250"/>
                    <a:pt x="339" y="250"/>
                  </a:cubicBezTo>
                  <a:cubicBezTo>
                    <a:pt x="137" y="163"/>
                    <a:pt x="137" y="163"/>
                    <a:pt x="137" y="163"/>
                  </a:cubicBezTo>
                  <a:cubicBezTo>
                    <a:pt x="91" y="144"/>
                    <a:pt x="38" y="166"/>
                    <a:pt x="19" y="213"/>
                  </a:cubicBezTo>
                  <a:cubicBezTo>
                    <a:pt x="19" y="213"/>
                    <a:pt x="19" y="213"/>
                    <a:pt x="19" y="213"/>
                  </a:cubicBezTo>
                  <a:cubicBezTo>
                    <a:pt x="0" y="259"/>
                    <a:pt x="22" y="314"/>
                    <a:pt x="67" y="333"/>
                  </a:cubicBezTo>
                  <a:cubicBezTo>
                    <a:pt x="393" y="473"/>
                    <a:pt x="393" y="473"/>
                    <a:pt x="393" y="473"/>
                  </a:cubicBezTo>
                  <a:cubicBezTo>
                    <a:pt x="427" y="488"/>
                    <a:pt x="464" y="479"/>
                    <a:pt x="489" y="456"/>
                  </a:cubicBezTo>
                  <a:cubicBezTo>
                    <a:pt x="508" y="445"/>
                    <a:pt x="520" y="423"/>
                    <a:pt x="519" y="399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8310563" y="5187950"/>
              <a:ext cx="458788" cy="782638"/>
            </a:xfrm>
            <a:custGeom>
              <a:avLst/>
              <a:gdLst>
                <a:gd name="T0" fmla="*/ 0 w 243"/>
                <a:gd name="T1" fmla="*/ 0 h 415"/>
                <a:gd name="T2" fmla="*/ 104 w 243"/>
                <a:gd name="T3" fmla="*/ 96 h 415"/>
                <a:gd name="T4" fmla="*/ 243 w 243"/>
                <a:gd name="T5" fmla="*/ 346 h 415"/>
                <a:gd name="T6" fmla="*/ 16 w 243"/>
                <a:gd name="T7" fmla="*/ 415 h 415"/>
                <a:gd name="T8" fmla="*/ 0 w 243"/>
                <a:gd name="T9" fmla="*/ 0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415">
                  <a:moveTo>
                    <a:pt x="0" y="0"/>
                  </a:moveTo>
                  <a:cubicBezTo>
                    <a:pt x="0" y="0"/>
                    <a:pt x="43" y="15"/>
                    <a:pt x="104" y="96"/>
                  </a:cubicBezTo>
                  <a:cubicBezTo>
                    <a:pt x="166" y="176"/>
                    <a:pt x="243" y="346"/>
                    <a:pt x="243" y="346"/>
                  </a:cubicBezTo>
                  <a:cubicBezTo>
                    <a:pt x="16" y="415"/>
                    <a:pt x="16" y="415"/>
                    <a:pt x="16" y="41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6A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6599238" y="5573713"/>
              <a:ext cx="981075" cy="917575"/>
            </a:xfrm>
            <a:custGeom>
              <a:avLst/>
              <a:gdLst>
                <a:gd name="T0" fmla="*/ 2 w 520"/>
                <a:gd name="T1" fmla="*/ 398 h 487"/>
                <a:gd name="T2" fmla="*/ 4 w 520"/>
                <a:gd name="T3" fmla="*/ 384 h 487"/>
                <a:gd name="T4" fmla="*/ 5 w 520"/>
                <a:gd name="T5" fmla="*/ 372 h 487"/>
                <a:gd name="T6" fmla="*/ 68 w 520"/>
                <a:gd name="T7" fmla="*/ 16 h 487"/>
                <a:gd name="T8" fmla="*/ 208 w 520"/>
                <a:gd name="T9" fmla="*/ 0 h 487"/>
                <a:gd name="T10" fmla="*/ 182 w 520"/>
                <a:gd name="T11" fmla="*/ 250 h 487"/>
                <a:gd name="T12" fmla="*/ 384 w 520"/>
                <a:gd name="T13" fmla="*/ 163 h 487"/>
                <a:gd name="T14" fmla="*/ 501 w 520"/>
                <a:gd name="T15" fmla="*/ 212 h 487"/>
                <a:gd name="T16" fmla="*/ 501 w 520"/>
                <a:gd name="T17" fmla="*/ 212 h 487"/>
                <a:gd name="T18" fmla="*/ 453 w 520"/>
                <a:gd name="T19" fmla="*/ 333 h 487"/>
                <a:gd name="T20" fmla="*/ 127 w 520"/>
                <a:gd name="T21" fmla="*/ 473 h 487"/>
                <a:gd name="T22" fmla="*/ 32 w 520"/>
                <a:gd name="T23" fmla="*/ 455 h 487"/>
                <a:gd name="T24" fmla="*/ 2 w 520"/>
                <a:gd name="T25" fmla="*/ 398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0" h="487">
                  <a:moveTo>
                    <a:pt x="2" y="398"/>
                  </a:moveTo>
                  <a:cubicBezTo>
                    <a:pt x="4" y="384"/>
                    <a:pt x="4" y="384"/>
                    <a:pt x="4" y="384"/>
                  </a:cubicBezTo>
                  <a:cubicBezTo>
                    <a:pt x="4" y="380"/>
                    <a:pt x="4" y="376"/>
                    <a:pt x="5" y="372"/>
                  </a:cubicBezTo>
                  <a:cubicBezTo>
                    <a:pt x="68" y="16"/>
                    <a:pt x="68" y="16"/>
                    <a:pt x="68" y="16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182" y="250"/>
                    <a:pt x="182" y="250"/>
                    <a:pt x="182" y="250"/>
                  </a:cubicBezTo>
                  <a:cubicBezTo>
                    <a:pt x="384" y="163"/>
                    <a:pt x="384" y="163"/>
                    <a:pt x="384" y="163"/>
                  </a:cubicBezTo>
                  <a:cubicBezTo>
                    <a:pt x="430" y="143"/>
                    <a:pt x="482" y="165"/>
                    <a:pt x="501" y="212"/>
                  </a:cubicBezTo>
                  <a:cubicBezTo>
                    <a:pt x="501" y="212"/>
                    <a:pt x="501" y="212"/>
                    <a:pt x="501" y="212"/>
                  </a:cubicBezTo>
                  <a:cubicBezTo>
                    <a:pt x="520" y="259"/>
                    <a:pt x="499" y="313"/>
                    <a:pt x="453" y="333"/>
                  </a:cubicBezTo>
                  <a:cubicBezTo>
                    <a:pt x="127" y="473"/>
                    <a:pt x="127" y="473"/>
                    <a:pt x="127" y="473"/>
                  </a:cubicBezTo>
                  <a:cubicBezTo>
                    <a:pt x="94" y="487"/>
                    <a:pt x="57" y="479"/>
                    <a:pt x="32" y="455"/>
                  </a:cubicBezTo>
                  <a:cubicBezTo>
                    <a:pt x="13" y="444"/>
                    <a:pt x="0" y="422"/>
                    <a:pt x="2" y="398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6586538" y="5205413"/>
              <a:ext cx="455613" cy="782638"/>
            </a:xfrm>
            <a:custGeom>
              <a:avLst/>
              <a:gdLst>
                <a:gd name="T0" fmla="*/ 242 w 242"/>
                <a:gd name="T1" fmla="*/ 0 h 415"/>
                <a:gd name="T2" fmla="*/ 138 w 242"/>
                <a:gd name="T3" fmla="*/ 96 h 415"/>
                <a:gd name="T4" fmla="*/ 0 w 242"/>
                <a:gd name="T5" fmla="*/ 347 h 415"/>
                <a:gd name="T6" fmla="*/ 226 w 242"/>
                <a:gd name="T7" fmla="*/ 415 h 415"/>
                <a:gd name="T8" fmla="*/ 242 w 242"/>
                <a:gd name="T9" fmla="*/ 0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2" h="415">
                  <a:moveTo>
                    <a:pt x="242" y="0"/>
                  </a:moveTo>
                  <a:cubicBezTo>
                    <a:pt x="242" y="0"/>
                    <a:pt x="200" y="15"/>
                    <a:pt x="138" y="96"/>
                  </a:cubicBezTo>
                  <a:cubicBezTo>
                    <a:pt x="77" y="176"/>
                    <a:pt x="0" y="347"/>
                    <a:pt x="0" y="347"/>
                  </a:cubicBezTo>
                  <a:cubicBezTo>
                    <a:pt x="226" y="415"/>
                    <a:pt x="226" y="415"/>
                    <a:pt x="226" y="415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rgbClr val="E6A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7288213" y="4265613"/>
              <a:ext cx="279400" cy="152400"/>
            </a:xfrm>
            <a:custGeom>
              <a:avLst/>
              <a:gdLst>
                <a:gd name="T0" fmla="*/ 0 w 148"/>
                <a:gd name="T1" fmla="*/ 0 h 81"/>
                <a:gd name="T2" fmla="*/ 148 w 148"/>
                <a:gd name="T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8" h="81">
                  <a:moveTo>
                    <a:pt x="0" y="0"/>
                  </a:moveTo>
                  <a:cubicBezTo>
                    <a:pt x="0" y="0"/>
                    <a:pt x="72" y="81"/>
                    <a:pt x="148" y="0"/>
                  </a:cubicBezTo>
                </a:path>
              </a:pathLst>
            </a:cu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7778751" y="4265613"/>
              <a:ext cx="279400" cy="152400"/>
            </a:xfrm>
            <a:custGeom>
              <a:avLst/>
              <a:gdLst>
                <a:gd name="T0" fmla="*/ 0 w 148"/>
                <a:gd name="T1" fmla="*/ 0 h 81"/>
                <a:gd name="T2" fmla="*/ 148 w 148"/>
                <a:gd name="T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8" h="81">
                  <a:moveTo>
                    <a:pt x="0" y="0"/>
                  </a:moveTo>
                  <a:cubicBezTo>
                    <a:pt x="0" y="0"/>
                    <a:pt x="72" y="81"/>
                    <a:pt x="148" y="0"/>
                  </a:cubicBezTo>
                </a:path>
              </a:pathLst>
            </a:cu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8113713" y="4173538"/>
              <a:ext cx="204788" cy="141288"/>
            </a:xfrm>
            <a:custGeom>
              <a:avLst/>
              <a:gdLst>
                <a:gd name="T0" fmla="*/ 0 w 129"/>
                <a:gd name="T1" fmla="*/ 89 h 89"/>
                <a:gd name="T2" fmla="*/ 129 w 129"/>
                <a:gd name="T3" fmla="*/ 0 h 89"/>
                <a:gd name="T4" fmla="*/ 129 w 129"/>
                <a:gd name="T5" fmla="*/ 3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89">
                  <a:moveTo>
                    <a:pt x="0" y="89"/>
                  </a:moveTo>
                  <a:lnTo>
                    <a:pt x="129" y="0"/>
                  </a:lnTo>
                  <a:lnTo>
                    <a:pt x="129" y="38"/>
                  </a:lnTo>
                </a:path>
              </a:pathLst>
            </a:custGeom>
            <a:noFill/>
            <a:ln w="14288" cap="rnd">
              <a:solidFill>
                <a:srgbClr val="4C392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6996113" y="4184650"/>
              <a:ext cx="236538" cy="130175"/>
            </a:xfrm>
            <a:custGeom>
              <a:avLst/>
              <a:gdLst>
                <a:gd name="T0" fmla="*/ 149 w 149"/>
                <a:gd name="T1" fmla="*/ 82 h 82"/>
                <a:gd name="T2" fmla="*/ 0 w 149"/>
                <a:gd name="T3" fmla="*/ 0 h 82"/>
                <a:gd name="T4" fmla="*/ 0 w 149"/>
                <a:gd name="T5" fmla="*/ 3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82">
                  <a:moveTo>
                    <a:pt x="149" y="82"/>
                  </a:moveTo>
                  <a:lnTo>
                    <a:pt x="0" y="0"/>
                  </a:lnTo>
                  <a:lnTo>
                    <a:pt x="0" y="31"/>
                  </a:lnTo>
                </a:path>
              </a:pathLst>
            </a:custGeom>
            <a:noFill/>
            <a:ln w="14288" cap="rnd">
              <a:solidFill>
                <a:srgbClr val="4C392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70" name="Freeform 69"/>
          <p:cNvSpPr>
            <a:spLocks/>
          </p:cNvSpPr>
          <p:nvPr/>
        </p:nvSpPr>
        <p:spPr bwMode="auto">
          <a:xfrm>
            <a:off x="4146551" y="1428750"/>
            <a:ext cx="714375" cy="458788"/>
          </a:xfrm>
          <a:custGeom>
            <a:avLst/>
            <a:gdLst>
              <a:gd name="T0" fmla="*/ 16 w 378"/>
              <a:gd name="T1" fmla="*/ 10 h 243"/>
              <a:gd name="T2" fmla="*/ 118 w 378"/>
              <a:gd name="T3" fmla="*/ 63 h 243"/>
              <a:gd name="T4" fmla="*/ 123 w 378"/>
              <a:gd name="T5" fmla="*/ 85 h 243"/>
              <a:gd name="T6" fmla="*/ 197 w 378"/>
              <a:gd name="T7" fmla="*/ 106 h 243"/>
              <a:gd name="T8" fmla="*/ 352 w 378"/>
              <a:gd name="T9" fmla="*/ 73 h 243"/>
              <a:gd name="T10" fmla="*/ 376 w 378"/>
              <a:gd name="T11" fmla="*/ 87 h 243"/>
              <a:gd name="T12" fmla="*/ 297 w 378"/>
              <a:gd name="T13" fmla="*/ 175 h 243"/>
              <a:gd name="T14" fmla="*/ 169 w 378"/>
              <a:gd name="T15" fmla="*/ 242 h 243"/>
              <a:gd name="T16" fmla="*/ 155 w 378"/>
              <a:gd name="T17" fmla="*/ 229 h 243"/>
              <a:gd name="T18" fmla="*/ 242 w 378"/>
              <a:gd name="T19" fmla="*/ 172 h 243"/>
              <a:gd name="T20" fmla="*/ 196 w 378"/>
              <a:gd name="T21" fmla="*/ 153 h 243"/>
              <a:gd name="T22" fmla="*/ 119 w 378"/>
              <a:gd name="T23" fmla="*/ 158 h 243"/>
              <a:gd name="T24" fmla="*/ 6 w 378"/>
              <a:gd name="T25" fmla="*/ 20 h 243"/>
              <a:gd name="T26" fmla="*/ 16 w 378"/>
              <a:gd name="T27" fmla="*/ 10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78" h="243">
                <a:moveTo>
                  <a:pt x="16" y="10"/>
                </a:moveTo>
                <a:cubicBezTo>
                  <a:pt x="118" y="63"/>
                  <a:pt x="118" y="63"/>
                  <a:pt x="118" y="63"/>
                </a:cubicBezTo>
                <a:cubicBezTo>
                  <a:pt x="116" y="70"/>
                  <a:pt x="123" y="85"/>
                  <a:pt x="123" y="85"/>
                </a:cubicBezTo>
                <a:cubicBezTo>
                  <a:pt x="145" y="112"/>
                  <a:pt x="197" y="106"/>
                  <a:pt x="197" y="106"/>
                </a:cubicBezTo>
                <a:cubicBezTo>
                  <a:pt x="352" y="73"/>
                  <a:pt x="352" y="73"/>
                  <a:pt x="352" y="73"/>
                </a:cubicBezTo>
                <a:cubicBezTo>
                  <a:pt x="378" y="67"/>
                  <a:pt x="376" y="87"/>
                  <a:pt x="376" y="87"/>
                </a:cubicBezTo>
                <a:cubicBezTo>
                  <a:pt x="378" y="105"/>
                  <a:pt x="348" y="166"/>
                  <a:pt x="297" y="175"/>
                </a:cubicBezTo>
                <a:cubicBezTo>
                  <a:pt x="246" y="184"/>
                  <a:pt x="177" y="243"/>
                  <a:pt x="169" y="242"/>
                </a:cubicBezTo>
                <a:cubicBezTo>
                  <a:pt x="161" y="241"/>
                  <a:pt x="155" y="229"/>
                  <a:pt x="155" y="229"/>
                </a:cubicBezTo>
                <a:cubicBezTo>
                  <a:pt x="242" y="172"/>
                  <a:pt x="242" y="172"/>
                  <a:pt x="242" y="172"/>
                </a:cubicBezTo>
                <a:cubicBezTo>
                  <a:pt x="242" y="172"/>
                  <a:pt x="235" y="135"/>
                  <a:pt x="196" y="153"/>
                </a:cubicBezTo>
                <a:cubicBezTo>
                  <a:pt x="157" y="170"/>
                  <a:pt x="119" y="158"/>
                  <a:pt x="119" y="158"/>
                </a:cubicBezTo>
                <a:cubicBezTo>
                  <a:pt x="75" y="142"/>
                  <a:pt x="13" y="41"/>
                  <a:pt x="6" y="20"/>
                </a:cubicBezTo>
                <a:cubicBezTo>
                  <a:pt x="0" y="0"/>
                  <a:pt x="16" y="10"/>
                  <a:pt x="16" y="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" name="Freeform 70"/>
          <p:cNvSpPr>
            <a:spLocks/>
          </p:cNvSpPr>
          <p:nvPr/>
        </p:nvSpPr>
        <p:spPr bwMode="auto">
          <a:xfrm>
            <a:off x="8297863" y="2341563"/>
            <a:ext cx="536575" cy="590550"/>
          </a:xfrm>
          <a:custGeom>
            <a:avLst/>
            <a:gdLst>
              <a:gd name="T0" fmla="*/ 323 w 338"/>
              <a:gd name="T1" fmla="*/ 178 h 372"/>
              <a:gd name="T2" fmla="*/ 303 w 338"/>
              <a:gd name="T3" fmla="*/ 152 h 372"/>
              <a:gd name="T4" fmla="*/ 287 w 338"/>
              <a:gd name="T5" fmla="*/ 133 h 372"/>
              <a:gd name="T6" fmla="*/ 287 w 338"/>
              <a:gd name="T7" fmla="*/ 116 h 372"/>
              <a:gd name="T8" fmla="*/ 277 w 338"/>
              <a:gd name="T9" fmla="*/ 98 h 372"/>
              <a:gd name="T10" fmla="*/ 266 w 338"/>
              <a:gd name="T11" fmla="*/ 76 h 372"/>
              <a:gd name="T12" fmla="*/ 253 w 338"/>
              <a:gd name="T13" fmla="*/ 49 h 372"/>
              <a:gd name="T14" fmla="*/ 233 w 338"/>
              <a:gd name="T15" fmla="*/ 25 h 372"/>
              <a:gd name="T16" fmla="*/ 211 w 338"/>
              <a:gd name="T17" fmla="*/ 10 h 372"/>
              <a:gd name="T18" fmla="*/ 176 w 338"/>
              <a:gd name="T19" fmla="*/ 1 h 372"/>
              <a:gd name="T20" fmla="*/ 139 w 338"/>
              <a:gd name="T21" fmla="*/ 1 h 372"/>
              <a:gd name="T22" fmla="*/ 103 w 338"/>
              <a:gd name="T23" fmla="*/ 10 h 372"/>
              <a:gd name="T24" fmla="*/ 73 w 338"/>
              <a:gd name="T25" fmla="*/ 27 h 372"/>
              <a:gd name="T26" fmla="*/ 52 w 338"/>
              <a:gd name="T27" fmla="*/ 52 h 372"/>
              <a:gd name="T28" fmla="*/ 40 w 338"/>
              <a:gd name="T29" fmla="*/ 79 h 372"/>
              <a:gd name="T30" fmla="*/ 33 w 338"/>
              <a:gd name="T31" fmla="*/ 105 h 372"/>
              <a:gd name="T32" fmla="*/ 33 w 338"/>
              <a:gd name="T33" fmla="*/ 134 h 372"/>
              <a:gd name="T34" fmla="*/ 31 w 338"/>
              <a:gd name="T35" fmla="*/ 149 h 372"/>
              <a:gd name="T36" fmla="*/ 28 w 338"/>
              <a:gd name="T37" fmla="*/ 170 h 372"/>
              <a:gd name="T38" fmla="*/ 32 w 338"/>
              <a:gd name="T39" fmla="*/ 184 h 372"/>
              <a:gd name="T40" fmla="*/ 20 w 338"/>
              <a:gd name="T41" fmla="*/ 203 h 372"/>
              <a:gd name="T42" fmla="*/ 6 w 338"/>
              <a:gd name="T43" fmla="*/ 230 h 372"/>
              <a:gd name="T44" fmla="*/ 0 w 338"/>
              <a:gd name="T45" fmla="*/ 260 h 372"/>
              <a:gd name="T46" fmla="*/ 3 w 338"/>
              <a:gd name="T47" fmla="*/ 290 h 372"/>
              <a:gd name="T48" fmla="*/ 10 w 338"/>
              <a:gd name="T49" fmla="*/ 306 h 372"/>
              <a:gd name="T50" fmla="*/ 19 w 338"/>
              <a:gd name="T51" fmla="*/ 305 h 372"/>
              <a:gd name="T52" fmla="*/ 31 w 338"/>
              <a:gd name="T53" fmla="*/ 291 h 372"/>
              <a:gd name="T54" fmla="*/ 34 w 338"/>
              <a:gd name="T55" fmla="*/ 278 h 372"/>
              <a:gd name="T56" fmla="*/ 37 w 338"/>
              <a:gd name="T57" fmla="*/ 276 h 372"/>
              <a:gd name="T58" fmla="*/ 51 w 338"/>
              <a:gd name="T59" fmla="*/ 299 h 372"/>
              <a:gd name="T60" fmla="*/ 72 w 338"/>
              <a:gd name="T61" fmla="*/ 316 h 372"/>
              <a:gd name="T62" fmla="*/ 82 w 338"/>
              <a:gd name="T63" fmla="*/ 323 h 372"/>
              <a:gd name="T64" fmla="*/ 67 w 338"/>
              <a:gd name="T65" fmla="*/ 329 h 372"/>
              <a:gd name="T66" fmla="*/ 59 w 338"/>
              <a:gd name="T67" fmla="*/ 337 h 372"/>
              <a:gd name="T68" fmla="*/ 57 w 338"/>
              <a:gd name="T69" fmla="*/ 349 h 372"/>
              <a:gd name="T70" fmla="*/ 59 w 338"/>
              <a:gd name="T71" fmla="*/ 358 h 372"/>
              <a:gd name="T72" fmla="*/ 66 w 338"/>
              <a:gd name="T73" fmla="*/ 367 h 372"/>
              <a:gd name="T74" fmla="*/ 91 w 338"/>
              <a:gd name="T75" fmla="*/ 372 h 372"/>
              <a:gd name="T76" fmla="*/ 134 w 338"/>
              <a:gd name="T77" fmla="*/ 367 h 372"/>
              <a:gd name="T78" fmla="*/ 159 w 338"/>
              <a:gd name="T79" fmla="*/ 360 h 372"/>
              <a:gd name="T80" fmla="*/ 183 w 338"/>
              <a:gd name="T81" fmla="*/ 344 h 372"/>
              <a:gd name="T82" fmla="*/ 202 w 338"/>
              <a:gd name="T83" fmla="*/ 337 h 372"/>
              <a:gd name="T84" fmla="*/ 228 w 338"/>
              <a:gd name="T85" fmla="*/ 341 h 372"/>
              <a:gd name="T86" fmla="*/ 266 w 338"/>
              <a:gd name="T87" fmla="*/ 338 h 372"/>
              <a:gd name="T88" fmla="*/ 297 w 338"/>
              <a:gd name="T89" fmla="*/ 330 h 372"/>
              <a:gd name="T90" fmla="*/ 317 w 338"/>
              <a:gd name="T91" fmla="*/ 318 h 372"/>
              <a:gd name="T92" fmla="*/ 325 w 338"/>
              <a:gd name="T93" fmla="*/ 306 h 372"/>
              <a:gd name="T94" fmla="*/ 324 w 338"/>
              <a:gd name="T95" fmla="*/ 297 h 372"/>
              <a:gd name="T96" fmla="*/ 312 w 338"/>
              <a:gd name="T97" fmla="*/ 286 h 372"/>
              <a:gd name="T98" fmla="*/ 288 w 338"/>
              <a:gd name="T99" fmla="*/ 278 h 372"/>
              <a:gd name="T100" fmla="*/ 300 w 338"/>
              <a:gd name="T101" fmla="*/ 250 h 372"/>
              <a:gd name="T102" fmla="*/ 305 w 338"/>
              <a:gd name="T103" fmla="*/ 228 h 372"/>
              <a:gd name="T104" fmla="*/ 319 w 338"/>
              <a:gd name="T105" fmla="*/ 243 h 372"/>
              <a:gd name="T106" fmla="*/ 329 w 338"/>
              <a:gd name="T107" fmla="*/ 248 h 372"/>
              <a:gd name="T108" fmla="*/ 335 w 338"/>
              <a:gd name="T109" fmla="*/ 243 h 372"/>
              <a:gd name="T110" fmla="*/ 338 w 338"/>
              <a:gd name="T111" fmla="*/ 229 h 372"/>
              <a:gd name="T112" fmla="*/ 335 w 338"/>
              <a:gd name="T113" fmla="*/ 203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38" h="372">
                <a:moveTo>
                  <a:pt x="335" y="203"/>
                </a:moveTo>
                <a:lnTo>
                  <a:pt x="332" y="197"/>
                </a:lnTo>
                <a:lnTo>
                  <a:pt x="330" y="191"/>
                </a:lnTo>
                <a:lnTo>
                  <a:pt x="329" y="189"/>
                </a:lnTo>
                <a:lnTo>
                  <a:pt x="326" y="185"/>
                </a:lnTo>
                <a:lnTo>
                  <a:pt x="325" y="181"/>
                </a:lnTo>
                <a:lnTo>
                  <a:pt x="323" y="178"/>
                </a:lnTo>
                <a:lnTo>
                  <a:pt x="321" y="175"/>
                </a:lnTo>
                <a:lnTo>
                  <a:pt x="319" y="172"/>
                </a:lnTo>
                <a:lnTo>
                  <a:pt x="315" y="167"/>
                </a:lnTo>
                <a:lnTo>
                  <a:pt x="312" y="162"/>
                </a:lnTo>
                <a:lnTo>
                  <a:pt x="309" y="159"/>
                </a:lnTo>
                <a:lnTo>
                  <a:pt x="305" y="154"/>
                </a:lnTo>
                <a:lnTo>
                  <a:pt x="303" y="152"/>
                </a:lnTo>
                <a:lnTo>
                  <a:pt x="300" y="148"/>
                </a:lnTo>
                <a:lnTo>
                  <a:pt x="296" y="143"/>
                </a:lnTo>
                <a:lnTo>
                  <a:pt x="290" y="137"/>
                </a:lnTo>
                <a:lnTo>
                  <a:pt x="288" y="136"/>
                </a:lnTo>
                <a:lnTo>
                  <a:pt x="287" y="135"/>
                </a:lnTo>
                <a:lnTo>
                  <a:pt x="287" y="135"/>
                </a:lnTo>
                <a:lnTo>
                  <a:pt x="287" y="133"/>
                </a:lnTo>
                <a:lnTo>
                  <a:pt x="288" y="130"/>
                </a:lnTo>
                <a:lnTo>
                  <a:pt x="288" y="126"/>
                </a:lnTo>
                <a:lnTo>
                  <a:pt x="288" y="123"/>
                </a:lnTo>
                <a:lnTo>
                  <a:pt x="288" y="121"/>
                </a:lnTo>
                <a:lnTo>
                  <a:pt x="288" y="120"/>
                </a:lnTo>
                <a:lnTo>
                  <a:pt x="287" y="117"/>
                </a:lnTo>
                <a:lnTo>
                  <a:pt x="287" y="116"/>
                </a:lnTo>
                <a:lnTo>
                  <a:pt x="286" y="114"/>
                </a:lnTo>
                <a:lnTo>
                  <a:pt x="285" y="110"/>
                </a:lnTo>
                <a:lnTo>
                  <a:pt x="284" y="108"/>
                </a:lnTo>
                <a:lnTo>
                  <a:pt x="282" y="104"/>
                </a:lnTo>
                <a:lnTo>
                  <a:pt x="280" y="102"/>
                </a:lnTo>
                <a:lnTo>
                  <a:pt x="279" y="99"/>
                </a:lnTo>
                <a:lnTo>
                  <a:pt x="277" y="98"/>
                </a:lnTo>
                <a:lnTo>
                  <a:pt x="275" y="96"/>
                </a:lnTo>
                <a:lnTo>
                  <a:pt x="273" y="93"/>
                </a:lnTo>
                <a:lnTo>
                  <a:pt x="272" y="92"/>
                </a:lnTo>
                <a:lnTo>
                  <a:pt x="271" y="91"/>
                </a:lnTo>
                <a:lnTo>
                  <a:pt x="269" y="85"/>
                </a:lnTo>
                <a:lnTo>
                  <a:pt x="268" y="80"/>
                </a:lnTo>
                <a:lnTo>
                  <a:pt x="266" y="76"/>
                </a:lnTo>
                <a:lnTo>
                  <a:pt x="263" y="71"/>
                </a:lnTo>
                <a:lnTo>
                  <a:pt x="261" y="65"/>
                </a:lnTo>
                <a:lnTo>
                  <a:pt x="260" y="61"/>
                </a:lnTo>
                <a:lnTo>
                  <a:pt x="259" y="59"/>
                </a:lnTo>
                <a:lnTo>
                  <a:pt x="256" y="55"/>
                </a:lnTo>
                <a:lnTo>
                  <a:pt x="255" y="53"/>
                </a:lnTo>
                <a:lnTo>
                  <a:pt x="253" y="49"/>
                </a:lnTo>
                <a:lnTo>
                  <a:pt x="250" y="46"/>
                </a:lnTo>
                <a:lnTo>
                  <a:pt x="247" y="40"/>
                </a:lnTo>
                <a:lnTo>
                  <a:pt x="244" y="38"/>
                </a:lnTo>
                <a:lnTo>
                  <a:pt x="241" y="34"/>
                </a:lnTo>
                <a:lnTo>
                  <a:pt x="239" y="30"/>
                </a:lnTo>
                <a:lnTo>
                  <a:pt x="236" y="28"/>
                </a:lnTo>
                <a:lnTo>
                  <a:pt x="233" y="25"/>
                </a:lnTo>
                <a:lnTo>
                  <a:pt x="229" y="22"/>
                </a:lnTo>
                <a:lnTo>
                  <a:pt x="227" y="20"/>
                </a:lnTo>
                <a:lnTo>
                  <a:pt x="223" y="17"/>
                </a:lnTo>
                <a:lnTo>
                  <a:pt x="220" y="15"/>
                </a:lnTo>
                <a:lnTo>
                  <a:pt x="215" y="13"/>
                </a:lnTo>
                <a:lnTo>
                  <a:pt x="212" y="11"/>
                </a:lnTo>
                <a:lnTo>
                  <a:pt x="211" y="10"/>
                </a:lnTo>
                <a:lnTo>
                  <a:pt x="206" y="9"/>
                </a:lnTo>
                <a:lnTo>
                  <a:pt x="202" y="7"/>
                </a:lnTo>
                <a:lnTo>
                  <a:pt x="197" y="4"/>
                </a:lnTo>
                <a:lnTo>
                  <a:pt x="192" y="3"/>
                </a:lnTo>
                <a:lnTo>
                  <a:pt x="186" y="2"/>
                </a:lnTo>
                <a:lnTo>
                  <a:pt x="181" y="1"/>
                </a:lnTo>
                <a:lnTo>
                  <a:pt x="176" y="1"/>
                </a:lnTo>
                <a:lnTo>
                  <a:pt x="171" y="0"/>
                </a:lnTo>
                <a:lnTo>
                  <a:pt x="165" y="0"/>
                </a:lnTo>
                <a:lnTo>
                  <a:pt x="160" y="0"/>
                </a:lnTo>
                <a:lnTo>
                  <a:pt x="154" y="0"/>
                </a:lnTo>
                <a:lnTo>
                  <a:pt x="149" y="0"/>
                </a:lnTo>
                <a:lnTo>
                  <a:pt x="143" y="0"/>
                </a:lnTo>
                <a:lnTo>
                  <a:pt x="139" y="1"/>
                </a:lnTo>
                <a:lnTo>
                  <a:pt x="133" y="2"/>
                </a:lnTo>
                <a:lnTo>
                  <a:pt x="128" y="2"/>
                </a:lnTo>
                <a:lnTo>
                  <a:pt x="123" y="3"/>
                </a:lnTo>
                <a:lnTo>
                  <a:pt x="117" y="4"/>
                </a:lnTo>
                <a:lnTo>
                  <a:pt x="113" y="7"/>
                </a:lnTo>
                <a:lnTo>
                  <a:pt x="108" y="8"/>
                </a:lnTo>
                <a:lnTo>
                  <a:pt x="103" y="10"/>
                </a:lnTo>
                <a:lnTo>
                  <a:pt x="98" y="11"/>
                </a:lnTo>
                <a:lnTo>
                  <a:pt x="95" y="14"/>
                </a:lnTo>
                <a:lnTo>
                  <a:pt x="90" y="16"/>
                </a:lnTo>
                <a:lnTo>
                  <a:pt x="85" y="19"/>
                </a:lnTo>
                <a:lnTo>
                  <a:pt x="82" y="21"/>
                </a:lnTo>
                <a:lnTo>
                  <a:pt x="78" y="25"/>
                </a:lnTo>
                <a:lnTo>
                  <a:pt x="73" y="27"/>
                </a:lnTo>
                <a:lnTo>
                  <a:pt x="71" y="29"/>
                </a:lnTo>
                <a:lnTo>
                  <a:pt x="67" y="33"/>
                </a:lnTo>
                <a:lnTo>
                  <a:pt x="64" y="35"/>
                </a:lnTo>
                <a:lnTo>
                  <a:pt x="61" y="39"/>
                </a:lnTo>
                <a:lnTo>
                  <a:pt x="59" y="42"/>
                </a:lnTo>
                <a:lnTo>
                  <a:pt x="56" y="47"/>
                </a:lnTo>
                <a:lnTo>
                  <a:pt x="52" y="52"/>
                </a:lnTo>
                <a:lnTo>
                  <a:pt x="50" y="57"/>
                </a:lnTo>
                <a:lnTo>
                  <a:pt x="47" y="61"/>
                </a:lnTo>
                <a:lnTo>
                  <a:pt x="45" y="66"/>
                </a:lnTo>
                <a:lnTo>
                  <a:pt x="42" y="70"/>
                </a:lnTo>
                <a:lnTo>
                  <a:pt x="41" y="74"/>
                </a:lnTo>
                <a:lnTo>
                  <a:pt x="40" y="77"/>
                </a:lnTo>
                <a:lnTo>
                  <a:pt x="40" y="79"/>
                </a:lnTo>
                <a:lnTo>
                  <a:pt x="38" y="83"/>
                </a:lnTo>
                <a:lnTo>
                  <a:pt x="37" y="88"/>
                </a:lnTo>
                <a:lnTo>
                  <a:pt x="35" y="91"/>
                </a:lnTo>
                <a:lnTo>
                  <a:pt x="35" y="95"/>
                </a:lnTo>
                <a:lnTo>
                  <a:pt x="34" y="98"/>
                </a:lnTo>
                <a:lnTo>
                  <a:pt x="33" y="102"/>
                </a:lnTo>
                <a:lnTo>
                  <a:pt x="33" y="105"/>
                </a:lnTo>
                <a:lnTo>
                  <a:pt x="33" y="109"/>
                </a:lnTo>
                <a:lnTo>
                  <a:pt x="32" y="115"/>
                </a:lnTo>
                <a:lnTo>
                  <a:pt x="32" y="120"/>
                </a:lnTo>
                <a:lnTo>
                  <a:pt x="32" y="124"/>
                </a:lnTo>
                <a:lnTo>
                  <a:pt x="33" y="129"/>
                </a:lnTo>
                <a:lnTo>
                  <a:pt x="33" y="131"/>
                </a:lnTo>
                <a:lnTo>
                  <a:pt x="33" y="134"/>
                </a:lnTo>
                <a:lnTo>
                  <a:pt x="34" y="136"/>
                </a:lnTo>
                <a:lnTo>
                  <a:pt x="33" y="137"/>
                </a:lnTo>
                <a:lnTo>
                  <a:pt x="33" y="140"/>
                </a:lnTo>
                <a:lnTo>
                  <a:pt x="32" y="141"/>
                </a:lnTo>
                <a:lnTo>
                  <a:pt x="32" y="142"/>
                </a:lnTo>
                <a:lnTo>
                  <a:pt x="32" y="146"/>
                </a:lnTo>
                <a:lnTo>
                  <a:pt x="31" y="149"/>
                </a:lnTo>
                <a:lnTo>
                  <a:pt x="32" y="152"/>
                </a:lnTo>
                <a:lnTo>
                  <a:pt x="32" y="154"/>
                </a:lnTo>
                <a:lnTo>
                  <a:pt x="32" y="156"/>
                </a:lnTo>
                <a:lnTo>
                  <a:pt x="31" y="160"/>
                </a:lnTo>
                <a:lnTo>
                  <a:pt x="29" y="164"/>
                </a:lnTo>
                <a:lnTo>
                  <a:pt x="29" y="166"/>
                </a:lnTo>
                <a:lnTo>
                  <a:pt x="28" y="170"/>
                </a:lnTo>
                <a:lnTo>
                  <a:pt x="28" y="172"/>
                </a:lnTo>
                <a:lnTo>
                  <a:pt x="28" y="174"/>
                </a:lnTo>
                <a:lnTo>
                  <a:pt x="29" y="177"/>
                </a:lnTo>
                <a:lnTo>
                  <a:pt x="29" y="178"/>
                </a:lnTo>
                <a:lnTo>
                  <a:pt x="29" y="180"/>
                </a:lnTo>
                <a:lnTo>
                  <a:pt x="31" y="181"/>
                </a:lnTo>
                <a:lnTo>
                  <a:pt x="32" y="184"/>
                </a:lnTo>
                <a:lnTo>
                  <a:pt x="33" y="186"/>
                </a:lnTo>
                <a:lnTo>
                  <a:pt x="32" y="187"/>
                </a:lnTo>
                <a:lnTo>
                  <a:pt x="28" y="190"/>
                </a:lnTo>
                <a:lnTo>
                  <a:pt x="25" y="194"/>
                </a:lnTo>
                <a:lnTo>
                  <a:pt x="23" y="198"/>
                </a:lnTo>
                <a:lnTo>
                  <a:pt x="21" y="200"/>
                </a:lnTo>
                <a:lnTo>
                  <a:pt x="20" y="203"/>
                </a:lnTo>
                <a:lnTo>
                  <a:pt x="19" y="205"/>
                </a:lnTo>
                <a:lnTo>
                  <a:pt x="16" y="209"/>
                </a:lnTo>
                <a:lnTo>
                  <a:pt x="14" y="212"/>
                </a:lnTo>
                <a:lnTo>
                  <a:pt x="12" y="216"/>
                </a:lnTo>
                <a:lnTo>
                  <a:pt x="9" y="221"/>
                </a:lnTo>
                <a:lnTo>
                  <a:pt x="8" y="225"/>
                </a:lnTo>
                <a:lnTo>
                  <a:pt x="6" y="230"/>
                </a:lnTo>
                <a:lnTo>
                  <a:pt x="4" y="235"/>
                </a:lnTo>
                <a:lnTo>
                  <a:pt x="3" y="238"/>
                </a:lnTo>
                <a:lnTo>
                  <a:pt x="2" y="243"/>
                </a:lnTo>
                <a:lnTo>
                  <a:pt x="2" y="248"/>
                </a:lnTo>
                <a:lnTo>
                  <a:pt x="1" y="252"/>
                </a:lnTo>
                <a:lnTo>
                  <a:pt x="1" y="256"/>
                </a:lnTo>
                <a:lnTo>
                  <a:pt x="0" y="260"/>
                </a:lnTo>
                <a:lnTo>
                  <a:pt x="0" y="263"/>
                </a:lnTo>
                <a:lnTo>
                  <a:pt x="0" y="267"/>
                </a:lnTo>
                <a:lnTo>
                  <a:pt x="0" y="271"/>
                </a:lnTo>
                <a:lnTo>
                  <a:pt x="1" y="274"/>
                </a:lnTo>
                <a:lnTo>
                  <a:pt x="1" y="281"/>
                </a:lnTo>
                <a:lnTo>
                  <a:pt x="2" y="287"/>
                </a:lnTo>
                <a:lnTo>
                  <a:pt x="3" y="290"/>
                </a:lnTo>
                <a:lnTo>
                  <a:pt x="4" y="292"/>
                </a:lnTo>
                <a:lnTo>
                  <a:pt x="6" y="297"/>
                </a:lnTo>
                <a:lnTo>
                  <a:pt x="7" y="299"/>
                </a:lnTo>
                <a:lnTo>
                  <a:pt x="7" y="300"/>
                </a:lnTo>
                <a:lnTo>
                  <a:pt x="8" y="303"/>
                </a:lnTo>
                <a:lnTo>
                  <a:pt x="9" y="304"/>
                </a:lnTo>
                <a:lnTo>
                  <a:pt x="10" y="306"/>
                </a:lnTo>
                <a:lnTo>
                  <a:pt x="12" y="306"/>
                </a:lnTo>
                <a:lnTo>
                  <a:pt x="13" y="307"/>
                </a:lnTo>
                <a:lnTo>
                  <a:pt x="13" y="307"/>
                </a:lnTo>
                <a:lnTo>
                  <a:pt x="13" y="307"/>
                </a:lnTo>
                <a:lnTo>
                  <a:pt x="14" y="307"/>
                </a:lnTo>
                <a:lnTo>
                  <a:pt x="16" y="306"/>
                </a:lnTo>
                <a:lnTo>
                  <a:pt x="19" y="305"/>
                </a:lnTo>
                <a:lnTo>
                  <a:pt x="21" y="304"/>
                </a:lnTo>
                <a:lnTo>
                  <a:pt x="22" y="301"/>
                </a:lnTo>
                <a:lnTo>
                  <a:pt x="25" y="300"/>
                </a:lnTo>
                <a:lnTo>
                  <a:pt x="26" y="298"/>
                </a:lnTo>
                <a:lnTo>
                  <a:pt x="28" y="295"/>
                </a:lnTo>
                <a:lnTo>
                  <a:pt x="29" y="293"/>
                </a:lnTo>
                <a:lnTo>
                  <a:pt x="31" y="291"/>
                </a:lnTo>
                <a:lnTo>
                  <a:pt x="32" y="288"/>
                </a:lnTo>
                <a:lnTo>
                  <a:pt x="33" y="286"/>
                </a:lnTo>
                <a:lnTo>
                  <a:pt x="33" y="285"/>
                </a:lnTo>
                <a:lnTo>
                  <a:pt x="34" y="281"/>
                </a:lnTo>
                <a:lnTo>
                  <a:pt x="34" y="279"/>
                </a:lnTo>
                <a:lnTo>
                  <a:pt x="34" y="279"/>
                </a:lnTo>
                <a:lnTo>
                  <a:pt x="34" y="278"/>
                </a:lnTo>
                <a:lnTo>
                  <a:pt x="35" y="276"/>
                </a:lnTo>
                <a:lnTo>
                  <a:pt x="35" y="276"/>
                </a:lnTo>
                <a:lnTo>
                  <a:pt x="35" y="276"/>
                </a:lnTo>
                <a:lnTo>
                  <a:pt x="37" y="276"/>
                </a:lnTo>
                <a:lnTo>
                  <a:pt x="37" y="276"/>
                </a:lnTo>
                <a:lnTo>
                  <a:pt x="37" y="276"/>
                </a:lnTo>
                <a:lnTo>
                  <a:pt x="37" y="276"/>
                </a:lnTo>
                <a:lnTo>
                  <a:pt x="39" y="280"/>
                </a:lnTo>
                <a:lnTo>
                  <a:pt x="40" y="284"/>
                </a:lnTo>
                <a:lnTo>
                  <a:pt x="42" y="287"/>
                </a:lnTo>
                <a:lnTo>
                  <a:pt x="45" y="291"/>
                </a:lnTo>
                <a:lnTo>
                  <a:pt x="47" y="293"/>
                </a:lnTo>
                <a:lnTo>
                  <a:pt x="50" y="295"/>
                </a:lnTo>
                <a:lnTo>
                  <a:pt x="51" y="299"/>
                </a:lnTo>
                <a:lnTo>
                  <a:pt x="53" y="301"/>
                </a:lnTo>
                <a:lnTo>
                  <a:pt x="56" y="303"/>
                </a:lnTo>
                <a:lnTo>
                  <a:pt x="57" y="305"/>
                </a:lnTo>
                <a:lnTo>
                  <a:pt x="61" y="309"/>
                </a:lnTo>
                <a:lnTo>
                  <a:pt x="65" y="312"/>
                </a:lnTo>
                <a:lnTo>
                  <a:pt x="69" y="315"/>
                </a:lnTo>
                <a:lnTo>
                  <a:pt x="72" y="316"/>
                </a:lnTo>
                <a:lnTo>
                  <a:pt x="76" y="318"/>
                </a:lnTo>
                <a:lnTo>
                  <a:pt x="80" y="320"/>
                </a:lnTo>
                <a:lnTo>
                  <a:pt x="82" y="320"/>
                </a:lnTo>
                <a:lnTo>
                  <a:pt x="83" y="322"/>
                </a:lnTo>
                <a:lnTo>
                  <a:pt x="83" y="322"/>
                </a:lnTo>
                <a:lnTo>
                  <a:pt x="82" y="323"/>
                </a:lnTo>
                <a:lnTo>
                  <a:pt x="82" y="323"/>
                </a:lnTo>
                <a:lnTo>
                  <a:pt x="82" y="323"/>
                </a:lnTo>
                <a:lnTo>
                  <a:pt x="78" y="324"/>
                </a:lnTo>
                <a:lnTo>
                  <a:pt x="76" y="324"/>
                </a:lnTo>
                <a:lnTo>
                  <a:pt x="73" y="325"/>
                </a:lnTo>
                <a:lnTo>
                  <a:pt x="71" y="326"/>
                </a:lnTo>
                <a:lnTo>
                  <a:pt x="70" y="328"/>
                </a:lnTo>
                <a:lnTo>
                  <a:pt x="67" y="329"/>
                </a:lnTo>
                <a:lnTo>
                  <a:pt x="66" y="330"/>
                </a:lnTo>
                <a:lnTo>
                  <a:pt x="65" y="331"/>
                </a:lnTo>
                <a:lnTo>
                  <a:pt x="63" y="331"/>
                </a:lnTo>
                <a:lnTo>
                  <a:pt x="63" y="332"/>
                </a:lnTo>
                <a:lnTo>
                  <a:pt x="61" y="334"/>
                </a:lnTo>
                <a:lnTo>
                  <a:pt x="60" y="335"/>
                </a:lnTo>
                <a:lnTo>
                  <a:pt x="59" y="337"/>
                </a:lnTo>
                <a:lnTo>
                  <a:pt x="58" y="338"/>
                </a:lnTo>
                <a:lnTo>
                  <a:pt x="58" y="339"/>
                </a:lnTo>
                <a:lnTo>
                  <a:pt x="57" y="342"/>
                </a:lnTo>
                <a:lnTo>
                  <a:pt x="57" y="344"/>
                </a:lnTo>
                <a:lnTo>
                  <a:pt x="57" y="345"/>
                </a:lnTo>
                <a:lnTo>
                  <a:pt x="57" y="348"/>
                </a:lnTo>
                <a:lnTo>
                  <a:pt x="57" y="349"/>
                </a:lnTo>
                <a:lnTo>
                  <a:pt x="58" y="350"/>
                </a:lnTo>
                <a:lnTo>
                  <a:pt x="58" y="351"/>
                </a:lnTo>
                <a:lnTo>
                  <a:pt x="58" y="354"/>
                </a:lnTo>
                <a:lnTo>
                  <a:pt x="58" y="355"/>
                </a:lnTo>
                <a:lnTo>
                  <a:pt x="58" y="356"/>
                </a:lnTo>
                <a:lnTo>
                  <a:pt x="59" y="357"/>
                </a:lnTo>
                <a:lnTo>
                  <a:pt x="59" y="358"/>
                </a:lnTo>
                <a:lnTo>
                  <a:pt x="60" y="361"/>
                </a:lnTo>
                <a:lnTo>
                  <a:pt x="61" y="362"/>
                </a:lnTo>
                <a:lnTo>
                  <a:pt x="63" y="363"/>
                </a:lnTo>
                <a:lnTo>
                  <a:pt x="63" y="364"/>
                </a:lnTo>
                <a:lnTo>
                  <a:pt x="64" y="364"/>
                </a:lnTo>
                <a:lnTo>
                  <a:pt x="65" y="366"/>
                </a:lnTo>
                <a:lnTo>
                  <a:pt x="66" y="367"/>
                </a:lnTo>
                <a:lnTo>
                  <a:pt x="70" y="368"/>
                </a:lnTo>
                <a:lnTo>
                  <a:pt x="72" y="369"/>
                </a:lnTo>
                <a:lnTo>
                  <a:pt x="76" y="369"/>
                </a:lnTo>
                <a:lnTo>
                  <a:pt x="79" y="370"/>
                </a:lnTo>
                <a:lnTo>
                  <a:pt x="83" y="372"/>
                </a:lnTo>
                <a:lnTo>
                  <a:pt x="86" y="372"/>
                </a:lnTo>
                <a:lnTo>
                  <a:pt x="91" y="372"/>
                </a:lnTo>
                <a:lnTo>
                  <a:pt x="95" y="372"/>
                </a:lnTo>
                <a:lnTo>
                  <a:pt x="99" y="372"/>
                </a:lnTo>
                <a:lnTo>
                  <a:pt x="104" y="372"/>
                </a:lnTo>
                <a:lnTo>
                  <a:pt x="108" y="372"/>
                </a:lnTo>
                <a:lnTo>
                  <a:pt x="117" y="370"/>
                </a:lnTo>
                <a:lnTo>
                  <a:pt x="126" y="369"/>
                </a:lnTo>
                <a:lnTo>
                  <a:pt x="134" y="367"/>
                </a:lnTo>
                <a:lnTo>
                  <a:pt x="138" y="367"/>
                </a:lnTo>
                <a:lnTo>
                  <a:pt x="141" y="366"/>
                </a:lnTo>
                <a:lnTo>
                  <a:pt x="145" y="364"/>
                </a:lnTo>
                <a:lnTo>
                  <a:pt x="148" y="363"/>
                </a:lnTo>
                <a:lnTo>
                  <a:pt x="152" y="363"/>
                </a:lnTo>
                <a:lnTo>
                  <a:pt x="154" y="362"/>
                </a:lnTo>
                <a:lnTo>
                  <a:pt x="159" y="360"/>
                </a:lnTo>
                <a:lnTo>
                  <a:pt x="162" y="358"/>
                </a:lnTo>
                <a:lnTo>
                  <a:pt x="165" y="357"/>
                </a:lnTo>
                <a:lnTo>
                  <a:pt x="171" y="354"/>
                </a:lnTo>
                <a:lnTo>
                  <a:pt x="173" y="351"/>
                </a:lnTo>
                <a:lnTo>
                  <a:pt x="176" y="350"/>
                </a:lnTo>
                <a:lnTo>
                  <a:pt x="179" y="347"/>
                </a:lnTo>
                <a:lnTo>
                  <a:pt x="183" y="344"/>
                </a:lnTo>
                <a:lnTo>
                  <a:pt x="185" y="342"/>
                </a:lnTo>
                <a:lnTo>
                  <a:pt x="187" y="339"/>
                </a:lnTo>
                <a:lnTo>
                  <a:pt x="190" y="339"/>
                </a:lnTo>
                <a:lnTo>
                  <a:pt x="193" y="338"/>
                </a:lnTo>
                <a:lnTo>
                  <a:pt x="198" y="338"/>
                </a:lnTo>
                <a:lnTo>
                  <a:pt x="201" y="337"/>
                </a:lnTo>
                <a:lnTo>
                  <a:pt x="202" y="337"/>
                </a:lnTo>
                <a:lnTo>
                  <a:pt x="204" y="337"/>
                </a:lnTo>
                <a:lnTo>
                  <a:pt x="205" y="337"/>
                </a:lnTo>
                <a:lnTo>
                  <a:pt x="208" y="338"/>
                </a:lnTo>
                <a:lnTo>
                  <a:pt x="211" y="338"/>
                </a:lnTo>
                <a:lnTo>
                  <a:pt x="217" y="339"/>
                </a:lnTo>
                <a:lnTo>
                  <a:pt x="222" y="339"/>
                </a:lnTo>
                <a:lnTo>
                  <a:pt x="228" y="341"/>
                </a:lnTo>
                <a:lnTo>
                  <a:pt x="233" y="341"/>
                </a:lnTo>
                <a:lnTo>
                  <a:pt x="239" y="341"/>
                </a:lnTo>
                <a:lnTo>
                  <a:pt x="244" y="341"/>
                </a:lnTo>
                <a:lnTo>
                  <a:pt x="249" y="339"/>
                </a:lnTo>
                <a:lnTo>
                  <a:pt x="255" y="339"/>
                </a:lnTo>
                <a:lnTo>
                  <a:pt x="260" y="339"/>
                </a:lnTo>
                <a:lnTo>
                  <a:pt x="266" y="338"/>
                </a:lnTo>
                <a:lnTo>
                  <a:pt x="271" y="337"/>
                </a:lnTo>
                <a:lnTo>
                  <a:pt x="275" y="336"/>
                </a:lnTo>
                <a:lnTo>
                  <a:pt x="280" y="336"/>
                </a:lnTo>
                <a:lnTo>
                  <a:pt x="285" y="334"/>
                </a:lnTo>
                <a:lnTo>
                  <a:pt x="290" y="332"/>
                </a:lnTo>
                <a:lnTo>
                  <a:pt x="293" y="331"/>
                </a:lnTo>
                <a:lnTo>
                  <a:pt x="297" y="330"/>
                </a:lnTo>
                <a:lnTo>
                  <a:pt x="302" y="328"/>
                </a:lnTo>
                <a:lnTo>
                  <a:pt x="305" y="326"/>
                </a:lnTo>
                <a:lnTo>
                  <a:pt x="306" y="325"/>
                </a:lnTo>
                <a:lnTo>
                  <a:pt x="309" y="324"/>
                </a:lnTo>
                <a:lnTo>
                  <a:pt x="311" y="323"/>
                </a:lnTo>
                <a:lnTo>
                  <a:pt x="315" y="320"/>
                </a:lnTo>
                <a:lnTo>
                  <a:pt x="317" y="318"/>
                </a:lnTo>
                <a:lnTo>
                  <a:pt x="319" y="316"/>
                </a:lnTo>
                <a:lnTo>
                  <a:pt x="321" y="315"/>
                </a:lnTo>
                <a:lnTo>
                  <a:pt x="322" y="313"/>
                </a:lnTo>
                <a:lnTo>
                  <a:pt x="323" y="311"/>
                </a:lnTo>
                <a:lnTo>
                  <a:pt x="324" y="310"/>
                </a:lnTo>
                <a:lnTo>
                  <a:pt x="325" y="307"/>
                </a:lnTo>
                <a:lnTo>
                  <a:pt x="325" y="306"/>
                </a:lnTo>
                <a:lnTo>
                  <a:pt x="325" y="305"/>
                </a:lnTo>
                <a:lnTo>
                  <a:pt x="325" y="304"/>
                </a:lnTo>
                <a:lnTo>
                  <a:pt x="325" y="303"/>
                </a:lnTo>
                <a:lnTo>
                  <a:pt x="325" y="301"/>
                </a:lnTo>
                <a:lnTo>
                  <a:pt x="325" y="300"/>
                </a:lnTo>
                <a:lnTo>
                  <a:pt x="325" y="298"/>
                </a:lnTo>
                <a:lnTo>
                  <a:pt x="324" y="297"/>
                </a:lnTo>
                <a:lnTo>
                  <a:pt x="323" y="294"/>
                </a:lnTo>
                <a:lnTo>
                  <a:pt x="323" y="293"/>
                </a:lnTo>
                <a:lnTo>
                  <a:pt x="321" y="292"/>
                </a:lnTo>
                <a:lnTo>
                  <a:pt x="319" y="291"/>
                </a:lnTo>
                <a:lnTo>
                  <a:pt x="318" y="290"/>
                </a:lnTo>
                <a:lnTo>
                  <a:pt x="317" y="288"/>
                </a:lnTo>
                <a:lnTo>
                  <a:pt x="312" y="286"/>
                </a:lnTo>
                <a:lnTo>
                  <a:pt x="309" y="285"/>
                </a:lnTo>
                <a:lnTo>
                  <a:pt x="305" y="284"/>
                </a:lnTo>
                <a:lnTo>
                  <a:pt x="300" y="281"/>
                </a:lnTo>
                <a:lnTo>
                  <a:pt x="291" y="279"/>
                </a:lnTo>
                <a:lnTo>
                  <a:pt x="288" y="279"/>
                </a:lnTo>
                <a:lnTo>
                  <a:pt x="288" y="278"/>
                </a:lnTo>
                <a:lnTo>
                  <a:pt x="288" y="278"/>
                </a:lnTo>
                <a:lnTo>
                  <a:pt x="291" y="273"/>
                </a:lnTo>
                <a:lnTo>
                  <a:pt x="292" y="271"/>
                </a:lnTo>
                <a:lnTo>
                  <a:pt x="293" y="268"/>
                </a:lnTo>
                <a:lnTo>
                  <a:pt x="296" y="263"/>
                </a:lnTo>
                <a:lnTo>
                  <a:pt x="298" y="259"/>
                </a:lnTo>
                <a:lnTo>
                  <a:pt x="299" y="254"/>
                </a:lnTo>
                <a:lnTo>
                  <a:pt x="300" y="250"/>
                </a:lnTo>
                <a:lnTo>
                  <a:pt x="302" y="242"/>
                </a:lnTo>
                <a:lnTo>
                  <a:pt x="303" y="236"/>
                </a:lnTo>
                <a:lnTo>
                  <a:pt x="304" y="231"/>
                </a:lnTo>
                <a:lnTo>
                  <a:pt x="304" y="230"/>
                </a:lnTo>
                <a:lnTo>
                  <a:pt x="305" y="229"/>
                </a:lnTo>
                <a:lnTo>
                  <a:pt x="305" y="228"/>
                </a:lnTo>
                <a:lnTo>
                  <a:pt x="305" y="228"/>
                </a:lnTo>
                <a:lnTo>
                  <a:pt x="306" y="228"/>
                </a:lnTo>
                <a:lnTo>
                  <a:pt x="309" y="231"/>
                </a:lnTo>
                <a:lnTo>
                  <a:pt x="312" y="236"/>
                </a:lnTo>
                <a:lnTo>
                  <a:pt x="313" y="237"/>
                </a:lnTo>
                <a:lnTo>
                  <a:pt x="316" y="240"/>
                </a:lnTo>
                <a:lnTo>
                  <a:pt x="317" y="242"/>
                </a:lnTo>
                <a:lnTo>
                  <a:pt x="319" y="243"/>
                </a:lnTo>
                <a:lnTo>
                  <a:pt x="322" y="246"/>
                </a:lnTo>
                <a:lnTo>
                  <a:pt x="323" y="246"/>
                </a:lnTo>
                <a:lnTo>
                  <a:pt x="324" y="247"/>
                </a:lnTo>
                <a:lnTo>
                  <a:pt x="324" y="247"/>
                </a:lnTo>
                <a:lnTo>
                  <a:pt x="325" y="248"/>
                </a:lnTo>
                <a:lnTo>
                  <a:pt x="328" y="248"/>
                </a:lnTo>
                <a:lnTo>
                  <a:pt x="329" y="248"/>
                </a:lnTo>
                <a:lnTo>
                  <a:pt x="329" y="248"/>
                </a:lnTo>
                <a:lnTo>
                  <a:pt x="330" y="248"/>
                </a:lnTo>
                <a:lnTo>
                  <a:pt x="331" y="247"/>
                </a:lnTo>
                <a:lnTo>
                  <a:pt x="331" y="247"/>
                </a:lnTo>
                <a:lnTo>
                  <a:pt x="332" y="246"/>
                </a:lnTo>
                <a:lnTo>
                  <a:pt x="334" y="244"/>
                </a:lnTo>
                <a:lnTo>
                  <a:pt x="335" y="243"/>
                </a:lnTo>
                <a:lnTo>
                  <a:pt x="335" y="242"/>
                </a:lnTo>
                <a:lnTo>
                  <a:pt x="336" y="241"/>
                </a:lnTo>
                <a:lnTo>
                  <a:pt x="337" y="238"/>
                </a:lnTo>
                <a:lnTo>
                  <a:pt x="337" y="237"/>
                </a:lnTo>
                <a:lnTo>
                  <a:pt x="337" y="235"/>
                </a:lnTo>
                <a:lnTo>
                  <a:pt x="337" y="234"/>
                </a:lnTo>
                <a:lnTo>
                  <a:pt x="338" y="229"/>
                </a:lnTo>
                <a:lnTo>
                  <a:pt x="338" y="224"/>
                </a:lnTo>
                <a:lnTo>
                  <a:pt x="338" y="219"/>
                </a:lnTo>
                <a:lnTo>
                  <a:pt x="337" y="217"/>
                </a:lnTo>
                <a:lnTo>
                  <a:pt x="337" y="215"/>
                </a:lnTo>
                <a:lnTo>
                  <a:pt x="337" y="212"/>
                </a:lnTo>
                <a:lnTo>
                  <a:pt x="336" y="209"/>
                </a:lnTo>
                <a:lnTo>
                  <a:pt x="335" y="203"/>
                </a:lnTo>
                <a:lnTo>
                  <a:pt x="335" y="20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2" name="Freeform 71"/>
          <p:cNvSpPr>
            <a:spLocks noEditPoints="1"/>
          </p:cNvSpPr>
          <p:nvPr/>
        </p:nvSpPr>
        <p:spPr bwMode="auto">
          <a:xfrm>
            <a:off x="8807451" y="1806575"/>
            <a:ext cx="514350" cy="515938"/>
          </a:xfrm>
          <a:custGeom>
            <a:avLst/>
            <a:gdLst>
              <a:gd name="T0" fmla="*/ 136 w 273"/>
              <a:gd name="T1" fmla="*/ 0 h 273"/>
              <a:gd name="T2" fmla="*/ 0 w 273"/>
              <a:gd name="T3" fmla="*/ 137 h 273"/>
              <a:gd name="T4" fmla="*/ 136 w 273"/>
              <a:gd name="T5" fmla="*/ 273 h 273"/>
              <a:gd name="T6" fmla="*/ 273 w 273"/>
              <a:gd name="T7" fmla="*/ 137 h 273"/>
              <a:gd name="T8" fmla="*/ 136 w 273"/>
              <a:gd name="T9" fmla="*/ 0 h 273"/>
              <a:gd name="T10" fmla="*/ 187 w 273"/>
              <a:gd name="T11" fmla="*/ 145 h 273"/>
              <a:gd name="T12" fmla="*/ 116 w 273"/>
              <a:gd name="T13" fmla="*/ 185 h 273"/>
              <a:gd name="T14" fmla="*/ 102 w 273"/>
              <a:gd name="T15" fmla="*/ 178 h 273"/>
              <a:gd name="T16" fmla="*/ 102 w 273"/>
              <a:gd name="T17" fmla="*/ 95 h 273"/>
              <a:gd name="T18" fmla="*/ 116 w 273"/>
              <a:gd name="T19" fmla="*/ 87 h 273"/>
              <a:gd name="T20" fmla="*/ 187 w 273"/>
              <a:gd name="T21" fmla="*/ 129 h 273"/>
              <a:gd name="T22" fmla="*/ 187 w 273"/>
              <a:gd name="T23" fmla="*/ 145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3" h="273">
                <a:moveTo>
                  <a:pt x="136" y="0"/>
                </a:moveTo>
                <a:cubicBezTo>
                  <a:pt x="61" y="0"/>
                  <a:pt x="0" y="61"/>
                  <a:pt x="0" y="137"/>
                </a:cubicBezTo>
                <a:cubicBezTo>
                  <a:pt x="0" y="212"/>
                  <a:pt x="61" y="273"/>
                  <a:pt x="136" y="273"/>
                </a:cubicBezTo>
                <a:cubicBezTo>
                  <a:pt x="212" y="273"/>
                  <a:pt x="273" y="212"/>
                  <a:pt x="273" y="137"/>
                </a:cubicBezTo>
                <a:cubicBezTo>
                  <a:pt x="273" y="61"/>
                  <a:pt x="212" y="0"/>
                  <a:pt x="136" y="0"/>
                </a:cubicBezTo>
                <a:close/>
                <a:moveTo>
                  <a:pt x="187" y="145"/>
                </a:moveTo>
                <a:cubicBezTo>
                  <a:pt x="116" y="185"/>
                  <a:pt x="116" y="185"/>
                  <a:pt x="116" y="185"/>
                </a:cubicBezTo>
                <a:cubicBezTo>
                  <a:pt x="110" y="189"/>
                  <a:pt x="102" y="185"/>
                  <a:pt x="102" y="178"/>
                </a:cubicBezTo>
                <a:cubicBezTo>
                  <a:pt x="102" y="95"/>
                  <a:pt x="102" y="95"/>
                  <a:pt x="102" y="95"/>
                </a:cubicBezTo>
                <a:cubicBezTo>
                  <a:pt x="102" y="88"/>
                  <a:pt x="110" y="84"/>
                  <a:pt x="116" y="87"/>
                </a:cubicBezTo>
                <a:cubicBezTo>
                  <a:pt x="187" y="129"/>
                  <a:pt x="187" y="129"/>
                  <a:pt x="187" y="129"/>
                </a:cubicBezTo>
                <a:cubicBezTo>
                  <a:pt x="193" y="132"/>
                  <a:pt x="193" y="141"/>
                  <a:pt x="187" y="14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3" name="Freeform 72"/>
          <p:cNvSpPr>
            <a:spLocks noEditPoints="1"/>
          </p:cNvSpPr>
          <p:nvPr/>
        </p:nvSpPr>
        <p:spPr bwMode="auto">
          <a:xfrm>
            <a:off x="3735388" y="2328863"/>
            <a:ext cx="622300" cy="566738"/>
          </a:xfrm>
          <a:custGeom>
            <a:avLst/>
            <a:gdLst>
              <a:gd name="T0" fmla="*/ 314 w 330"/>
              <a:gd name="T1" fmla="*/ 115 h 300"/>
              <a:gd name="T2" fmla="*/ 330 w 330"/>
              <a:gd name="T3" fmla="*/ 116 h 300"/>
              <a:gd name="T4" fmla="*/ 164 w 330"/>
              <a:gd name="T5" fmla="*/ 0 h 300"/>
              <a:gd name="T6" fmla="*/ 0 w 330"/>
              <a:gd name="T7" fmla="*/ 140 h 300"/>
              <a:gd name="T8" fmla="*/ 65 w 330"/>
              <a:gd name="T9" fmla="*/ 251 h 300"/>
              <a:gd name="T10" fmla="*/ 49 w 330"/>
              <a:gd name="T11" fmla="*/ 300 h 300"/>
              <a:gd name="T12" fmla="*/ 107 w 330"/>
              <a:gd name="T13" fmla="*/ 272 h 300"/>
              <a:gd name="T14" fmla="*/ 164 w 330"/>
              <a:gd name="T15" fmla="*/ 280 h 300"/>
              <a:gd name="T16" fmla="*/ 180 w 330"/>
              <a:gd name="T17" fmla="*/ 279 h 300"/>
              <a:gd name="T18" fmla="*/ 174 w 330"/>
              <a:gd name="T19" fmla="*/ 245 h 300"/>
              <a:gd name="T20" fmla="*/ 314 w 330"/>
              <a:gd name="T21" fmla="*/ 115 h 300"/>
              <a:gd name="T22" fmla="*/ 226 w 330"/>
              <a:gd name="T23" fmla="*/ 70 h 300"/>
              <a:gd name="T24" fmla="*/ 246 w 330"/>
              <a:gd name="T25" fmla="*/ 90 h 300"/>
              <a:gd name="T26" fmla="*/ 226 w 330"/>
              <a:gd name="T27" fmla="*/ 111 h 300"/>
              <a:gd name="T28" fmla="*/ 201 w 330"/>
              <a:gd name="T29" fmla="*/ 90 h 300"/>
              <a:gd name="T30" fmla="*/ 226 w 330"/>
              <a:gd name="T31" fmla="*/ 70 h 300"/>
              <a:gd name="T32" fmla="*/ 111 w 330"/>
              <a:gd name="T33" fmla="*/ 111 h 300"/>
              <a:gd name="T34" fmla="*/ 86 w 330"/>
              <a:gd name="T35" fmla="*/ 90 h 300"/>
              <a:gd name="T36" fmla="*/ 111 w 330"/>
              <a:gd name="T37" fmla="*/ 70 h 300"/>
              <a:gd name="T38" fmla="*/ 131 w 330"/>
              <a:gd name="T39" fmla="*/ 90 h 300"/>
              <a:gd name="T40" fmla="*/ 111 w 330"/>
              <a:gd name="T41" fmla="*/ 111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30" h="300">
                <a:moveTo>
                  <a:pt x="314" y="115"/>
                </a:moveTo>
                <a:cubicBezTo>
                  <a:pt x="320" y="115"/>
                  <a:pt x="325" y="115"/>
                  <a:pt x="330" y="116"/>
                </a:cubicBezTo>
                <a:cubicBezTo>
                  <a:pt x="316" y="49"/>
                  <a:pt x="245" y="0"/>
                  <a:pt x="164" y="0"/>
                </a:cubicBezTo>
                <a:cubicBezTo>
                  <a:pt x="74" y="0"/>
                  <a:pt x="0" y="62"/>
                  <a:pt x="0" y="140"/>
                </a:cubicBezTo>
                <a:cubicBezTo>
                  <a:pt x="0" y="185"/>
                  <a:pt x="24" y="222"/>
                  <a:pt x="65" y="251"/>
                </a:cubicBezTo>
                <a:cubicBezTo>
                  <a:pt x="49" y="300"/>
                  <a:pt x="49" y="300"/>
                  <a:pt x="49" y="300"/>
                </a:cubicBezTo>
                <a:cubicBezTo>
                  <a:pt x="107" y="272"/>
                  <a:pt x="107" y="272"/>
                  <a:pt x="107" y="272"/>
                </a:cubicBezTo>
                <a:cubicBezTo>
                  <a:pt x="127" y="276"/>
                  <a:pt x="144" y="280"/>
                  <a:pt x="164" y="280"/>
                </a:cubicBezTo>
                <a:cubicBezTo>
                  <a:pt x="169" y="280"/>
                  <a:pt x="174" y="280"/>
                  <a:pt x="180" y="279"/>
                </a:cubicBezTo>
                <a:cubicBezTo>
                  <a:pt x="176" y="268"/>
                  <a:pt x="174" y="257"/>
                  <a:pt x="174" y="245"/>
                </a:cubicBezTo>
                <a:cubicBezTo>
                  <a:pt x="174" y="173"/>
                  <a:pt x="236" y="115"/>
                  <a:pt x="314" y="115"/>
                </a:cubicBezTo>
                <a:close/>
                <a:moveTo>
                  <a:pt x="226" y="70"/>
                </a:moveTo>
                <a:cubicBezTo>
                  <a:pt x="238" y="70"/>
                  <a:pt x="246" y="78"/>
                  <a:pt x="246" y="90"/>
                </a:cubicBezTo>
                <a:cubicBezTo>
                  <a:pt x="246" y="103"/>
                  <a:pt x="238" y="111"/>
                  <a:pt x="226" y="111"/>
                </a:cubicBezTo>
                <a:cubicBezTo>
                  <a:pt x="214" y="111"/>
                  <a:pt x="201" y="103"/>
                  <a:pt x="201" y="90"/>
                </a:cubicBezTo>
                <a:cubicBezTo>
                  <a:pt x="201" y="78"/>
                  <a:pt x="214" y="70"/>
                  <a:pt x="226" y="70"/>
                </a:cubicBezTo>
                <a:close/>
                <a:moveTo>
                  <a:pt x="111" y="111"/>
                </a:moveTo>
                <a:cubicBezTo>
                  <a:pt x="98" y="111"/>
                  <a:pt x="86" y="103"/>
                  <a:pt x="86" y="90"/>
                </a:cubicBezTo>
                <a:cubicBezTo>
                  <a:pt x="86" y="78"/>
                  <a:pt x="98" y="70"/>
                  <a:pt x="111" y="70"/>
                </a:cubicBezTo>
                <a:cubicBezTo>
                  <a:pt x="123" y="70"/>
                  <a:pt x="131" y="78"/>
                  <a:pt x="131" y="90"/>
                </a:cubicBezTo>
                <a:cubicBezTo>
                  <a:pt x="131" y="103"/>
                  <a:pt x="123" y="111"/>
                  <a:pt x="111" y="11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" name="Freeform 73"/>
          <p:cNvSpPr>
            <a:spLocks noEditPoints="1"/>
          </p:cNvSpPr>
          <p:nvPr/>
        </p:nvSpPr>
        <p:spPr bwMode="auto">
          <a:xfrm>
            <a:off x="4084638" y="2562225"/>
            <a:ext cx="528638" cy="482600"/>
          </a:xfrm>
          <a:custGeom>
            <a:avLst/>
            <a:gdLst>
              <a:gd name="T0" fmla="*/ 280 w 280"/>
              <a:gd name="T1" fmla="*/ 120 h 256"/>
              <a:gd name="T2" fmla="*/ 140 w 280"/>
              <a:gd name="T3" fmla="*/ 0 h 256"/>
              <a:gd name="T4" fmla="*/ 0 w 280"/>
              <a:gd name="T5" fmla="*/ 120 h 256"/>
              <a:gd name="T6" fmla="*/ 140 w 280"/>
              <a:gd name="T7" fmla="*/ 239 h 256"/>
              <a:gd name="T8" fmla="*/ 189 w 280"/>
              <a:gd name="T9" fmla="*/ 231 h 256"/>
              <a:gd name="T10" fmla="*/ 234 w 280"/>
              <a:gd name="T11" fmla="*/ 256 h 256"/>
              <a:gd name="T12" fmla="*/ 222 w 280"/>
              <a:gd name="T13" fmla="*/ 215 h 256"/>
              <a:gd name="T14" fmla="*/ 280 w 280"/>
              <a:gd name="T15" fmla="*/ 120 h 256"/>
              <a:gd name="T16" fmla="*/ 94 w 280"/>
              <a:gd name="T17" fmla="*/ 99 h 256"/>
              <a:gd name="T18" fmla="*/ 78 w 280"/>
              <a:gd name="T19" fmla="*/ 83 h 256"/>
              <a:gd name="T20" fmla="*/ 94 w 280"/>
              <a:gd name="T21" fmla="*/ 66 h 256"/>
              <a:gd name="T22" fmla="*/ 115 w 280"/>
              <a:gd name="T23" fmla="*/ 83 h 256"/>
              <a:gd name="T24" fmla="*/ 94 w 280"/>
              <a:gd name="T25" fmla="*/ 99 h 256"/>
              <a:gd name="T26" fmla="*/ 185 w 280"/>
              <a:gd name="T27" fmla="*/ 99 h 256"/>
              <a:gd name="T28" fmla="*/ 169 w 280"/>
              <a:gd name="T29" fmla="*/ 83 h 256"/>
              <a:gd name="T30" fmla="*/ 185 w 280"/>
              <a:gd name="T31" fmla="*/ 66 h 256"/>
              <a:gd name="T32" fmla="*/ 205 w 280"/>
              <a:gd name="T33" fmla="*/ 83 h 256"/>
              <a:gd name="T34" fmla="*/ 185 w 280"/>
              <a:gd name="T35" fmla="*/ 99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0" h="256">
                <a:moveTo>
                  <a:pt x="280" y="120"/>
                </a:moveTo>
                <a:cubicBezTo>
                  <a:pt x="280" y="54"/>
                  <a:pt x="214" y="0"/>
                  <a:pt x="140" y="0"/>
                </a:cubicBezTo>
                <a:cubicBezTo>
                  <a:pt x="61" y="0"/>
                  <a:pt x="0" y="54"/>
                  <a:pt x="0" y="120"/>
                </a:cubicBezTo>
                <a:cubicBezTo>
                  <a:pt x="0" y="186"/>
                  <a:pt x="61" y="239"/>
                  <a:pt x="140" y="239"/>
                </a:cubicBezTo>
                <a:cubicBezTo>
                  <a:pt x="156" y="239"/>
                  <a:pt x="173" y="235"/>
                  <a:pt x="189" y="231"/>
                </a:cubicBezTo>
                <a:cubicBezTo>
                  <a:pt x="234" y="256"/>
                  <a:pt x="234" y="256"/>
                  <a:pt x="234" y="256"/>
                </a:cubicBezTo>
                <a:cubicBezTo>
                  <a:pt x="222" y="215"/>
                  <a:pt x="222" y="215"/>
                  <a:pt x="222" y="215"/>
                </a:cubicBezTo>
                <a:cubicBezTo>
                  <a:pt x="255" y="190"/>
                  <a:pt x="280" y="157"/>
                  <a:pt x="280" y="120"/>
                </a:cubicBezTo>
                <a:close/>
                <a:moveTo>
                  <a:pt x="94" y="99"/>
                </a:moveTo>
                <a:cubicBezTo>
                  <a:pt x="86" y="99"/>
                  <a:pt x="78" y="91"/>
                  <a:pt x="78" y="83"/>
                </a:cubicBezTo>
                <a:cubicBezTo>
                  <a:pt x="78" y="75"/>
                  <a:pt x="86" y="66"/>
                  <a:pt x="94" y="66"/>
                </a:cubicBezTo>
                <a:cubicBezTo>
                  <a:pt x="107" y="66"/>
                  <a:pt x="115" y="75"/>
                  <a:pt x="115" y="83"/>
                </a:cubicBezTo>
                <a:cubicBezTo>
                  <a:pt x="115" y="91"/>
                  <a:pt x="107" y="99"/>
                  <a:pt x="94" y="99"/>
                </a:cubicBezTo>
                <a:close/>
                <a:moveTo>
                  <a:pt x="185" y="99"/>
                </a:moveTo>
                <a:cubicBezTo>
                  <a:pt x="177" y="99"/>
                  <a:pt x="169" y="91"/>
                  <a:pt x="169" y="83"/>
                </a:cubicBezTo>
                <a:cubicBezTo>
                  <a:pt x="169" y="75"/>
                  <a:pt x="177" y="66"/>
                  <a:pt x="185" y="66"/>
                </a:cubicBezTo>
                <a:cubicBezTo>
                  <a:pt x="197" y="66"/>
                  <a:pt x="205" y="75"/>
                  <a:pt x="205" y="83"/>
                </a:cubicBezTo>
                <a:cubicBezTo>
                  <a:pt x="205" y="91"/>
                  <a:pt x="197" y="99"/>
                  <a:pt x="185" y="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5" name="Freeform 74"/>
          <p:cNvSpPr>
            <a:spLocks noEditPoints="1"/>
          </p:cNvSpPr>
          <p:nvPr/>
        </p:nvSpPr>
        <p:spPr bwMode="auto">
          <a:xfrm>
            <a:off x="6126163" y="1590675"/>
            <a:ext cx="742950" cy="828675"/>
          </a:xfrm>
          <a:custGeom>
            <a:avLst/>
            <a:gdLst>
              <a:gd name="T0" fmla="*/ 298 w 394"/>
              <a:gd name="T1" fmla="*/ 174 h 440"/>
              <a:gd name="T2" fmla="*/ 285 w 394"/>
              <a:gd name="T3" fmla="*/ 166 h 440"/>
              <a:gd name="T4" fmla="*/ 263 w 394"/>
              <a:gd name="T5" fmla="*/ 123 h 440"/>
              <a:gd name="T6" fmla="*/ 184 w 394"/>
              <a:gd name="T7" fmla="*/ 160 h 440"/>
              <a:gd name="T8" fmla="*/ 163 w 394"/>
              <a:gd name="T9" fmla="*/ 146 h 440"/>
              <a:gd name="T10" fmla="*/ 85 w 394"/>
              <a:gd name="T11" fmla="*/ 141 h 440"/>
              <a:gd name="T12" fmla="*/ 15 w 394"/>
              <a:gd name="T13" fmla="*/ 274 h 440"/>
              <a:gd name="T14" fmla="*/ 19 w 394"/>
              <a:gd name="T15" fmla="*/ 367 h 440"/>
              <a:gd name="T16" fmla="*/ 220 w 394"/>
              <a:gd name="T17" fmla="*/ 404 h 440"/>
              <a:gd name="T18" fmla="*/ 373 w 394"/>
              <a:gd name="T19" fmla="*/ 243 h 440"/>
              <a:gd name="T20" fmla="*/ 298 w 394"/>
              <a:gd name="T21" fmla="*/ 174 h 440"/>
              <a:gd name="T22" fmla="*/ 298 w 394"/>
              <a:gd name="T23" fmla="*/ 174 h 440"/>
              <a:gd name="T24" fmla="*/ 215 w 394"/>
              <a:gd name="T25" fmla="*/ 380 h 440"/>
              <a:gd name="T26" fmla="*/ 61 w 394"/>
              <a:gd name="T27" fmla="*/ 357 h 440"/>
              <a:gd name="T28" fmla="*/ 148 w 394"/>
              <a:gd name="T29" fmla="*/ 222 h 440"/>
              <a:gd name="T30" fmla="*/ 300 w 394"/>
              <a:gd name="T31" fmla="*/ 239 h 440"/>
              <a:gd name="T32" fmla="*/ 215 w 394"/>
              <a:gd name="T33" fmla="*/ 380 h 440"/>
              <a:gd name="T34" fmla="*/ 215 w 394"/>
              <a:gd name="T35" fmla="*/ 380 h 440"/>
              <a:gd name="T36" fmla="*/ 147 w 394"/>
              <a:gd name="T37" fmla="*/ 257 h 440"/>
              <a:gd name="T38" fmla="*/ 117 w 394"/>
              <a:gd name="T39" fmla="*/ 353 h 440"/>
              <a:gd name="T40" fmla="*/ 148 w 394"/>
              <a:gd name="T41" fmla="*/ 375 h 440"/>
              <a:gd name="T42" fmla="*/ 242 w 394"/>
              <a:gd name="T43" fmla="*/ 314 h 440"/>
              <a:gd name="T44" fmla="*/ 147 w 394"/>
              <a:gd name="T45" fmla="*/ 257 h 440"/>
              <a:gd name="T46" fmla="*/ 147 w 394"/>
              <a:gd name="T47" fmla="*/ 257 h 440"/>
              <a:gd name="T48" fmla="*/ 168 w 394"/>
              <a:gd name="T49" fmla="*/ 352 h 440"/>
              <a:gd name="T50" fmla="*/ 138 w 394"/>
              <a:gd name="T51" fmla="*/ 346 h 440"/>
              <a:gd name="T52" fmla="*/ 150 w 394"/>
              <a:gd name="T53" fmla="*/ 314 h 440"/>
              <a:gd name="T54" fmla="*/ 181 w 394"/>
              <a:gd name="T55" fmla="*/ 321 h 440"/>
              <a:gd name="T56" fmla="*/ 168 w 394"/>
              <a:gd name="T57" fmla="*/ 352 h 440"/>
              <a:gd name="T58" fmla="*/ 168 w 394"/>
              <a:gd name="T59" fmla="*/ 352 h 440"/>
              <a:gd name="T60" fmla="*/ 193 w 394"/>
              <a:gd name="T61" fmla="*/ 302 h 440"/>
              <a:gd name="T62" fmla="*/ 181 w 394"/>
              <a:gd name="T63" fmla="*/ 305 h 440"/>
              <a:gd name="T64" fmla="*/ 178 w 394"/>
              <a:gd name="T65" fmla="*/ 291 h 440"/>
              <a:gd name="T66" fmla="*/ 192 w 394"/>
              <a:gd name="T67" fmla="*/ 287 h 440"/>
              <a:gd name="T68" fmla="*/ 193 w 394"/>
              <a:gd name="T69" fmla="*/ 302 h 440"/>
              <a:gd name="T70" fmla="*/ 193 w 394"/>
              <a:gd name="T71" fmla="*/ 302 h 440"/>
              <a:gd name="T72" fmla="*/ 320 w 394"/>
              <a:gd name="T73" fmla="*/ 133 h 440"/>
              <a:gd name="T74" fmla="*/ 327 w 394"/>
              <a:gd name="T75" fmla="*/ 119 h 440"/>
              <a:gd name="T76" fmla="*/ 326 w 394"/>
              <a:gd name="T77" fmla="*/ 118 h 440"/>
              <a:gd name="T78" fmla="*/ 239 w 394"/>
              <a:gd name="T79" fmla="*/ 83 h 440"/>
              <a:gd name="T80" fmla="*/ 233 w 394"/>
              <a:gd name="T81" fmla="*/ 99 h 440"/>
              <a:gd name="T82" fmla="*/ 249 w 394"/>
              <a:gd name="T83" fmla="*/ 105 h 440"/>
              <a:gd name="T84" fmla="*/ 304 w 394"/>
              <a:gd name="T85" fmla="*/ 127 h 440"/>
              <a:gd name="T86" fmla="*/ 320 w 394"/>
              <a:gd name="T87" fmla="*/ 133 h 440"/>
              <a:gd name="T88" fmla="*/ 320 w 394"/>
              <a:gd name="T89" fmla="*/ 133 h 440"/>
              <a:gd name="T90" fmla="*/ 257 w 394"/>
              <a:gd name="T91" fmla="*/ 8 h 440"/>
              <a:gd name="T92" fmla="*/ 202 w 394"/>
              <a:gd name="T93" fmla="*/ 32 h 440"/>
              <a:gd name="T94" fmla="*/ 200 w 394"/>
              <a:gd name="T95" fmla="*/ 33 h 440"/>
              <a:gd name="T96" fmla="*/ 200 w 394"/>
              <a:gd name="T97" fmla="*/ 34 h 440"/>
              <a:gd name="T98" fmla="*/ 195 w 394"/>
              <a:gd name="T99" fmla="*/ 54 h 440"/>
              <a:gd name="T100" fmla="*/ 218 w 394"/>
              <a:gd name="T101" fmla="*/ 63 h 440"/>
              <a:gd name="T102" fmla="*/ 231 w 394"/>
              <a:gd name="T103" fmla="*/ 54 h 440"/>
              <a:gd name="T104" fmla="*/ 328 w 394"/>
              <a:gd name="T105" fmla="*/ 59 h 440"/>
              <a:gd name="T106" fmla="*/ 355 w 394"/>
              <a:gd name="T107" fmla="*/ 110 h 440"/>
              <a:gd name="T108" fmla="*/ 359 w 394"/>
              <a:gd name="T109" fmla="*/ 127 h 440"/>
              <a:gd name="T110" fmla="*/ 381 w 394"/>
              <a:gd name="T111" fmla="*/ 134 h 440"/>
              <a:gd name="T112" fmla="*/ 391 w 394"/>
              <a:gd name="T113" fmla="*/ 114 h 440"/>
              <a:gd name="T114" fmla="*/ 391 w 394"/>
              <a:gd name="T115" fmla="*/ 114 h 440"/>
              <a:gd name="T116" fmla="*/ 257 w 394"/>
              <a:gd name="T117" fmla="*/ 8 h 440"/>
              <a:gd name="T118" fmla="*/ 257 w 394"/>
              <a:gd name="T119" fmla="*/ 8 h 440"/>
              <a:gd name="T120" fmla="*/ 257 w 394"/>
              <a:gd name="T121" fmla="*/ 8 h 440"/>
              <a:gd name="T122" fmla="*/ 257 w 394"/>
              <a:gd name="T123" fmla="*/ 8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94" h="440">
                <a:moveTo>
                  <a:pt x="298" y="174"/>
                </a:moveTo>
                <a:cubicBezTo>
                  <a:pt x="281" y="178"/>
                  <a:pt x="285" y="166"/>
                  <a:pt x="285" y="166"/>
                </a:cubicBezTo>
                <a:cubicBezTo>
                  <a:pt x="285" y="166"/>
                  <a:pt x="290" y="134"/>
                  <a:pt x="263" y="123"/>
                </a:cubicBezTo>
                <a:cubicBezTo>
                  <a:pt x="230" y="110"/>
                  <a:pt x="184" y="160"/>
                  <a:pt x="184" y="160"/>
                </a:cubicBezTo>
                <a:cubicBezTo>
                  <a:pt x="165" y="176"/>
                  <a:pt x="167" y="164"/>
                  <a:pt x="163" y="146"/>
                </a:cubicBezTo>
                <a:cubicBezTo>
                  <a:pt x="155" y="127"/>
                  <a:pt x="134" y="97"/>
                  <a:pt x="85" y="141"/>
                </a:cubicBezTo>
                <a:cubicBezTo>
                  <a:pt x="36" y="185"/>
                  <a:pt x="15" y="274"/>
                  <a:pt x="15" y="274"/>
                </a:cubicBezTo>
                <a:cubicBezTo>
                  <a:pt x="0" y="334"/>
                  <a:pt x="19" y="367"/>
                  <a:pt x="19" y="367"/>
                </a:cubicBezTo>
                <a:cubicBezTo>
                  <a:pt x="61" y="440"/>
                  <a:pt x="153" y="426"/>
                  <a:pt x="220" y="404"/>
                </a:cubicBezTo>
                <a:cubicBezTo>
                  <a:pt x="290" y="380"/>
                  <a:pt x="370" y="313"/>
                  <a:pt x="373" y="243"/>
                </a:cubicBezTo>
                <a:cubicBezTo>
                  <a:pt x="376" y="172"/>
                  <a:pt x="315" y="171"/>
                  <a:pt x="298" y="174"/>
                </a:cubicBezTo>
                <a:cubicBezTo>
                  <a:pt x="298" y="174"/>
                  <a:pt x="298" y="174"/>
                  <a:pt x="298" y="174"/>
                </a:cubicBezTo>
                <a:moveTo>
                  <a:pt x="215" y="380"/>
                </a:moveTo>
                <a:cubicBezTo>
                  <a:pt x="149" y="412"/>
                  <a:pt x="80" y="401"/>
                  <a:pt x="61" y="357"/>
                </a:cubicBezTo>
                <a:cubicBezTo>
                  <a:pt x="43" y="312"/>
                  <a:pt x="82" y="253"/>
                  <a:pt x="148" y="222"/>
                </a:cubicBezTo>
                <a:cubicBezTo>
                  <a:pt x="215" y="190"/>
                  <a:pt x="281" y="194"/>
                  <a:pt x="300" y="239"/>
                </a:cubicBezTo>
                <a:cubicBezTo>
                  <a:pt x="319" y="283"/>
                  <a:pt x="282" y="348"/>
                  <a:pt x="215" y="380"/>
                </a:cubicBezTo>
                <a:cubicBezTo>
                  <a:pt x="215" y="380"/>
                  <a:pt x="215" y="380"/>
                  <a:pt x="215" y="380"/>
                </a:cubicBezTo>
                <a:moveTo>
                  <a:pt x="147" y="257"/>
                </a:moveTo>
                <a:cubicBezTo>
                  <a:pt x="83" y="293"/>
                  <a:pt x="117" y="353"/>
                  <a:pt x="117" y="353"/>
                </a:cubicBezTo>
                <a:cubicBezTo>
                  <a:pt x="117" y="353"/>
                  <a:pt x="125" y="373"/>
                  <a:pt x="148" y="375"/>
                </a:cubicBezTo>
                <a:cubicBezTo>
                  <a:pt x="197" y="380"/>
                  <a:pt x="232" y="349"/>
                  <a:pt x="242" y="314"/>
                </a:cubicBezTo>
                <a:cubicBezTo>
                  <a:pt x="251" y="279"/>
                  <a:pt x="212" y="220"/>
                  <a:pt x="147" y="257"/>
                </a:cubicBezTo>
                <a:cubicBezTo>
                  <a:pt x="147" y="257"/>
                  <a:pt x="147" y="257"/>
                  <a:pt x="147" y="257"/>
                </a:cubicBezTo>
                <a:moveTo>
                  <a:pt x="168" y="352"/>
                </a:moveTo>
                <a:cubicBezTo>
                  <a:pt x="155" y="359"/>
                  <a:pt x="142" y="356"/>
                  <a:pt x="138" y="346"/>
                </a:cubicBezTo>
                <a:cubicBezTo>
                  <a:pt x="133" y="335"/>
                  <a:pt x="138" y="320"/>
                  <a:pt x="150" y="314"/>
                </a:cubicBezTo>
                <a:cubicBezTo>
                  <a:pt x="164" y="306"/>
                  <a:pt x="177" y="310"/>
                  <a:pt x="181" y="321"/>
                </a:cubicBezTo>
                <a:cubicBezTo>
                  <a:pt x="186" y="331"/>
                  <a:pt x="180" y="345"/>
                  <a:pt x="168" y="352"/>
                </a:cubicBezTo>
                <a:cubicBezTo>
                  <a:pt x="168" y="352"/>
                  <a:pt x="168" y="352"/>
                  <a:pt x="168" y="352"/>
                </a:cubicBezTo>
                <a:moveTo>
                  <a:pt x="193" y="302"/>
                </a:moveTo>
                <a:cubicBezTo>
                  <a:pt x="190" y="307"/>
                  <a:pt x="185" y="308"/>
                  <a:pt x="181" y="305"/>
                </a:cubicBezTo>
                <a:cubicBezTo>
                  <a:pt x="177" y="303"/>
                  <a:pt x="175" y="296"/>
                  <a:pt x="178" y="291"/>
                </a:cubicBezTo>
                <a:cubicBezTo>
                  <a:pt x="182" y="286"/>
                  <a:pt x="188" y="285"/>
                  <a:pt x="192" y="287"/>
                </a:cubicBezTo>
                <a:cubicBezTo>
                  <a:pt x="195" y="290"/>
                  <a:pt x="196" y="296"/>
                  <a:pt x="193" y="302"/>
                </a:cubicBezTo>
                <a:cubicBezTo>
                  <a:pt x="193" y="302"/>
                  <a:pt x="193" y="302"/>
                  <a:pt x="193" y="302"/>
                </a:cubicBezTo>
                <a:moveTo>
                  <a:pt x="320" y="133"/>
                </a:moveTo>
                <a:cubicBezTo>
                  <a:pt x="325" y="131"/>
                  <a:pt x="328" y="125"/>
                  <a:pt x="327" y="119"/>
                </a:cubicBezTo>
                <a:cubicBezTo>
                  <a:pt x="327" y="119"/>
                  <a:pt x="326" y="118"/>
                  <a:pt x="326" y="118"/>
                </a:cubicBezTo>
                <a:cubicBezTo>
                  <a:pt x="303" y="41"/>
                  <a:pt x="239" y="83"/>
                  <a:pt x="239" y="83"/>
                </a:cubicBezTo>
                <a:cubicBezTo>
                  <a:pt x="233" y="85"/>
                  <a:pt x="230" y="92"/>
                  <a:pt x="233" y="99"/>
                </a:cubicBezTo>
                <a:cubicBezTo>
                  <a:pt x="235" y="105"/>
                  <a:pt x="242" y="108"/>
                  <a:pt x="249" y="105"/>
                </a:cubicBezTo>
                <a:cubicBezTo>
                  <a:pt x="294" y="73"/>
                  <a:pt x="304" y="127"/>
                  <a:pt x="304" y="127"/>
                </a:cubicBezTo>
                <a:cubicBezTo>
                  <a:pt x="306" y="133"/>
                  <a:pt x="313" y="136"/>
                  <a:pt x="320" y="133"/>
                </a:cubicBezTo>
                <a:cubicBezTo>
                  <a:pt x="320" y="133"/>
                  <a:pt x="320" y="133"/>
                  <a:pt x="320" y="133"/>
                </a:cubicBezTo>
                <a:moveTo>
                  <a:pt x="257" y="8"/>
                </a:moveTo>
                <a:cubicBezTo>
                  <a:pt x="231" y="12"/>
                  <a:pt x="208" y="28"/>
                  <a:pt x="202" y="32"/>
                </a:cubicBezTo>
                <a:cubicBezTo>
                  <a:pt x="201" y="32"/>
                  <a:pt x="201" y="33"/>
                  <a:pt x="200" y="33"/>
                </a:cubicBezTo>
                <a:cubicBezTo>
                  <a:pt x="200" y="33"/>
                  <a:pt x="200" y="34"/>
                  <a:pt x="200" y="34"/>
                </a:cubicBezTo>
                <a:cubicBezTo>
                  <a:pt x="194" y="39"/>
                  <a:pt x="192" y="47"/>
                  <a:pt x="195" y="54"/>
                </a:cubicBezTo>
                <a:cubicBezTo>
                  <a:pt x="199" y="63"/>
                  <a:pt x="209" y="67"/>
                  <a:pt x="218" y="63"/>
                </a:cubicBezTo>
                <a:cubicBezTo>
                  <a:pt x="218" y="63"/>
                  <a:pt x="226" y="59"/>
                  <a:pt x="231" y="54"/>
                </a:cubicBezTo>
                <a:cubicBezTo>
                  <a:pt x="236" y="49"/>
                  <a:pt x="286" y="28"/>
                  <a:pt x="328" y="59"/>
                </a:cubicBezTo>
                <a:cubicBezTo>
                  <a:pt x="354" y="83"/>
                  <a:pt x="355" y="106"/>
                  <a:pt x="355" y="110"/>
                </a:cubicBezTo>
                <a:cubicBezTo>
                  <a:pt x="355" y="110"/>
                  <a:pt x="355" y="119"/>
                  <a:pt x="359" y="127"/>
                </a:cubicBezTo>
                <a:cubicBezTo>
                  <a:pt x="362" y="135"/>
                  <a:pt x="372" y="138"/>
                  <a:pt x="381" y="134"/>
                </a:cubicBezTo>
                <a:cubicBezTo>
                  <a:pt x="388" y="131"/>
                  <a:pt x="394" y="127"/>
                  <a:pt x="391" y="114"/>
                </a:cubicBezTo>
                <a:cubicBezTo>
                  <a:pt x="391" y="114"/>
                  <a:pt x="391" y="114"/>
                  <a:pt x="391" y="114"/>
                </a:cubicBezTo>
                <a:cubicBezTo>
                  <a:pt x="381" y="15"/>
                  <a:pt x="304" y="0"/>
                  <a:pt x="257" y="8"/>
                </a:cubicBezTo>
                <a:cubicBezTo>
                  <a:pt x="257" y="8"/>
                  <a:pt x="257" y="8"/>
                  <a:pt x="257" y="8"/>
                </a:cubicBezTo>
                <a:moveTo>
                  <a:pt x="257" y="8"/>
                </a:moveTo>
                <a:cubicBezTo>
                  <a:pt x="257" y="8"/>
                  <a:pt x="257" y="8"/>
                  <a:pt x="257" y="8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6" name="Freeform 75"/>
          <p:cNvSpPr>
            <a:spLocks noEditPoints="1"/>
          </p:cNvSpPr>
          <p:nvPr/>
        </p:nvSpPr>
        <p:spPr bwMode="auto">
          <a:xfrm>
            <a:off x="1576388" y="1993900"/>
            <a:ext cx="573088" cy="631825"/>
          </a:xfrm>
          <a:custGeom>
            <a:avLst/>
            <a:gdLst>
              <a:gd name="T0" fmla="*/ 199 w 304"/>
              <a:gd name="T1" fmla="*/ 58 h 335"/>
              <a:gd name="T2" fmla="*/ 181 w 304"/>
              <a:gd name="T3" fmla="*/ 0 h 335"/>
              <a:gd name="T4" fmla="*/ 25 w 304"/>
              <a:gd name="T5" fmla="*/ 47 h 335"/>
              <a:gd name="T6" fmla="*/ 42 w 304"/>
              <a:gd name="T7" fmla="*/ 105 h 335"/>
              <a:gd name="T8" fmla="*/ 0 w 304"/>
              <a:gd name="T9" fmla="*/ 118 h 335"/>
              <a:gd name="T10" fmla="*/ 57 w 304"/>
              <a:gd name="T11" fmla="*/ 308 h 335"/>
              <a:gd name="T12" fmla="*/ 98 w 304"/>
              <a:gd name="T13" fmla="*/ 330 h 335"/>
              <a:gd name="T14" fmla="*/ 277 w 304"/>
              <a:gd name="T15" fmla="*/ 276 h 335"/>
              <a:gd name="T16" fmla="*/ 299 w 304"/>
              <a:gd name="T17" fmla="*/ 235 h 335"/>
              <a:gd name="T18" fmla="*/ 242 w 304"/>
              <a:gd name="T19" fmla="*/ 45 h 335"/>
              <a:gd name="T20" fmla="*/ 199 w 304"/>
              <a:gd name="T21" fmla="*/ 58 h 335"/>
              <a:gd name="T22" fmla="*/ 199 w 304"/>
              <a:gd name="T23" fmla="*/ 58 h 335"/>
              <a:gd name="T24" fmla="*/ 62 w 304"/>
              <a:gd name="T25" fmla="*/ 67 h 335"/>
              <a:gd name="T26" fmla="*/ 161 w 304"/>
              <a:gd name="T27" fmla="*/ 38 h 335"/>
              <a:gd name="T28" fmla="*/ 170 w 304"/>
              <a:gd name="T29" fmla="*/ 67 h 335"/>
              <a:gd name="T30" fmla="*/ 71 w 304"/>
              <a:gd name="T31" fmla="*/ 97 h 335"/>
              <a:gd name="T32" fmla="*/ 62 w 304"/>
              <a:gd name="T33" fmla="*/ 67 h 335"/>
              <a:gd name="T34" fmla="*/ 62 w 304"/>
              <a:gd name="T35" fmla="*/ 67 h 335"/>
              <a:gd name="T36" fmla="*/ 170 w 304"/>
              <a:gd name="T37" fmla="*/ 247 h 335"/>
              <a:gd name="T38" fmla="*/ 84 w 304"/>
              <a:gd name="T39" fmla="*/ 188 h 335"/>
              <a:gd name="T40" fmla="*/ 105 w 304"/>
              <a:gd name="T41" fmla="*/ 148 h 335"/>
              <a:gd name="T42" fmla="*/ 142 w 304"/>
              <a:gd name="T43" fmla="*/ 164 h 335"/>
              <a:gd name="T44" fmla="*/ 146 w 304"/>
              <a:gd name="T45" fmla="*/ 165 h 335"/>
              <a:gd name="T46" fmla="*/ 148 w 304"/>
              <a:gd name="T47" fmla="*/ 162 h 335"/>
              <a:gd name="T48" fmla="*/ 170 w 304"/>
              <a:gd name="T49" fmla="*/ 128 h 335"/>
              <a:gd name="T50" fmla="*/ 210 w 304"/>
              <a:gd name="T51" fmla="*/ 150 h 335"/>
              <a:gd name="T52" fmla="*/ 170 w 304"/>
              <a:gd name="T53" fmla="*/ 247 h 335"/>
              <a:gd name="T54" fmla="*/ 170 w 304"/>
              <a:gd name="T55" fmla="*/ 247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04" h="335">
                <a:moveTo>
                  <a:pt x="199" y="58"/>
                </a:moveTo>
                <a:cubicBezTo>
                  <a:pt x="181" y="0"/>
                  <a:pt x="181" y="0"/>
                  <a:pt x="181" y="0"/>
                </a:cubicBezTo>
                <a:cubicBezTo>
                  <a:pt x="25" y="47"/>
                  <a:pt x="25" y="47"/>
                  <a:pt x="25" y="47"/>
                </a:cubicBezTo>
                <a:cubicBezTo>
                  <a:pt x="42" y="105"/>
                  <a:pt x="42" y="105"/>
                  <a:pt x="42" y="105"/>
                </a:cubicBezTo>
                <a:cubicBezTo>
                  <a:pt x="0" y="118"/>
                  <a:pt x="0" y="118"/>
                  <a:pt x="0" y="118"/>
                </a:cubicBezTo>
                <a:cubicBezTo>
                  <a:pt x="57" y="308"/>
                  <a:pt x="57" y="308"/>
                  <a:pt x="57" y="308"/>
                </a:cubicBezTo>
                <a:cubicBezTo>
                  <a:pt x="62" y="325"/>
                  <a:pt x="81" y="335"/>
                  <a:pt x="98" y="330"/>
                </a:cubicBezTo>
                <a:cubicBezTo>
                  <a:pt x="277" y="276"/>
                  <a:pt x="277" y="276"/>
                  <a:pt x="277" y="276"/>
                </a:cubicBezTo>
                <a:cubicBezTo>
                  <a:pt x="294" y="271"/>
                  <a:pt x="304" y="253"/>
                  <a:pt x="299" y="235"/>
                </a:cubicBezTo>
                <a:cubicBezTo>
                  <a:pt x="242" y="45"/>
                  <a:pt x="242" y="45"/>
                  <a:pt x="242" y="45"/>
                </a:cubicBezTo>
                <a:cubicBezTo>
                  <a:pt x="199" y="58"/>
                  <a:pt x="199" y="58"/>
                  <a:pt x="199" y="58"/>
                </a:cubicBezTo>
                <a:cubicBezTo>
                  <a:pt x="199" y="58"/>
                  <a:pt x="199" y="58"/>
                  <a:pt x="199" y="58"/>
                </a:cubicBezTo>
                <a:close/>
                <a:moveTo>
                  <a:pt x="62" y="67"/>
                </a:moveTo>
                <a:cubicBezTo>
                  <a:pt x="161" y="38"/>
                  <a:pt x="161" y="38"/>
                  <a:pt x="161" y="38"/>
                </a:cubicBezTo>
                <a:cubicBezTo>
                  <a:pt x="170" y="67"/>
                  <a:pt x="170" y="67"/>
                  <a:pt x="170" y="67"/>
                </a:cubicBezTo>
                <a:cubicBezTo>
                  <a:pt x="71" y="97"/>
                  <a:pt x="71" y="97"/>
                  <a:pt x="71" y="97"/>
                </a:cubicBezTo>
                <a:cubicBezTo>
                  <a:pt x="62" y="67"/>
                  <a:pt x="62" y="67"/>
                  <a:pt x="62" y="67"/>
                </a:cubicBezTo>
                <a:cubicBezTo>
                  <a:pt x="62" y="67"/>
                  <a:pt x="62" y="67"/>
                  <a:pt x="62" y="67"/>
                </a:cubicBezTo>
                <a:close/>
                <a:moveTo>
                  <a:pt x="170" y="247"/>
                </a:moveTo>
                <a:cubicBezTo>
                  <a:pt x="170" y="247"/>
                  <a:pt x="99" y="239"/>
                  <a:pt x="84" y="188"/>
                </a:cubicBezTo>
                <a:cubicBezTo>
                  <a:pt x="79" y="170"/>
                  <a:pt x="87" y="153"/>
                  <a:pt x="105" y="148"/>
                </a:cubicBezTo>
                <a:cubicBezTo>
                  <a:pt x="120" y="143"/>
                  <a:pt x="134" y="155"/>
                  <a:pt x="142" y="164"/>
                </a:cubicBezTo>
                <a:cubicBezTo>
                  <a:pt x="143" y="165"/>
                  <a:pt x="144" y="165"/>
                  <a:pt x="146" y="165"/>
                </a:cubicBezTo>
                <a:cubicBezTo>
                  <a:pt x="147" y="164"/>
                  <a:pt x="148" y="163"/>
                  <a:pt x="148" y="162"/>
                </a:cubicBezTo>
                <a:cubicBezTo>
                  <a:pt x="150" y="151"/>
                  <a:pt x="155" y="133"/>
                  <a:pt x="170" y="128"/>
                </a:cubicBezTo>
                <a:cubicBezTo>
                  <a:pt x="188" y="123"/>
                  <a:pt x="204" y="132"/>
                  <a:pt x="210" y="150"/>
                </a:cubicBezTo>
                <a:cubicBezTo>
                  <a:pt x="225" y="201"/>
                  <a:pt x="170" y="247"/>
                  <a:pt x="170" y="247"/>
                </a:cubicBezTo>
                <a:cubicBezTo>
                  <a:pt x="170" y="247"/>
                  <a:pt x="170" y="247"/>
                  <a:pt x="170" y="2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7" name="Freeform 76"/>
          <p:cNvSpPr>
            <a:spLocks noEditPoints="1"/>
          </p:cNvSpPr>
          <p:nvPr/>
        </p:nvSpPr>
        <p:spPr bwMode="auto">
          <a:xfrm>
            <a:off x="10015538" y="1033463"/>
            <a:ext cx="1036638" cy="1008063"/>
          </a:xfrm>
          <a:custGeom>
            <a:avLst/>
            <a:gdLst>
              <a:gd name="T0" fmla="*/ 502 w 549"/>
              <a:gd name="T1" fmla="*/ 234 h 534"/>
              <a:gd name="T2" fmla="*/ 369 w 549"/>
              <a:gd name="T3" fmla="*/ 166 h 534"/>
              <a:gd name="T4" fmla="*/ 287 w 549"/>
              <a:gd name="T5" fmla="*/ 40 h 534"/>
              <a:gd name="T6" fmla="*/ 46 w 549"/>
              <a:gd name="T7" fmla="*/ 215 h 534"/>
              <a:gd name="T8" fmla="*/ 250 w 549"/>
              <a:gd name="T9" fmla="*/ 297 h 534"/>
              <a:gd name="T10" fmla="*/ 352 w 549"/>
              <a:gd name="T11" fmla="*/ 492 h 534"/>
              <a:gd name="T12" fmla="*/ 502 w 549"/>
              <a:gd name="T13" fmla="*/ 234 h 534"/>
              <a:gd name="T14" fmla="*/ 248 w 549"/>
              <a:gd name="T15" fmla="*/ 212 h 534"/>
              <a:gd name="T16" fmla="*/ 220 w 549"/>
              <a:gd name="T17" fmla="*/ 186 h 534"/>
              <a:gd name="T18" fmla="*/ 194 w 549"/>
              <a:gd name="T19" fmla="*/ 214 h 534"/>
              <a:gd name="T20" fmla="*/ 163 w 549"/>
              <a:gd name="T21" fmla="*/ 187 h 534"/>
              <a:gd name="T22" fmla="*/ 189 w 549"/>
              <a:gd name="T23" fmla="*/ 158 h 534"/>
              <a:gd name="T24" fmla="*/ 161 w 549"/>
              <a:gd name="T25" fmla="*/ 132 h 534"/>
              <a:gd name="T26" fmla="*/ 186 w 549"/>
              <a:gd name="T27" fmla="*/ 104 h 534"/>
              <a:gd name="T28" fmla="*/ 215 w 549"/>
              <a:gd name="T29" fmla="*/ 130 h 534"/>
              <a:gd name="T30" fmla="*/ 240 w 549"/>
              <a:gd name="T31" fmla="*/ 101 h 534"/>
              <a:gd name="T32" fmla="*/ 269 w 549"/>
              <a:gd name="T33" fmla="*/ 127 h 534"/>
              <a:gd name="T34" fmla="*/ 243 w 549"/>
              <a:gd name="T35" fmla="*/ 155 h 534"/>
              <a:gd name="T36" fmla="*/ 274 w 549"/>
              <a:gd name="T37" fmla="*/ 183 h 534"/>
              <a:gd name="T38" fmla="*/ 248 w 549"/>
              <a:gd name="T39" fmla="*/ 212 h 534"/>
              <a:gd name="T40" fmla="*/ 359 w 549"/>
              <a:gd name="T41" fmla="*/ 352 h 534"/>
              <a:gd name="T42" fmla="*/ 356 w 549"/>
              <a:gd name="T43" fmla="*/ 281 h 534"/>
              <a:gd name="T44" fmla="*/ 425 w 549"/>
              <a:gd name="T45" fmla="*/ 280 h 534"/>
              <a:gd name="T46" fmla="*/ 428 w 549"/>
              <a:gd name="T47" fmla="*/ 351 h 534"/>
              <a:gd name="T48" fmla="*/ 359 w 549"/>
              <a:gd name="T49" fmla="*/ 352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49" h="534">
                <a:moveTo>
                  <a:pt x="502" y="234"/>
                </a:moveTo>
                <a:cubicBezTo>
                  <a:pt x="452" y="166"/>
                  <a:pt x="415" y="207"/>
                  <a:pt x="369" y="166"/>
                </a:cubicBezTo>
                <a:cubicBezTo>
                  <a:pt x="323" y="124"/>
                  <a:pt x="363" y="81"/>
                  <a:pt x="287" y="40"/>
                </a:cubicBezTo>
                <a:cubicBezTo>
                  <a:pt x="212" y="0"/>
                  <a:pt x="0" y="174"/>
                  <a:pt x="46" y="215"/>
                </a:cubicBezTo>
                <a:cubicBezTo>
                  <a:pt x="92" y="257"/>
                  <a:pt x="174" y="228"/>
                  <a:pt x="250" y="297"/>
                </a:cubicBezTo>
                <a:cubicBezTo>
                  <a:pt x="327" y="366"/>
                  <a:pt x="306" y="451"/>
                  <a:pt x="352" y="492"/>
                </a:cubicBezTo>
                <a:cubicBezTo>
                  <a:pt x="398" y="534"/>
                  <a:pt x="549" y="305"/>
                  <a:pt x="502" y="234"/>
                </a:cubicBezTo>
                <a:close/>
                <a:moveTo>
                  <a:pt x="248" y="212"/>
                </a:moveTo>
                <a:cubicBezTo>
                  <a:pt x="220" y="186"/>
                  <a:pt x="220" y="186"/>
                  <a:pt x="220" y="186"/>
                </a:cubicBezTo>
                <a:cubicBezTo>
                  <a:pt x="194" y="214"/>
                  <a:pt x="194" y="214"/>
                  <a:pt x="194" y="214"/>
                </a:cubicBezTo>
                <a:cubicBezTo>
                  <a:pt x="163" y="187"/>
                  <a:pt x="163" y="187"/>
                  <a:pt x="163" y="187"/>
                </a:cubicBezTo>
                <a:cubicBezTo>
                  <a:pt x="189" y="158"/>
                  <a:pt x="189" y="158"/>
                  <a:pt x="189" y="158"/>
                </a:cubicBezTo>
                <a:cubicBezTo>
                  <a:pt x="161" y="132"/>
                  <a:pt x="161" y="132"/>
                  <a:pt x="161" y="132"/>
                </a:cubicBezTo>
                <a:cubicBezTo>
                  <a:pt x="186" y="104"/>
                  <a:pt x="186" y="104"/>
                  <a:pt x="186" y="104"/>
                </a:cubicBezTo>
                <a:cubicBezTo>
                  <a:pt x="215" y="130"/>
                  <a:pt x="215" y="130"/>
                  <a:pt x="215" y="130"/>
                </a:cubicBezTo>
                <a:cubicBezTo>
                  <a:pt x="240" y="101"/>
                  <a:pt x="240" y="101"/>
                  <a:pt x="240" y="101"/>
                </a:cubicBezTo>
                <a:cubicBezTo>
                  <a:pt x="269" y="127"/>
                  <a:pt x="269" y="127"/>
                  <a:pt x="269" y="127"/>
                </a:cubicBezTo>
                <a:cubicBezTo>
                  <a:pt x="243" y="155"/>
                  <a:pt x="243" y="155"/>
                  <a:pt x="243" y="155"/>
                </a:cubicBezTo>
                <a:cubicBezTo>
                  <a:pt x="274" y="183"/>
                  <a:pt x="274" y="183"/>
                  <a:pt x="274" y="183"/>
                </a:cubicBezTo>
                <a:cubicBezTo>
                  <a:pt x="248" y="212"/>
                  <a:pt x="248" y="212"/>
                  <a:pt x="248" y="212"/>
                </a:cubicBezTo>
                <a:close/>
                <a:moveTo>
                  <a:pt x="359" y="352"/>
                </a:moveTo>
                <a:cubicBezTo>
                  <a:pt x="340" y="334"/>
                  <a:pt x="336" y="303"/>
                  <a:pt x="356" y="281"/>
                </a:cubicBezTo>
                <a:cubicBezTo>
                  <a:pt x="376" y="259"/>
                  <a:pt x="405" y="262"/>
                  <a:pt x="425" y="280"/>
                </a:cubicBezTo>
                <a:cubicBezTo>
                  <a:pt x="444" y="298"/>
                  <a:pt x="448" y="329"/>
                  <a:pt x="428" y="351"/>
                </a:cubicBezTo>
                <a:cubicBezTo>
                  <a:pt x="408" y="373"/>
                  <a:pt x="379" y="370"/>
                  <a:pt x="359" y="35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8" name="Freeform 77"/>
          <p:cNvSpPr>
            <a:spLocks/>
          </p:cNvSpPr>
          <p:nvPr/>
        </p:nvSpPr>
        <p:spPr bwMode="auto">
          <a:xfrm>
            <a:off x="10718801" y="1138238"/>
            <a:ext cx="387350" cy="214313"/>
          </a:xfrm>
          <a:custGeom>
            <a:avLst/>
            <a:gdLst>
              <a:gd name="T0" fmla="*/ 16 w 205"/>
              <a:gd name="T1" fmla="*/ 88 h 113"/>
              <a:gd name="T2" fmla="*/ 39 w 205"/>
              <a:gd name="T3" fmla="*/ 101 h 113"/>
              <a:gd name="T4" fmla="*/ 53 w 205"/>
              <a:gd name="T5" fmla="*/ 78 h 113"/>
              <a:gd name="T6" fmla="*/ 67 w 205"/>
              <a:gd name="T7" fmla="*/ 62 h 113"/>
              <a:gd name="T8" fmla="*/ 121 w 205"/>
              <a:gd name="T9" fmla="*/ 60 h 113"/>
              <a:gd name="T10" fmla="*/ 180 w 205"/>
              <a:gd name="T11" fmla="*/ 113 h 113"/>
              <a:gd name="T12" fmla="*/ 205 w 205"/>
              <a:gd name="T13" fmla="*/ 85 h 113"/>
              <a:gd name="T14" fmla="*/ 140 w 205"/>
              <a:gd name="T15" fmla="*/ 25 h 113"/>
              <a:gd name="T16" fmla="*/ 40 w 205"/>
              <a:gd name="T17" fmla="*/ 30 h 113"/>
              <a:gd name="T18" fmla="*/ 22 w 205"/>
              <a:gd name="T19" fmla="*/ 50 h 113"/>
              <a:gd name="T20" fmla="*/ 0 w 205"/>
              <a:gd name="T21" fmla="*/ 66 h 113"/>
              <a:gd name="T22" fmla="*/ 16 w 205"/>
              <a:gd name="T23" fmla="*/ 88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5" h="113">
                <a:moveTo>
                  <a:pt x="16" y="88"/>
                </a:moveTo>
                <a:cubicBezTo>
                  <a:pt x="22" y="94"/>
                  <a:pt x="31" y="98"/>
                  <a:pt x="39" y="101"/>
                </a:cubicBezTo>
                <a:cubicBezTo>
                  <a:pt x="41" y="95"/>
                  <a:pt x="45" y="86"/>
                  <a:pt x="53" y="78"/>
                </a:cubicBezTo>
                <a:cubicBezTo>
                  <a:pt x="67" y="62"/>
                  <a:pt x="67" y="62"/>
                  <a:pt x="67" y="62"/>
                </a:cubicBezTo>
                <a:cubicBezTo>
                  <a:pt x="80" y="47"/>
                  <a:pt x="105" y="46"/>
                  <a:pt x="121" y="60"/>
                </a:cubicBezTo>
                <a:cubicBezTo>
                  <a:pt x="180" y="113"/>
                  <a:pt x="180" y="113"/>
                  <a:pt x="180" y="113"/>
                </a:cubicBezTo>
                <a:cubicBezTo>
                  <a:pt x="205" y="85"/>
                  <a:pt x="205" y="85"/>
                  <a:pt x="205" y="85"/>
                </a:cubicBezTo>
                <a:cubicBezTo>
                  <a:pt x="140" y="25"/>
                  <a:pt x="140" y="25"/>
                  <a:pt x="140" y="25"/>
                </a:cubicBezTo>
                <a:cubicBezTo>
                  <a:pt x="111" y="0"/>
                  <a:pt x="66" y="2"/>
                  <a:pt x="40" y="30"/>
                </a:cubicBezTo>
                <a:cubicBezTo>
                  <a:pt x="22" y="50"/>
                  <a:pt x="22" y="50"/>
                  <a:pt x="22" y="50"/>
                </a:cubicBezTo>
                <a:cubicBezTo>
                  <a:pt x="14" y="59"/>
                  <a:pt x="6" y="63"/>
                  <a:pt x="0" y="66"/>
                </a:cubicBezTo>
                <a:cubicBezTo>
                  <a:pt x="3" y="76"/>
                  <a:pt x="9" y="82"/>
                  <a:pt x="16" y="8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765176" y="1865313"/>
            <a:ext cx="3316288" cy="4992688"/>
            <a:chOff x="765176" y="1865313"/>
            <a:chExt cx="3316288" cy="4992688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262063" y="3649663"/>
              <a:ext cx="233363" cy="320675"/>
            </a:xfrm>
            <a:custGeom>
              <a:avLst/>
              <a:gdLst>
                <a:gd name="T0" fmla="*/ 30 w 123"/>
                <a:gd name="T1" fmla="*/ 170 h 170"/>
                <a:gd name="T2" fmla="*/ 105 w 123"/>
                <a:gd name="T3" fmla="*/ 31 h 170"/>
                <a:gd name="T4" fmla="*/ 0 w 123"/>
                <a:gd name="T5" fmla="*/ 59 h 170"/>
                <a:gd name="T6" fmla="*/ 30 w 123"/>
                <a:gd name="T7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170">
                  <a:moveTo>
                    <a:pt x="30" y="170"/>
                  </a:moveTo>
                  <a:cubicBezTo>
                    <a:pt x="30" y="170"/>
                    <a:pt x="123" y="59"/>
                    <a:pt x="105" y="31"/>
                  </a:cubicBezTo>
                  <a:cubicBezTo>
                    <a:pt x="86" y="3"/>
                    <a:pt x="55" y="0"/>
                    <a:pt x="0" y="59"/>
                  </a:cubicBezTo>
                  <a:lnTo>
                    <a:pt x="30" y="170"/>
                  </a:lnTo>
                  <a:close/>
                </a:path>
              </a:pathLst>
            </a:custGeom>
            <a:solidFill>
              <a:srgbClr val="F9C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78"/>
            <p:cNvSpPr>
              <a:spLocks/>
            </p:cNvSpPr>
            <p:nvPr/>
          </p:nvSpPr>
          <p:spPr bwMode="auto">
            <a:xfrm>
              <a:off x="1014413" y="3327400"/>
              <a:ext cx="1249363" cy="2052638"/>
            </a:xfrm>
            <a:custGeom>
              <a:avLst/>
              <a:gdLst>
                <a:gd name="T0" fmla="*/ 561 w 663"/>
                <a:gd name="T1" fmla="*/ 1088 h 1088"/>
                <a:gd name="T2" fmla="*/ 191 w 663"/>
                <a:gd name="T3" fmla="*/ 732 h 1088"/>
                <a:gd name="T4" fmla="*/ 37 w 663"/>
                <a:gd name="T5" fmla="*/ 132 h 1088"/>
                <a:gd name="T6" fmla="*/ 82 w 663"/>
                <a:gd name="T7" fmla="*/ 23 h 1088"/>
                <a:gd name="T8" fmla="*/ 176 w 663"/>
                <a:gd name="T9" fmla="*/ 83 h 1088"/>
                <a:gd name="T10" fmla="*/ 324 w 663"/>
                <a:gd name="T11" fmla="*/ 642 h 1088"/>
                <a:gd name="T12" fmla="*/ 663 w 663"/>
                <a:gd name="T13" fmla="*/ 981 h 1088"/>
                <a:gd name="T14" fmla="*/ 561 w 663"/>
                <a:gd name="T15" fmla="*/ 1088 h 1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3" h="1088">
                  <a:moveTo>
                    <a:pt x="561" y="1088"/>
                  </a:moveTo>
                  <a:cubicBezTo>
                    <a:pt x="561" y="1088"/>
                    <a:pt x="229" y="808"/>
                    <a:pt x="191" y="732"/>
                  </a:cubicBezTo>
                  <a:cubicBezTo>
                    <a:pt x="153" y="657"/>
                    <a:pt x="37" y="132"/>
                    <a:pt x="37" y="132"/>
                  </a:cubicBezTo>
                  <a:cubicBezTo>
                    <a:pt x="37" y="132"/>
                    <a:pt x="0" y="49"/>
                    <a:pt x="82" y="23"/>
                  </a:cubicBezTo>
                  <a:cubicBezTo>
                    <a:pt x="152" y="0"/>
                    <a:pt x="176" y="83"/>
                    <a:pt x="176" y="83"/>
                  </a:cubicBezTo>
                  <a:cubicBezTo>
                    <a:pt x="176" y="83"/>
                    <a:pt x="294" y="583"/>
                    <a:pt x="324" y="642"/>
                  </a:cubicBezTo>
                  <a:cubicBezTo>
                    <a:pt x="353" y="701"/>
                    <a:pt x="663" y="981"/>
                    <a:pt x="663" y="981"/>
                  </a:cubicBezTo>
                  <a:lnTo>
                    <a:pt x="561" y="1088"/>
                  </a:lnTo>
                  <a:close/>
                </a:path>
              </a:pathLst>
            </a:custGeom>
            <a:solidFill>
              <a:srgbClr val="F9C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2136776" y="4903788"/>
              <a:ext cx="1525588" cy="1954213"/>
            </a:xfrm>
            <a:custGeom>
              <a:avLst/>
              <a:gdLst>
                <a:gd name="T0" fmla="*/ 809 w 809"/>
                <a:gd name="T1" fmla="*/ 1025 h 1036"/>
                <a:gd name="T2" fmla="*/ 9 w 809"/>
                <a:gd name="T3" fmla="*/ 1036 h 1036"/>
                <a:gd name="T4" fmla="*/ 6 w 809"/>
                <a:gd name="T5" fmla="*/ 221 h 1036"/>
                <a:gd name="T6" fmla="*/ 418 w 809"/>
                <a:gd name="T7" fmla="*/ 3 h 1036"/>
                <a:gd name="T8" fmla="*/ 803 w 809"/>
                <a:gd name="T9" fmla="*/ 216 h 1036"/>
                <a:gd name="T10" fmla="*/ 809 w 809"/>
                <a:gd name="T11" fmla="*/ 1025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9" h="1036">
                  <a:moveTo>
                    <a:pt x="809" y="1025"/>
                  </a:moveTo>
                  <a:cubicBezTo>
                    <a:pt x="9" y="1036"/>
                    <a:pt x="9" y="1036"/>
                    <a:pt x="9" y="1036"/>
                  </a:cubicBezTo>
                  <a:cubicBezTo>
                    <a:pt x="9" y="1036"/>
                    <a:pt x="0" y="327"/>
                    <a:pt x="6" y="221"/>
                  </a:cubicBezTo>
                  <a:cubicBezTo>
                    <a:pt x="11" y="115"/>
                    <a:pt x="148" y="0"/>
                    <a:pt x="418" y="3"/>
                  </a:cubicBezTo>
                  <a:cubicBezTo>
                    <a:pt x="694" y="5"/>
                    <a:pt x="802" y="120"/>
                    <a:pt x="803" y="216"/>
                  </a:cubicBezTo>
                  <a:cubicBezTo>
                    <a:pt x="804" y="312"/>
                    <a:pt x="809" y="1025"/>
                    <a:pt x="809" y="1025"/>
                  </a:cubicBezTo>
                  <a:close/>
                </a:path>
              </a:pathLst>
            </a:custGeom>
            <a:solidFill>
              <a:srgbClr val="A5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80"/>
            <p:cNvSpPr>
              <a:spLocks/>
            </p:cNvSpPr>
            <p:nvPr/>
          </p:nvSpPr>
          <p:spPr bwMode="auto">
            <a:xfrm>
              <a:off x="2690813" y="4906963"/>
              <a:ext cx="473075" cy="261938"/>
            </a:xfrm>
            <a:custGeom>
              <a:avLst/>
              <a:gdLst>
                <a:gd name="T0" fmla="*/ 1 w 251"/>
                <a:gd name="T1" fmla="*/ 30 h 139"/>
                <a:gd name="T2" fmla="*/ 0 w 251"/>
                <a:gd name="T3" fmla="*/ 8 h 139"/>
                <a:gd name="T4" fmla="*/ 126 w 251"/>
                <a:gd name="T5" fmla="*/ 1 h 139"/>
                <a:gd name="T6" fmla="*/ 251 w 251"/>
                <a:gd name="T7" fmla="*/ 9 h 139"/>
                <a:gd name="T8" fmla="*/ 251 w 251"/>
                <a:gd name="T9" fmla="*/ 27 h 139"/>
                <a:gd name="T10" fmla="*/ 127 w 251"/>
                <a:gd name="T11" fmla="*/ 138 h 139"/>
                <a:gd name="T12" fmla="*/ 1 w 251"/>
                <a:gd name="T13" fmla="*/ 3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139">
                  <a:moveTo>
                    <a:pt x="1" y="3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39" y="3"/>
                    <a:pt x="81" y="0"/>
                    <a:pt x="126" y="1"/>
                  </a:cubicBezTo>
                  <a:cubicBezTo>
                    <a:pt x="172" y="1"/>
                    <a:pt x="213" y="4"/>
                    <a:pt x="251" y="9"/>
                  </a:cubicBezTo>
                  <a:cubicBezTo>
                    <a:pt x="251" y="27"/>
                    <a:pt x="251" y="27"/>
                    <a:pt x="251" y="27"/>
                  </a:cubicBezTo>
                  <a:cubicBezTo>
                    <a:pt x="244" y="88"/>
                    <a:pt x="192" y="137"/>
                    <a:pt x="127" y="138"/>
                  </a:cubicBezTo>
                  <a:cubicBezTo>
                    <a:pt x="62" y="139"/>
                    <a:pt x="9" y="91"/>
                    <a:pt x="1" y="30"/>
                  </a:cubicBezTo>
                  <a:close/>
                </a:path>
              </a:pathLst>
            </a:custGeom>
            <a:solidFill>
              <a:srgbClr val="244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81"/>
            <p:cNvSpPr>
              <a:spLocks/>
            </p:cNvSpPr>
            <p:nvPr/>
          </p:nvSpPr>
          <p:spPr bwMode="auto">
            <a:xfrm>
              <a:off x="1946276" y="2879725"/>
              <a:ext cx="1930400" cy="1312863"/>
            </a:xfrm>
            <a:custGeom>
              <a:avLst/>
              <a:gdLst>
                <a:gd name="T0" fmla="*/ 925 w 1024"/>
                <a:gd name="T1" fmla="*/ 636 h 695"/>
                <a:gd name="T2" fmla="*/ 995 w 1024"/>
                <a:gd name="T3" fmla="*/ 287 h 695"/>
                <a:gd name="T4" fmla="*/ 643 w 1024"/>
                <a:gd name="T5" fmla="*/ 116 h 695"/>
                <a:gd name="T6" fmla="*/ 399 w 1024"/>
                <a:gd name="T7" fmla="*/ 115 h 695"/>
                <a:gd name="T8" fmla="*/ 384 w 1024"/>
                <a:gd name="T9" fmla="*/ 0 h 695"/>
                <a:gd name="T10" fmla="*/ 276 w 1024"/>
                <a:gd name="T11" fmla="*/ 97 h 695"/>
                <a:gd name="T12" fmla="*/ 233 w 1024"/>
                <a:gd name="T13" fmla="*/ 22 h 695"/>
                <a:gd name="T14" fmla="*/ 170 w 1024"/>
                <a:gd name="T15" fmla="*/ 132 h 695"/>
                <a:gd name="T16" fmla="*/ 131 w 1024"/>
                <a:gd name="T17" fmla="*/ 44 h 695"/>
                <a:gd name="T18" fmla="*/ 85 w 1024"/>
                <a:gd name="T19" fmla="*/ 163 h 695"/>
                <a:gd name="T20" fmla="*/ 8 w 1024"/>
                <a:gd name="T21" fmla="*/ 321 h 695"/>
                <a:gd name="T22" fmla="*/ 115 w 1024"/>
                <a:gd name="T23" fmla="*/ 681 h 695"/>
                <a:gd name="T24" fmla="*/ 603 w 1024"/>
                <a:gd name="T25" fmla="*/ 695 h 695"/>
                <a:gd name="T26" fmla="*/ 925 w 1024"/>
                <a:gd name="T27" fmla="*/ 636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4" h="695">
                  <a:moveTo>
                    <a:pt x="925" y="636"/>
                  </a:moveTo>
                  <a:cubicBezTo>
                    <a:pt x="925" y="636"/>
                    <a:pt x="1024" y="405"/>
                    <a:pt x="995" y="287"/>
                  </a:cubicBezTo>
                  <a:cubicBezTo>
                    <a:pt x="965" y="169"/>
                    <a:pt x="787" y="82"/>
                    <a:pt x="643" y="116"/>
                  </a:cubicBezTo>
                  <a:cubicBezTo>
                    <a:pt x="474" y="156"/>
                    <a:pt x="439" y="132"/>
                    <a:pt x="399" y="115"/>
                  </a:cubicBezTo>
                  <a:cubicBezTo>
                    <a:pt x="322" y="84"/>
                    <a:pt x="364" y="14"/>
                    <a:pt x="384" y="0"/>
                  </a:cubicBezTo>
                  <a:cubicBezTo>
                    <a:pt x="384" y="0"/>
                    <a:pt x="295" y="11"/>
                    <a:pt x="276" y="97"/>
                  </a:cubicBezTo>
                  <a:cubicBezTo>
                    <a:pt x="276" y="97"/>
                    <a:pt x="219" y="87"/>
                    <a:pt x="233" y="22"/>
                  </a:cubicBezTo>
                  <a:cubicBezTo>
                    <a:pt x="233" y="22"/>
                    <a:pt x="152" y="55"/>
                    <a:pt x="170" y="132"/>
                  </a:cubicBezTo>
                  <a:cubicBezTo>
                    <a:pt x="170" y="132"/>
                    <a:pt x="120" y="114"/>
                    <a:pt x="131" y="44"/>
                  </a:cubicBezTo>
                  <a:cubicBezTo>
                    <a:pt x="131" y="44"/>
                    <a:pt x="68" y="80"/>
                    <a:pt x="85" y="163"/>
                  </a:cubicBezTo>
                  <a:cubicBezTo>
                    <a:pt x="85" y="163"/>
                    <a:pt x="17" y="218"/>
                    <a:pt x="8" y="321"/>
                  </a:cubicBezTo>
                  <a:cubicBezTo>
                    <a:pt x="0" y="423"/>
                    <a:pt x="75" y="577"/>
                    <a:pt x="115" y="681"/>
                  </a:cubicBezTo>
                  <a:cubicBezTo>
                    <a:pt x="603" y="695"/>
                    <a:pt x="603" y="695"/>
                    <a:pt x="603" y="695"/>
                  </a:cubicBezTo>
                  <a:lnTo>
                    <a:pt x="925" y="636"/>
                  </a:lnTo>
                  <a:close/>
                </a:path>
              </a:pathLst>
            </a:custGeom>
            <a:solidFill>
              <a:srgbClr val="302C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82"/>
            <p:cNvSpPr>
              <a:spLocks/>
            </p:cNvSpPr>
            <p:nvPr/>
          </p:nvSpPr>
          <p:spPr bwMode="auto">
            <a:xfrm>
              <a:off x="2187576" y="3543300"/>
              <a:ext cx="1446213" cy="1416050"/>
            </a:xfrm>
            <a:custGeom>
              <a:avLst/>
              <a:gdLst>
                <a:gd name="T0" fmla="*/ 110 w 767"/>
                <a:gd name="T1" fmla="*/ 11 h 751"/>
                <a:gd name="T2" fmla="*/ 380 w 767"/>
                <a:gd name="T3" fmla="*/ 73 h 751"/>
                <a:gd name="T4" fmla="*/ 646 w 767"/>
                <a:gd name="T5" fmla="*/ 4 h 751"/>
                <a:gd name="T6" fmla="*/ 750 w 767"/>
                <a:gd name="T7" fmla="*/ 150 h 751"/>
                <a:gd name="T8" fmla="*/ 750 w 767"/>
                <a:gd name="T9" fmla="*/ 150 h 751"/>
                <a:gd name="T10" fmla="*/ 755 w 767"/>
                <a:gd name="T11" fmla="*/ 515 h 751"/>
                <a:gd name="T12" fmla="*/ 387 w 767"/>
                <a:gd name="T13" fmla="*/ 749 h 751"/>
                <a:gd name="T14" fmla="*/ 14 w 767"/>
                <a:gd name="T15" fmla="*/ 525 h 751"/>
                <a:gd name="T16" fmla="*/ 9 w 767"/>
                <a:gd name="T17" fmla="*/ 156 h 751"/>
                <a:gd name="T18" fmla="*/ 9 w 767"/>
                <a:gd name="T19" fmla="*/ 156 h 751"/>
                <a:gd name="T20" fmla="*/ 110 w 767"/>
                <a:gd name="T21" fmla="*/ 11 h 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7" h="751">
                  <a:moveTo>
                    <a:pt x="110" y="11"/>
                  </a:moveTo>
                  <a:cubicBezTo>
                    <a:pt x="232" y="4"/>
                    <a:pt x="380" y="73"/>
                    <a:pt x="380" y="73"/>
                  </a:cubicBezTo>
                  <a:cubicBezTo>
                    <a:pt x="380" y="73"/>
                    <a:pt x="524" y="0"/>
                    <a:pt x="646" y="4"/>
                  </a:cubicBezTo>
                  <a:cubicBezTo>
                    <a:pt x="767" y="7"/>
                    <a:pt x="750" y="150"/>
                    <a:pt x="750" y="150"/>
                  </a:cubicBezTo>
                  <a:cubicBezTo>
                    <a:pt x="750" y="150"/>
                    <a:pt x="750" y="150"/>
                    <a:pt x="750" y="150"/>
                  </a:cubicBezTo>
                  <a:cubicBezTo>
                    <a:pt x="755" y="515"/>
                    <a:pt x="755" y="515"/>
                    <a:pt x="755" y="515"/>
                  </a:cubicBezTo>
                  <a:cubicBezTo>
                    <a:pt x="757" y="641"/>
                    <a:pt x="592" y="746"/>
                    <a:pt x="387" y="749"/>
                  </a:cubicBezTo>
                  <a:cubicBezTo>
                    <a:pt x="183" y="751"/>
                    <a:pt x="15" y="651"/>
                    <a:pt x="14" y="525"/>
                  </a:cubicBezTo>
                  <a:cubicBezTo>
                    <a:pt x="9" y="156"/>
                    <a:pt x="9" y="156"/>
                    <a:pt x="9" y="156"/>
                  </a:cubicBezTo>
                  <a:cubicBezTo>
                    <a:pt x="9" y="156"/>
                    <a:pt x="9" y="156"/>
                    <a:pt x="9" y="156"/>
                  </a:cubicBezTo>
                  <a:cubicBezTo>
                    <a:pt x="7" y="134"/>
                    <a:pt x="0" y="17"/>
                    <a:pt x="110" y="11"/>
                  </a:cubicBezTo>
                  <a:close/>
                </a:path>
              </a:pathLst>
            </a:custGeom>
            <a:solidFill>
              <a:srgbClr val="F9C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3475038" y="3930650"/>
              <a:ext cx="357188" cy="325438"/>
            </a:xfrm>
            <a:custGeom>
              <a:avLst/>
              <a:gdLst>
                <a:gd name="T0" fmla="*/ 0 w 189"/>
                <a:gd name="T1" fmla="*/ 88 h 172"/>
                <a:gd name="T2" fmla="*/ 95 w 189"/>
                <a:gd name="T3" fmla="*/ 171 h 172"/>
                <a:gd name="T4" fmla="*/ 188 w 189"/>
                <a:gd name="T5" fmla="*/ 85 h 172"/>
                <a:gd name="T6" fmla="*/ 93 w 189"/>
                <a:gd name="T7" fmla="*/ 1 h 172"/>
                <a:gd name="T8" fmla="*/ 0 w 189"/>
                <a:gd name="T9" fmla="*/ 8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72">
                  <a:moveTo>
                    <a:pt x="0" y="88"/>
                  </a:moveTo>
                  <a:cubicBezTo>
                    <a:pt x="1" y="135"/>
                    <a:pt x="43" y="172"/>
                    <a:pt x="95" y="171"/>
                  </a:cubicBezTo>
                  <a:cubicBezTo>
                    <a:pt x="147" y="171"/>
                    <a:pt x="189" y="132"/>
                    <a:pt x="188" y="85"/>
                  </a:cubicBezTo>
                  <a:cubicBezTo>
                    <a:pt x="188" y="38"/>
                    <a:pt x="145" y="0"/>
                    <a:pt x="93" y="1"/>
                  </a:cubicBezTo>
                  <a:cubicBezTo>
                    <a:pt x="41" y="2"/>
                    <a:pt x="0" y="40"/>
                    <a:pt x="0" y="88"/>
                  </a:cubicBezTo>
                  <a:close/>
                </a:path>
              </a:pathLst>
            </a:custGeom>
            <a:solidFill>
              <a:srgbClr val="F9C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1982788" y="3952875"/>
              <a:ext cx="358775" cy="322263"/>
            </a:xfrm>
            <a:custGeom>
              <a:avLst/>
              <a:gdLst>
                <a:gd name="T0" fmla="*/ 1 w 190"/>
                <a:gd name="T1" fmla="*/ 87 h 171"/>
                <a:gd name="T2" fmla="*/ 96 w 190"/>
                <a:gd name="T3" fmla="*/ 171 h 171"/>
                <a:gd name="T4" fmla="*/ 189 w 190"/>
                <a:gd name="T5" fmla="*/ 84 h 171"/>
                <a:gd name="T6" fmla="*/ 94 w 190"/>
                <a:gd name="T7" fmla="*/ 0 h 171"/>
                <a:gd name="T8" fmla="*/ 1 w 190"/>
                <a:gd name="T9" fmla="*/ 87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71">
                  <a:moveTo>
                    <a:pt x="1" y="87"/>
                  </a:moveTo>
                  <a:cubicBezTo>
                    <a:pt x="2" y="134"/>
                    <a:pt x="44" y="171"/>
                    <a:pt x="96" y="171"/>
                  </a:cubicBezTo>
                  <a:cubicBezTo>
                    <a:pt x="148" y="170"/>
                    <a:pt x="190" y="131"/>
                    <a:pt x="189" y="84"/>
                  </a:cubicBezTo>
                  <a:cubicBezTo>
                    <a:pt x="188" y="37"/>
                    <a:pt x="146" y="0"/>
                    <a:pt x="94" y="0"/>
                  </a:cubicBezTo>
                  <a:cubicBezTo>
                    <a:pt x="42" y="1"/>
                    <a:pt x="0" y="40"/>
                    <a:pt x="1" y="87"/>
                  </a:cubicBezTo>
                  <a:close/>
                </a:path>
              </a:pathLst>
            </a:custGeom>
            <a:solidFill>
              <a:srgbClr val="F9C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85"/>
            <p:cNvSpPr>
              <a:spLocks/>
            </p:cNvSpPr>
            <p:nvPr/>
          </p:nvSpPr>
          <p:spPr bwMode="auto">
            <a:xfrm>
              <a:off x="2744788" y="4062413"/>
              <a:ext cx="314325" cy="495300"/>
            </a:xfrm>
            <a:custGeom>
              <a:avLst/>
              <a:gdLst>
                <a:gd name="T0" fmla="*/ 164 w 166"/>
                <a:gd name="T1" fmla="*/ 0 h 263"/>
                <a:gd name="T2" fmla="*/ 0 w 166"/>
                <a:gd name="T3" fmla="*/ 2 h 263"/>
                <a:gd name="T4" fmla="*/ 2 w 166"/>
                <a:gd name="T5" fmla="*/ 195 h 263"/>
                <a:gd name="T6" fmla="*/ 85 w 166"/>
                <a:gd name="T7" fmla="*/ 258 h 263"/>
                <a:gd name="T8" fmla="*/ 166 w 166"/>
                <a:gd name="T9" fmla="*/ 192 h 263"/>
                <a:gd name="T10" fmla="*/ 164 w 166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6" h="263">
                  <a:moveTo>
                    <a:pt x="164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2" y="195"/>
                    <a:pt x="2" y="195"/>
                    <a:pt x="2" y="195"/>
                  </a:cubicBezTo>
                  <a:cubicBezTo>
                    <a:pt x="2" y="195"/>
                    <a:pt x="8" y="263"/>
                    <a:pt x="85" y="258"/>
                  </a:cubicBezTo>
                  <a:cubicBezTo>
                    <a:pt x="162" y="253"/>
                    <a:pt x="166" y="192"/>
                    <a:pt x="166" y="192"/>
                  </a:cubicBezTo>
                  <a:lnTo>
                    <a:pt x="164" y="0"/>
                  </a:lnTo>
                  <a:close/>
                </a:path>
              </a:pathLst>
            </a:custGeom>
            <a:solidFill>
              <a:srgbClr val="E4B4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>
              <a:off x="1743076" y="4887913"/>
              <a:ext cx="741363" cy="681038"/>
            </a:xfrm>
            <a:custGeom>
              <a:avLst/>
              <a:gdLst>
                <a:gd name="T0" fmla="*/ 393 w 393"/>
                <a:gd name="T1" fmla="*/ 144 h 361"/>
                <a:gd name="T2" fmla="*/ 152 w 393"/>
                <a:gd name="T3" fmla="*/ 0 h 361"/>
                <a:gd name="T4" fmla="*/ 0 w 393"/>
                <a:gd name="T5" fmla="*/ 184 h 361"/>
                <a:gd name="T6" fmla="*/ 269 w 393"/>
                <a:gd name="T7" fmla="*/ 361 h 361"/>
                <a:gd name="T8" fmla="*/ 393 w 393"/>
                <a:gd name="T9" fmla="*/ 144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3" h="361">
                  <a:moveTo>
                    <a:pt x="393" y="144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269" y="361"/>
                    <a:pt x="269" y="361"/>
                    <a:pt x="269" y="361"/>
                  </a:cubicBezTo>
                  <a:cubicBezTo>
                    <a:pt x="269" y="361"/>
                    <a:pt x="345" y="309"/>
                    <a:pt x="393" y="144"/>
                  </a:cubicBezTo>
                  <a:close/>
                </a:path>
              </a:pathLst>
            </a:custGeom>
            <a:solidFill>
              <a:srgbClr val="244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87"/>
            <p:cNvSpPr>
              <a:spLocks noEditPoints="1"/>
            </p:cNvSpPr>
            <p:nvPr/>
          </p:nvSpPr>
          <p:spPr bwMode="auto">
            <a:xfrm>
              <a:off x="765176" y="2855913"/>
              <a:ext cx="922338" cy="898525"/>
            </a:xfrm>
            <a:custGeom>
              <a:avLst/>
              <a:gdLst>
                <a:gd name="T0" fmla="*/ 131 w 489"/>
                <a:gd name="T1" fmla="*/ 42 h 476"/>
                <a:gd name="T2" fmla="*/ 10 w 489"/>
                <a:gd name="T3" fmla="*/ 412 h 476"/>
                <a:gd name="T4" fmla="*/ 62 w 489"/>
                <a:gd name="T5" fmla="*/ 469 h 476"/>
                <a:gd name="T6" fmla="*/ 443 w 489"/>
                <a:gd name="T7" fmla="*/ 388 h 476"/>
                <a:gd name="T8" fmla="*/ 466 w 489"/>
                <a:gd name="T9" fmla="*/ 315 h 476"/>
                <a:gd name="T10" fmla="*/ 206 w 489"/>
                <a:gd name="T11" fmla="*/ 26 h 476"/>
                <a:gd name="T12" fmla="*/ 131 w 489"/>
                <a:gd name="T13" fmla="*/ 42 h 476"/>
                <a:gd name="T14" fmla="*/ 233 w 489"/>
                <a:gd name="T15" fmla="*/ 154 h 476"/>
                <a:gd name="T16" fmla="*/ 342 w 489"/>
                <a:gd name="T17" fmla="*/ 275 h 476"/>
                <a:gd name="T18" fmla="*/ 318 w 489"/>
                <a:gd name="T19" fmla="*/ 348 h 476"/>
                <a:gd name="T20" fmla="*/ 159 w 489"/>
                <a:gd name="T21" fmla="*/ 381 h 476"/>
                <a:gd name="T22" fmla="*/ 108 w 489"/>
                <a:gd name="T23" fmla="*/ 324 h 476"/>
                <a:gd name="T24" fmla="*/ 158 w 489"/>
                <a:gd name="T25" fmla="*/ 170 h 476"/>
                <a:gd name="T26" fmla="*/ 233 w 489"/>
                <a:gd name="T27" fmla="*/ 154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9" h="476">
                  <a:moveTo>
                    <a:pt x="131" y="42"/>
                  </a:moveTo>
                  <a:cubicBezTo>
                    <a:pt x="10" y="412"/>
                    <a:pt x="10" y="412"/>
                    <a:pt x="10" y="412"/>
                  </a:cubicBezTo>
                  <a:cubicBezTo>
                    <a:pt x="0" y="444"/>
                    <a:pt x="28" y="476"/>
                    <a:pt x="62" y="469"/>
                  </a:cubicBezTo>
                  <a:cubicBezTo>
                    <a:pt x="443" y="388"/>
                    <a:pt x="443" y="388"/>
                    <a:pt x="443" y="388"/>
                  </a:cubicBezTo>
                  <a:cubicBezTo>
                    <a:pt x="476" y="381"/>
                    <a:pt x="489" y="340"/>
                    <a:pt x="466" y="315"/>
                  </a:cubicBezTo>
                  <a:cubicBezTo>
                    <a:pt x="206" y="26"/>
                    <a:pt x="206" y="26"/>
                    <a:pt x="206" y="26"/>
                  </a:cubicBezTo>
                  <a:cubicBezTo>
                    <a:pt x="183" y="0"/>
                    <a:pt x="141" y="9"/>
                    <a:pt x="131" y="42"/>
                  </a:cubicBezTo>
                  <a:close/>
                  <a:moveTo>
                    <a:pt x="233" y="154"/>
                  </a:moveTo>
                  <a:cubicBezTo>
                    <a:pt x="342" y="275"/>
                    <a:pt x="342" y="275"/>
                    <a:pt x="342" y="275"/>
                  </a:cubicBezTo>
                  <a:cubicBezTo>
                    <a:pt x="365" y="300"/>
                    <a:pt x="351" y="340"/>
                    <a:pt x="318" y="348"/>
                  </a:cubicBezTo>
                  <a:cubicBezTo>
                    <a:pt x="159" y="381"/>
                    <a:pt x="159" y="381"/>
                    <a:pt x="159" y="381"/>
                  </a:cubicBezTo>
                  <a:cubicBezTo>
                    <a:pt x="126" y="388"/>
                    <a:pt x="97" y="357"/>
                    <a:pt x="108" y="324"/>
                  </a:cubicBezTo>
                  <a:cubicBezTo>
                    <a:pt x="158" y="170"/>
                    <a:pt x="158" y="170"/>
                    <a:pt x="158" y="170"/>
                  </a:cubicBezTo>
                  <a:cubicBezTo>
                    <a:pt x="169" y="137"/>
                    <a:pt x="210" y="129"/>
                    <a:pt x="233" y="154"/>
                  </a:cubicBezTo>
                  <a:close/>
                </a:path>
              </a:pathLst>
            </a:custGeom>
            <a:solidFill>
              <a:srgbClr val="4022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766763" y="1865313"/>
              <a:ext cx="398463" cy="1101725"/>
            </a:xfrm>
            <a:custGeom>
              <a:avLst/>
              <a:gdLst>
                <a:gd name="T0" fmla="*/ 0 w 251"/>
                <a:gd name="T1" fmla="*/ 23 h 694"/>
                <a:gd name="T2" fmla="*/ 108 w 251"/>
                <a:gd name="T3" fmla="*/ 0 h 694"/>
                <a:gd name="T4" fmla="*/ 251 w 251"/>
                <a:gd name="T5" fmla="*/ 672 h 694"/>
                <a:gd name="T6" fmla="*/ 143 w 251"/>
                <a:gd name="T7" fmla="*/ 694 h 694"/>
                <a:gd name="T8" fmla="*/ 0 w 251"/>
                <a:gd name="T9" fmla="*/ 23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1" h="694">
                  <a:moveTo>
                    <a:pt x="0" y="23"/>
                  </a:moveTo>
                  <a:lnTo>
                    <a:pt x="108" y="0"/>
                  </a:lnTo>
                  <a:lnTo>
                    <a:pt x="251" y="672"/>
                  </a:lnTo>
                  <a:lnTo>
                    <a:pt x="143" y="694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14288" cap="flat">
              <a:solidFill>
                <a:srgbClr val="40220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2320926" y="3979863"/>
              <a:ext cx="354013" cy="184150"/>
            </a:xfrm>
            <a:custGeom>
              <a:avLst/>
              <a:gdLst>
                <a:gd name="T0" fmla="*/ 0 w 188"/>
                <a:gd name="T1" fmla="*/ 0 h 97"/>
                <a:gd name="T2" fmla="*/ 188 w 188"/>
                <a:gd name="T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97">
                  <a:moveTo>
                    <a:pt x="0" y="0"/>
                  </a:moveTo>
                  <a:cubicBezTo>
                    <a:pt x="0" y="0"/>
                    <a:pt x="91" y="97"/>
                    <a:pt x="188" y="0"/>
                  </a:cubicBezTo>
                </a:path>
              </a:pathLst>
            </a:cu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90"/>
            <p:cNvSpPr>
              <a:spLocks/>
            </p:cNvSpPr>
            <p:nvPr/>
          </p:nvSpPr>
          <p:spPr bwMode="auto">
            <a:xfrm>
              <a:off x="3065463" y="3979863"/>
              <a:ext cx="355600" cy="184150"/>
            </a:xfrm>
            <a:custGeom>
              <a:avLst/>
              <a:gdLst>
                <a:gd name="T0" fmla="*/ 0 w 188"/>
                <a:gd name="T1" fmla="*/ 0 h 97"/>
                <a:gd name="T2" fmla="*/ 188 w 188"/>
                <a:gd name="T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97">
                  <a:moveTo>
                    <a:pt x="0" y="0"/>
                  </a:moveTo>
                  <a:cubicBezTo>
                    <a:pt x="0" y="0"/>
                    <a:pt x="92" y="97"/>
                    <a:pt x="188" y="0"/>
                  </a:cubicBezTo>
                </a:path>
              </a:pathLst>
            </a:cu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91"/>
            <p:cNvSpPr>
              <a:spLocks/>
            </p:cNvSpPr>
            <p:nvPr/>
          </p:nvSpPr>
          <p:spPr bwMode="auto">
            <a:xfrm>
              <a:off x="2740026" y="5413375"/>
              <a:ext cx="531813" cy="944563"/>
            </a:xfrm>
            <a:custGeom>
              <a:avLst/>
              <a:gdLst>
                <a:gd name="T0" fmla="*/ 245 w 282"/>
                <a:gd name="T1" fmla="*/ 501 h 501"/>
                <a:gd name="T2" fmla="*/ 29 w 282"/>
                <a:gd name="T3" fmla="*/ 497 h 501"/>
                <a:gd name="T4" fmla="*/ 0 w 282"/>
                <a:gd name="T5" fmla="*/ 467 h 501"/>
                <a:gd name="T6" fmla="*/ 8 w 282"/>
                <a:gd name="T7" fmla="*/ 29 h 501"/>
                <a:gd name="T8" fmla="*/ 38 w 282"/>
                <a:gd name="T9" fmla="*/ 0 h 501"/>
                <a:gd name="T10" fmla="*/ 253 w 282"/>
                <a:gd name="T11" fmla="*/ 4 h 501"/>
                <a:gd name="T12" fmla="*/ 282 w 282"/>
                <a:gd name="T13" fmla="*/ 33 h 501"/>
                <a:gd name="T14" fmla="*/ 274 w 282"/>
                <a:gd name="T15" fmla="*/ 472 h 501"/>
                <a:gd name="T16" fmla="*/ 245 w 282"/>
                <a:gd name="T17" fmla="*/ 501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2" h="501">
                  <a:moveTo>
                    <a:pt x="245" y="501"/>
                  </a:moveTo>
                  <a:cubicBezTo>
                    <a:pt x="29" y="497"/>
                    <a:pt x="29" y="497"/>
                    <a:pt x="29" y="497"/>
                  </a:cubicBezTo>
                  <a:cubicBezTo>
                    <a:pt x="13" y="497"/>
                    <a:pt x="0" y="483"/>
                    <a:pt x="0" y="467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13"/>
                    <a:pt x="21" y="0"/>
                    <a:pt x="38" y="0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69" y="4"/>
                    <a:pt x="282" y="17"/>
                    <a:pt x="282" y="33"/>
                  </a:cubicBezTo>
                  <a:cubicBezTo>
                    <a:pt x="274" y="472"/>
                    <a:pt x="274" y="472"/>
                    <a:pt x="274" y="472"/>
                  </a:cubicBezTo>
                  <a:cubicBezTo>
                    <a:pt x="274" y="488"/>
                    <a:pt x="261" y="501"/>
                    <a:pt x="245" y="501"/>
                  </a:cubicBezTo>
                  <a:close/>
                </a:path>
              </a:pathLst>
            </a:custGeom>
            <a:solidFill>
              <a:srgbClr val="5C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92"/>
            <p:cNvSpPr>
              <a:spLocks/>
            </p:cNvSpPr>
            <p:nvPr/>
          </p:nvSpPr>
          <p:spPr bwMode="auto">
            <a:xfrm>
              <a:off x="2838451" y="5495925"/>
              <a:ext cx="65088" cy="68263"/>
            </a:xfrm>
            <a:custGeom>
              <a:avLst/>
              <a:gdLst>
                <a:gd name="T0" fmla="*/ 28 w 35"/>
                <a:gd name="T1" fmla="*/ 36 h 36"/>
                <a:gd name="T2" fmla="*/ 7 w 35"/>
                <a:gd name="T3" fmla="*/ 35 h 36"/>
                <a:gd name="T4" fmla="*/ 0 w 35"/>
                <a:gd name="T5" fmla="*/ 28 h 36"/>
                <a:gd name="T6" fmla="*/ 0 w 35"/>
                <a:gd name="T7" fmla="*/ 8 h 36"/>
                <a:gd name="T8" fmla="*/ 8 w 35"/>
                <a:gd name="T9" fmla="*/ 0 h 36"/>
                <a:gd name="T10" fmla="*/ 28 w 35"/>
                <a:gd name="T11" fmla="*/ 1 h 36"/>
                <a:gd name="T12" fmla="*/ 35 w 35"/>
                <a:gd name="T13" fmla="*/ 8 h 36"/>
                <a:gd name="T14" fmla="*/ 35 w 35"/>
                <a:gd name="T15" fmla="*/ 28 h 36"/>
                <a:gd name="T16" fmla="*/ 28 w 35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36">
                  <a:moveTo>
                    <a:pt x="28" y="36"/>
                  </a:moveTo>
                  <a:cubicBezTo>
                    <a:pt x="7" y="35"/>
                    <a:pt x="7" y="35"/>
                    <a:pt x="7" y="35"/>
                  </a:cubicBezTo>
                  <a:cubicBezTo>
                    <a:pt x="3" y="35"/>
                    <a:pt x="0" y="32"/>
                    <a:pt x="0" y="2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32" y="1"/>
                    <a:pt x="35" y="4"/>
                    <a:pt x="35" y="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3"/>
                    <a:pt x="32" y="36"/>
                    <a:pt x="28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93"/>
            <p:cNvSpPr>
              <a:spLocks/>
            </p:cNvSpPr>
            <p:nvPr/>
          </p:nvSpPr>
          <p:spPr bwMode="auto">
            <a:xfrm>
              <a:off x="3040063" y="5486400"/>
              <a:ext cx="981075" cy="919163"/>
            </a:xfrm>
            <a:custGeom>
              <a:avLst/>
              <a:gdLst>
                <a:gd name="T0" fmla="*/ 518 w 520"/>
                <a:gd name="T1" fmla="*/ 398 h 487"/>
                <a:gd name="T2" fmla="*/ 517 w 520"/>
                <a:gd name="T3" fmla="*/ 384 h 487"/>
                <a:gd name="T4" fmla="*/ 515 w 520"/>
                <a:gd name="T5" fmla="*/ 372 h 487"/>
                <a:gd name="T6" fmla="*/ 479 w 520"/>
                <a:gd name="T7" fmla="*/ 19 h 487"/>
                <a:gd name="T8" fmla="*/ 312 w 520"/>
                <a:gd name="T9" fmla="*/ 0 h 487"/>
                <a:gd name="T10" fmla="*/ 338 w 520"/>
                <a:gd name="T11" fmla="*/ 250 h 487"/>
                <a:gd name="T12" fmla="*/ 136 w 520"/>
                <a:gd name="T13" fmla="*/ 163 h 487"/>
                <a:gd name="T14" fmla="*/ 19 w 520"/>
                <a:gd name="T15" fmla="*/ 212 h 487"/>
                <a:gd name="T16" fmla="*/ 19 w 520"/>
                <a:gd name="T17" fmla="*/ 212 h 487"/>
                <a:gd name="T18" fmla="*/ 67 w 520"/>
                <a:gd name="T19" fmla="*/ 332 h 487"/>
                <a:gd name="T20" fmla="*/ 393 w 520"/>
                <a:gd name="T21" fmla="*/ 473 h 487"/>
                <a:gd name="T22" fmla="*/ 488 w 520"/>
                <a:gd name="T23" fmla="*/ 455 h 487"/>
                <a:gd name="T24" fmla="*/ 518 w 520"/>
                <a:gd name="T25" fmla="*/ 398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0" h="487">
                  <a:moveTo>
                    <a:pt x="518" y="398"/>
                  </a:moveTo>
                  <a:cubicBezTo>
                    <a:pt x="517" y="384"/>
                    <a:pt x="517" y="384"/>
                    <a:pt x="517" y="384"/>
                  </a:cubicBezTo>
                  <a:cubicBezTo>
                    <a:pt x="516" y="380"/>
                    <a:pt x="516" y="376"/>
                    <a:pt x="515" y="372"/>
                  </a:cubicBezTo>
                  <a:cubicBezTo>
                    <a:pt x="479" y="19"/>
                    <a:pt x="479" y="19"/>
                    <a:pt x="479" y="19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38" y="250"/>
                    <a:pt x="338" y="250"/>
                    <a:pt x="338" y="250"/>
                  </a:cubicBezTo>
                  <a:cubicBezTo>
                    <a:pt x="136" y="163"/>
                    <a:pt x="136" y="163"/>
                    <a:pt x="136" y="163"/>
                  </a:cubicBezTo>
                  <a:cubicBezTo>
                    <a:pt x="91" y="143"/>
                    <a:pt x="38" y="165"/>
                    <a:pt x="19" y="212"/>
                  </a:cubicBezTo>
                  <a:cubicBezTo>
                    <a:pt x="19" y="212"/>
                    <a:pt x="19" y="212"/>
                    <a:pt x="19" y="212"/>
                  </a:cubicBezTo>
                  <a:cubicBezTo>
                    <a:pt x="0" y="259"/>
                    <a:pt x="22" y="313"/>
                    <a:pt x="67" y="332"/>
                  </a:cubicBezTo>
                  <a:cubicBezTo>
                    <a:pt x="393" y="473"/>
                    <a:pt x="393" y="473"/>
                    <a:pt x="393" y="473"/>
                  </a:cubicBezTo>
                  <a:cubicBezTo>
                    <a:pt x="426" y="487"/>
                    <a:pt x="463" y="479"/>
                    <a:pt x="488" y="455"/>
                  </a:cubicBezTo>
                  <a:cubicBezTo>
                    <a:pt x="507" y="444"/>
                    <a:pt x="520" y="422"/>
                    <a:pt x="518" y="398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3540126" y="5087938"/>
              <a:ext cx="541338" cy="793750"/>
            </a:xfrm>
            <a:custGeom>
              <a:avLst/>
              <a:gdLst>
                <a:gd name="T0" fmla="*/ 0 w 287"/>
                <a:gd name="T1" fmla="*/ 0 h 421"/>
                <a:gd name="T2" fmla="*/ 149 w 287"/>
                <a:gd name="T3" fmla="*/ 102 h 421"/>
                <a:gd name="T4" fmla="*/ 287 w 287"/>
                <a:gd name="T5" fmla="*/ 353 h 421"/>
                <a:gd name="T6" fmla="*/ 61 w 287"/>
                <a:gd name="T7" fmla="*/ 421 h 421"/>
                <a:gd name="T8" fmla="*/ 0 w 287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" h="421">
                  <a:moveTo>
                    <a:pt x="0" y="0"/>
                  </a:moveTo>
                  <a:cubicBezTo>
                    <a:pt x="0" y="0"/>
                    <a:pt x="87" y="21"/>
                    <a:pt x="149" y="102"/>
                  </a:cubicBezTo>
                  <a:cubicBezTo>
                    <a:pt x="211" y="182"/>
                    <a:pt x="287" y="353"/>
                    <a:pt x="287" y="353"/>
                  </a:cubicBezTo>
                  <a:cubicBezTo>
                    <a:pt x="61" y="421"/>
                    <a:pt x="61" y="421"/>
                    <a:pt x="61" y="42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44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Line 95"/>
            <p:cNvSpPr>
              <a:spLocks noChangeShapeType="1"/>
            </p:cNvSpPr>
            <p:nvPr/>
          </p:nvSpPr>
          <p:spPr bwMode="auto">
            <a:xfrm>
              <a:off x="2705101" y="4691063"/>
              <a:ext cx="403225" cy="0"/>
            </a:xfrm>
            <a:prstGeom prst="line">
              <a:avLst/>
            </a:prstGeom>
            <a:noFill/>
            <a:ln w="14288" cap="flat">
              <a:solidFill>
                <a:srgbClr val="343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1244600" y="631825"/>
            <a:ext cx="514901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900" b="1" i="0" u="none" strike="noStrike" cap="none" normalizeH="0" baseline="0" dirty="0">
                <a:ln>
                  <a:noFill/>
                </a:ln>
                <a:solidFill>
                  <a:srgbClr val="1E5E8B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四个站族一般在地铁上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Freeform 97"/>
          <p:cNvSpPr>
            <a:spLocks/>
          </p:cNvSpPr>
          <p:nvPr/>
        </p:nvSpPr>
        <p:spPr bwMode="auto">
          <a:xfrm>
            <a:off x="6323013" y="482600"/>
            <a:ext cx="825500" cy="825500"/>
          </a:xfrm>
          <a:custGeom>
            <a:avLst/>
            <a:gdLst>
              <a:gd name="T0" fmla="*/ 481 w 520"/>
              <a:gd name="T1" fmla="*/ 520 h 520"/>
              <a:gd name="T2" fmla="*/ 0 w 520"/>
              <a:gd name="T3" fmla="*/ 481 h 520"/>
              <a:gd name="T4" fmla="*/ 39 w 520"/>
              <a:gd name="T5" fmla="*/ 0 h 520"/>
              <a:gd name="T6" fmla="*/ 520 w 520"/>
              <a:gd name="T7" fmla="*/ 39 h 520"/>
              <a:gd name="T8" fmla="*/ 481 w 520"/>
              <a:gd name="T9" fmla="*/ 520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0" h="520">
                <a:moveTo>
                  <a:pt x="481" y="520"/>
                </a:moveTo>
                <a:lnTo>
                  <a:pt x="0" y="481"/>
                </a:lnTo>
                <a:lnTo>
                  <a:pt x="39" y="0"/>
                </a:lnTo>
                <a:lnTo>
                  <a:pt x="520" y="39"/>
                </a:lnTo>
                <a:lnTo>
                  <a:pt x="481" y="520"/>
                </a:lnTo>
                <a:close/>
              </a:path>
            </a:pathLst>
          </a:cu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9" name="Freeform 98"/>
          <p:cNvSpPr>
            <a:spLocks/>
          </p:cNvSpPr>
          <p:nvPr/>
        </p:nvSpPr>
        <p:spPr bwMode="auto">
          <a:xfrm>
            <a:off x="7165976" y="504825"/>
            <a:ext cx="795338" cy="796925"/>
          </a:xfrm>
          <a:custGeom>
            <a:avLst/>
            <a:gdLst>
              <a:gd name="T0" fmla="*/ 501 w 501"/>
              <a:gd name="T1" fmla="*/ 483 h 502"/>
              <a:gd name="T2" fmla="*/ 19 w 501"/>
              <a:gd name="T3" fmla="*/ 502 h 502"/>
              <a:gd name="T4" fmla="*/ 0 w 501"/>
              <a:gd name="T5" fmla="*/ 19 h 502"/>
              <a:gd name="T6" fmla="*/ 482 w 501"/>
              <a:gd name="T7" fmla="*/ 0 h 502"/>
              <a:gd name="T8" fmla="*/ 501 w 501"/>
              <a:gd name="T9" fmla="*/ 483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1" h="502">
                <a:moveTo>
                  <a:pt x="501" y="483"/>
                </a:moveTo>
                <a:lnTo>
                  <a:pt x="19" y="502"/>
                </a:lnTo>
                <a:lnTo>
                  <a:pt x="0" y="19"/>
                </a:lnTo>
                <a:lnTo>
                  <a:pt x="482" y="0"/>
                </a:lnTo>
                <a:lnTo>
                  <a:pt x="501" y="483"/>
                </a:lnTo>
                <a:close/>
              </a:path>
            </a:pathLst>
          </a:cu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0" name="Freeform 99"/>
          <p:cNvSpPr>
            <a:spLocks/>
          </p:cNvSpPr>
          <p:nvPr/>
        </p:nvSpPr>
        <p:spPr bwMode="auto">
          <a:xfrm>
            <a:off x="7977188" y="492125"/>
            <a:ext cx="823913" cy="825500"/>
          </a:xfrm>
          <a:custGeom>
            <a:avLst/>
            <a:gdLst>
              <a:gd name="T0" fmla="*/ 480 w 519"/>
              <a:gd name="T1" fmla="*/ 520 h 520"/>
              <a:gd name="T2" fmla="*/ 0 w 519"/>
              <a:gd name="T3" fmla="*/ 481 h 520"/>
              <a:gd name="T4" fmla="*/ 39 w 519"/>
              <a:gd name="T5" fmla="*/ 0 h 520"/>
              <a:gd name="T6" fmla="*/ 519 w 519"/>
              <a:gd name="T7" fmla="*/ 39 h 520"/>
              <a:gd name="T8" fmla="*/ 480 w 519"/>
              <a:gd name="T9" fmla="*/ 520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9" h="520">
                <a:moveTo>
                  <a:pt x="480" y="520"/>
                </a:moveTo>
                <a:lnTo>
                  <a:pt x="0" y="481"/>
                </a:lnTo>
                <a:lnTo>
                  <a:pt x="39" y="0"/>
                </a:lnTo>
                <a:lnTo>
                  <a:pt x="519" y="39"/>
                </a:lnTo>
                <a:lnTo>
                  <a:pt x="480" y="520"/>
                </a:lnTo>
                <a:close/>
              </a:path>
            </a:pathLst>
          </a:cu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8821738" y="552450"/>
            <a:ext cx="482600" cy="765175"/>
          </a:xfrm>
          <a:prstGeom prst="rect">
            <a:avLst/>
          </a:pr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 rot="21480000">
            <a:off x="6432551" y="466725"/>
            <a:ext cx="85407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200" b="1" i="0" u="none" strike="noStrike" cap="none" normalizeH="0" baseline="0" dirty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做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" name="Rectangle 102"/>
          <p:cNvSpPr>
            <a:spLocks noChangeArrowheads="1"/>
          </p:cNvSpPr>
          <p:nvPr/>
        </p:nvSpPr>
        <p:spPr bwMode="auto">
          <a:xfrm rot="360000">
            <a:off x="7191376" y="514350"/>
            <a:ext cx="725488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200" b="1" i="0" u="none" strike="noStrike" cap="none" normalizeH="0" baseline="0" dirty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什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 rot="360000">
            <a:off x="8078788" y="484188"/>
            <a:ext cx="846138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200" b="1" i="0" u="none" strike="noStrike" cap="none" normalizeH="0" baseline="0" dirty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么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Rectangle 104"/>
          <p:cNvSpPr>
            <a:spLocks noChangeArrowheads="1"/>
          </p:cNvSpPr>
          <p:nvPr/>
        </p:nvSpPr>
        <p:spPr bwMode="auto">
          <a:xfrm rot="360000">
            <a:off x="8837613" y="438150"/>
            <a:ext cx="6604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200" b="1" i="0" u="none" strike="noStrike" cap="none" normalizeH="0" baseline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Rectangle 105"/>
          <p:cNvSpPr>
            <a:spLocks noChangeArrowheads="1"/>
          </p:cNvSpPr>
          <p:nvPr/>
        </p:nvSpPr>
        <p:spPr bwMode="auto">
          <a:xfrm>
            <a:off x="2263776" y="2055813"/>
            <a:ext cx="13985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302C28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玩手机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2443162" y="1738313"/>
            <a:ext cx="10302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302C28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吊环族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4592638" y="2055813"/>
            <a:ext cx="142081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612E17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玩手机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4773612" y="1738313"/>
            <a:ext cx="1020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612E17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门边族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Rectangle 109"/>
          <p:cNvSpPr>
            <a:spLocks noChangeArrowheads="1"/>
          </p:cNvSpPr>
          <p:nvPr/>
        </p:nvSpPr>
        <p:spPr bwMode="auto">
          <a:xfrm>
            <a:off x="6921501" y="2055813"/>
            <a:ext cx="142081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D9762C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玩手机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7100888" y="1738313"/>
            <a:ext cx="10334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D9762C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钢管族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Rectangle 111"/>
          <p:cNvSpPr>
            <a:spLocks noChangeArrowheads="1"/>
          </p:cNvSpPr>
          <p:nvPr/>
        </p:nvSpPr>
        <p:spPr bwMode="auto">
          <a:xfrm>
            <a:off x="9251951" y="2055813"/>
            <a:ext cx="137318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1D1E1D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玩手机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9431338" y="1738313"/>
            <a:ext cx="10426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1D1E1D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马步族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052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93850" y="1703388"/>
            <a:ext cx="17351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200" b="1" i="0" u="none" strike="noStrike" cap="none" normalizeH="0" baseline="0" dirty="0">
                <a:ln>
                  <a:noFill/>
                </a:ln>
                <a:solidFill>
                  <a:srgbClr val="20649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吊环族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93850" y="3008313"/>
            <a:ext cx="18002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200" b="1" i="0" u="none" strike="noStrike" cap="none" normalizeH="0" baseline="0" dirty="0">
                <a:ln>
                  <a:noFill/>
                </a:ln>
                <a:solidFill>
                  <a:srgbClr val="82C8C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门边族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93850" y="4311650"/>
            <a:ext cx="17351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200" b="1" i="0" u="none" strike="noStrike" cap="none" normalizeH="0" baseline="0" dirty="0">
                <a:ln>
                  <a:noFill/>
                </a:ln>
                <a:solidFill>
                  <a:srgbClr val="7ABD7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钢管族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593850" y="5621338"/>
            <a:ext cx="18002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200" b="1" i="0" u="none" strike="noStrike" cap="none" normalizeH="0" baseline="0" dirty="0">
                <a:ln>
                  <a:noFill/>
                </a:ln>
                <a:solidFill>
                  <a:srgbClr val="1AB7C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马步族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3605213" y="1752600"/>
            <a:ext cx="7191375" cy="558800"/>
          </a:xfrm>
          <a:custGeom>
            <a:avLst/>
            <a:gdLst>
              <a:gd name="T0" fmla="*/ 3722 w 3846"/>
              <a:gd name="T1" fmla="*/ 299 h 299"/>
              <a:gd name="T2" fmla="*/ 124 w 3846"/>
              <a:gd name="T3" fmla="*/ 299 h 299"/>
              <a:gd name="T4" fmla="*/ 0 w 3846"/>
              <a:gd name="T5" fmla="*/ 175 h 299"/>
              <a:gd name="T6" fmla="*/ 0 w 3846"/>
              <a:gd name="T7" fmla="*/ 124 h 299"/>
              <a:gd name="T8" fmla="*/ 124 w 3846"/>
              <a:gd name="T9" fmla="*/ 0 h 299"/>
              <a:gd name="T10" fmla="*/ 3722 w 3846"/>
              <a:gd name="T11" fmla="*/ 0 h 299"/>
              <a:gd name="T12" fmla="*/ 3846 w 3846"/>
              <a:gd name="T13" fmla="*/ 124 h 299"/>
              <a:gd name="T14" fmla="*/ 3846 w 3846"/>
              <a:gd name="T15" fmla="*/ 175 h 299"/>
              <a:gd name="T16" fmla="*/ 3722 w 3846"/>
              <a:gd name="T17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46" h="299">
                <a:moveTo>
                  <a:pt x="3722" y="299"/>
                </a:moveTo>
                <a:cubicBezTo>
                  <a:pt x="124" y="299"/>
                  <a:pt x="124" y="299"/>
                  <a:pt x="124" y="299"/>
                </a:cubicBezTo>
                <a:cubicBezTo>
                  <a:pt x="55" y="299"/>
                  <a:pt x="0" y="243"/>
                  <a:pt x="0" y="175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56"/>
                  <a:pt x="55" y="0"/>
                  <a:pt x="124" y="0"/>
                </a:cubicBezTo>
                <a:cubicBezTo>
                  <a:pt x="3722" y="0"/>
                  <a:pt x="3722" y="0"/>
                  <a:pt x="3722" y="0"/>
                </a:cubicBezTo>
                <a:cubicBezTo>
                  <a:pt x="3791" y="0"/>
                  <a:pt x="3846" y="56"/>
                  <a:pt x="3846" y="124"/>
                </a:cubicBezTo>
                <a:cubicBezTo>
                  <a:pt x="3846" y="175"/>
                  <a:pt x="3846" y="175"/>
                  <a:pt x="3846" y="175"/>
                </a:cubicBezTo>
                <a:cubicBezTo>
                  <a:pt x="3846" y="243"/>
                  <a:pt x="3791" y="299"/>
                  <a:pt x="3722" y="299"/>
                </a:cubicBezTo>
                <a:close/>
              </a:path>
            </a:pathLst>
          </a:custGeom>
          <a:solidFill>
            <a:srgbClr val="E483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7200900" y="1752600"/>
            <a:ext cx="3595688" cy="558800"/>
          </a:xfrm>
          <a:custGeom>
            <a:avLst/>
            <a:gdLst>
              <a:gd name="T0" fmla="*/ 1923 w 1923"/>
              <a:gd name="T1" fmla="*/ 175 h 299"/>
              <a:gd name="T2" fmla="*/ 1923 w 1923"/>
              <a:gd name="T3" fmla="*/ 124 h 299"/>
              <a:gd name="T4" fmla="*/ 1773 w 1923"/>
              <a:gd name="T5" fmla="*/ 0 h 299"/>
              <a:gd name="T6" fmla="*/ 150 w 1923"/>
              <a:gd name="T7" fmla="*/ 0 h 299"/>
              <a:gd name="T8" fmla="*/ 0 w 1923"/>
              <a:gd name="T9" fmla="*/ 124 h 299"/>
              <a:gd name="T10" fmla="*/ 0 w 1923"/>
              <a:gd name="T11" fmla="*/ 175 h 299"/>
              <a:gd name="T12" fmla="*/ 150 w 1923"/>
              <a:gd name="T13" fmla="*/ 299 h 299"/>
              <a:gd name="T14" fmla="*/ 1773 w 1923"/>
              <a:gd name="T15" fmla="*/ 299 h 299"/>
              <a:gd name="T16" fmla="*/ 1923 w 1923"/>
              <a:gd name="T17" fmla="*/ 175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23" h="299">
                <a:moveTo>
                  <a:pt x="1923" y="175"/>
                </a:moveTo>
                <a:cubicBezTo>
                  <a:pt x="1923" y="124"/>
                  <a:pt x="1923" y="124"/>
                  <a:pt x="1923" y="124"/>
                </a:cubicBezTo>
                <a:cubicBezTo>
                  <a:pt x="1923" y="56"/>
                  <a:pt x="1856" y="0"/>
                  <a:pt x="1773" y="0"/>
                </a:cubicBezTo>
                <a:cubicBezTo>
                  <a:pt x="150" y="0"/>
                  <a:pt x="150" y="0"/>
                  <a:pt x="150" y="0"/>
                </a:cubicBezTo>
                <a:cubicBezTo>
                  <a:pt x="67" y="0"/>
                  <a:pt x="0" y="56"/>
                  <a:pt x="0" y="124"/>
                </a:cubicBezTo>
                <a:cubicBezTo>
                  <a:pt x="0" y="175"/>
                  <a:pt x="0" y="175"/>
                  <a:pt x="0" y="175"/>
                </a:cubicBezTo>
                <a:cubicBezTo>
                  <a:pt x="0" y="243"/>
                  <a:pt x="67" y="299"/>
                  <a:pt x="150" y="299"/>
                </a:cubicBezTo>
                <a:cubicBezTo>
                  <a:pt x="1773" y="299"/>
                  <a:pt x="1773" y="299"/>
                  <a:pt x="1773" y="299"/>
                </a:cubicBezTo>
                <a:cubicBezTo>
                  <a:pt x="1856" y="299"/>
                  <a:pt x="1923" y="243"/>
                  <a:pt x="1923" y="175"/>
                </a:cubicBezTo>
                <a:close/>
              </a:path>
            </a:pathLst>
          </a:custGeom>
          <a:solidFill>
            <a:srgbClr val="7ABA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3605213" y="3076575"/>
            <a:ext cx="7191375" cy="558800"/>
          </a:xfrm>
          <a:custGeom>
            <a:avLst/>
            <a:gdLst>
              <a:gd name="T0" fmla="*/ 3722 w 3846"/>
              <a:gd name="T1" fmla="*/ 299 h 299"/>
              <a:gd name="T2" fmla="*/ 124 w 3846"/>
              <a:gd name="T3" fmla="*/ 299 h 299"/>
              <a:gd name="T4" fmla="*/ 0 w 3846"/>
              <a:gd name="T5" fmla="*/ 175 h 299"/>
              <a:gd name="T6" fmla="*/ 0 w 3846"/>
              <a:gd name="T7" fmla="*/ 125 h 299"/>
              <a:gd name="T8" fmla="*/ 124 w 3846"/>
              <a:gd name="T9" fmla="*/ 0 h 299"/>
              <a:gd name="T10" fmla="*/ 3722 w 3846"/>
              <a:gd name="T11" fmla="*/ 0 h 299"/>
              <a:gd name="T12" fmla="*/ 3846 w 3846"/>
              <a:gd name="T13" fmla="*/ 125 h 299"/>
              <a:gd name="T14" fmla="*/ 3846 w 3846"/>
              <a:gd name="T15" fmla="*/ 175 h 299"/>
              <a:gd name="T16" fmla="*/ 3722 w 3846"/>
              <a:gd name="T17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46" h="299">
                <a:moveTo>
                  <a:pt x="3722" y="299"/>
                </a:moveTo>
                <a:cubicBezTo>
                  <a:pt x="124" y="299"/>
                  <a:pt x="124" y="299"/>
                  <a:pt x="124" y="299"/>
                </a:cubicBezTo>
                <a:cubicBezTo>
                  <a:pt x="55" y="299"/>
                  <a:pt x="0" y="244"/>
                  <a:pt x="0" y="175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56"/>
                  <a:pt x="55" y="0"/>
                  <a:pt x="124" y="0"/>
                </a:cubicBezTo>
                <a:cubicBezTo>
                  <a:pt x="3722" y="0"/>
                  <a:pt x="3722" y="0"/>
                  <a:pt x="3722" y="0"/>
                </a:cubicBezTo>
                <a:cubicBezTo>
                  <a:pt x="3791" y="0"/>
                  <a:pt x="3846" y="56"/>
                  <a:pt x="3846" y="125"/>
                </a:cubicBezTo>
                <a:cubicBezTo>
                  <a:pt x="3846" y="175"/>
                  <a:pt x="3846" y="175"/>
                  <a:pt x="3846" y="175"/>
                </a:cubicBezTo>
                <a:cubicBezTo>
                  <a:pt x="3846" y="244"/>
                  <a:pt x="3791" y="299"/>
                  <a:pt x="3722" y="299"/>
                </a:cubicBezTo>
                <a:close/>
              </a:path>
            </a:pathLst>
          </a:custGeom>
          <a:solidFill>
            <a:srgbClr val="E483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3605213" y="4395788"/>
            <a:ext cx="7191375" cy="557213"/>
          </a:xfrm>
          <a:custGeom>
            <a:avLst/>
            <a:gdLst>
              <a:gd name="T0" fmla="*/ 3722 w 3846"/>
              <a:gd name="T1" fmla="*/ 298 h 298"/>
              <a:gd name="T2" fmla="*/ 124 w 3846"/>
              <a:gd name="T3" fmla="*/ 298 h 298"/>
              <a:gd name="T4" fmla="*/ 0 w 3846"/>
              <a:gd name="T5" fmla="*/ 174 h 298"/>
              <a:gd name="T6" fmla="*/ 0 w 3846"/>
              <a:gd name="T7" fmla="*/ 124 h 298"/>
              <a:gd name="T8" fmla="*/ 124 w 3846"/>
              <a:gd name="T9" fmla="*/ 0 h 298"/>
              <a:gd name="T10" fmla="*/ 3722 w 3846"/>
              <a:gd name="T11" fmla="*/ 0 h 298"/>
              <a:gd name="T12" fmla="*/ 3846 w 3846"/>
              <a:gd name="T13" fmla="*/ 124 h 298"/>
              <a:gd name="T14" fmla="*/ 3846 w 3846"/>
              <a:gd name="T15" fmla="*/ 174 h 298"/>
              <a:gd name="T16" fmla="*/ 3722 w 3846"/>
              <a:gd name="T17" fmla="*/ 298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46" h="298">
                <a:moveTo>
                  <a:pt x="3722" y="298"/>
                </a:moveTo>
                <a:cubicBezTo>
                  <a:pt x="124" y="298"/>
                  <a:pt x="124" y="298"/>
                  <a:pt x="124" y="298"/>
                </a:cubicBezTo>
                <a:cubicBezTo>
                  <a:pt x="55" y="298"/>
                  <a:pt x="0" y="243"/>
                  <a:pt x="0" y="174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55"/>
                  <a:pt x="55" y="0"/>
                  <a:pt x="124" y="0"/>
                </a:cubicBezTo>
                <a:cubicBezTo>
                  <a:pt x="3722" y="0"/>
                  <a:pt x="3722" y="0"/>
                  <a:pt x="3722" y="0"/>
                </a:cubicBezTo>
                <a:cubicBezTo>
                  <a:pt x="3791" y="0"/>
                  <a:pt x="3846" y="55"/>
                  <a:pt x="3846" y="124"/>
                </a:cubicBezTo>
                <a:cubicBezTo>
                  <a:pt x="3846" y="174"/>
                  <a:pt x="3846" y="174"/>
                  <a:pt x="3846" y="174"/>
                </a:cubicBezTo>
                <a:cubicBezTo>
                  <a:pt x="3846" y="243"/>
                  <a:pt x="3791" y="298"/>
                  <a:pt x="3722" y="298"/>
                </a:cubicBezTo>
                <a:close/>
              </a:path>
            </a:pathLst>
          </a:custGeom>
          <a:solidFill>
            <a:srgbClr val="E483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8999538" y="4395788"/>
            <a:ext cx="1797050" cy="557213"/>
          </a:xfrm>
          <a:custGeom>
            <a:avLst/>
            <a:gdLst>
              <a:gd name="T0" fmla="*/ 961 w 961"/>
              <a:gd name="T1" fmla="*/ 174 h 298"/>
              <a:gd name="T2" fmla="*/ 961 w 961"/>
              <a:gd name="T3" fmla="*/ 124 h 298"/>
              <a:gd name="T4" fmla="*/ 886 w 961"/>
              <a:gd name="T5" fmla="*/ 0 h 298"/>
              <a:gd name="T6" fmla="*/ 75 w 961"/>
              <a:gd name="T7" fmla="*/ 0 h 298"/>
              <a:gd name="T8" fmla="*/ 0 w 961"/>
              <a:gd name="T9" fmla="*/ 124 h 298"/>
              <a:gd name="T10" fmla="*/ 0 w 961"/>
              <a:gd name="T11" fmla="*/ 174 h 298"/>
              <a:gd name="T12" fmla="*/ 75 w 961"/>
              <a:gd name="T13" fmla="*/ 298 h 298"/>
              <a:gd name="T14" fmla="*/ 886 w 961"/>
              <a:gd name="T15" fmla="*/ 298 h 298"/>
              <a:gd name="T16" fmla="*/ 961 w 961"/>
              <a:gd name="T17" fmla="*/ 174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298">
                <a:moveTo>
                  <a:pt x="961" y="174"/>
                </a:moveTo>
                <a:cubicBezTo>
                  <a:pt x="961" y="124"/>
                  <a:pt x="961" y="124"/>
                  <a:pt x="961" y="124"/>
                </a:cubicBezTo>
                <a:cubicBezTo>
                  <a:pt x="961" y="55"/>
                  <a:pt x="928" y="0"/>
                  <a:pt x="886" y="0"/>
                </a:cubicBezTo>
                <a:cubicBezTo>
                  <a:pt x="75" y="0"/>
                  <a:pt x="75" y="0"/>
                  <a:pt x="75" y="0"/>
                </a:cubicBezTo>
                <a:cubicBezTo>
                  <a:pt x="33" y="0"/>
                  <a:pt x="0" y="55"/>
                  <a:pt x="0" y="124"/>
                </a:cubicBezTo>
                <a:cubicBezTo>
                  <a:pt x="0" y="174"/>
                  <a:pt x="0" y="174"/>
                  <a:pt x="0" y="174"/>
                </a:cubicBezTo>
                <a:cubicBezTo>
                  <a:pt x="0" y="243"/>
                  <a:pt x="33" y="298"/>
                  <a:pt x="75" y="298"/>
                </a:cubicBezTo>
                <a:cubicBezTo>
                  <a:pt x="886" y="298"/>
                  <a:pt x="886" y="298"/>
                  <a:pt x="886" y="298"/>
                </a:cubicBezTo>
                <a:cubicBezTo>
                  <a:pt x="928" y="298"/>
                  <a:pt x="961" y="243"/>
                  <a:pt x="961" y="174"/>
                </a:cubicBezTo>
                <a:close/>
              </a:path>
            </a:pathLst>
          </a:custGeom>
          <a:solidFill>
            <a:srgbClr val="7ABA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3725863" y="5689600"/>
            <a:ext cx="7070725" cy="557213"/>
          </a:xfrm>
          <a:custGeom>
            <a:avLst/>
            <a:gdLst>
              <a:gd name="T0" fmla="*/ 3658 w 3782"/>
              <a:gd name="T1" fmla="*/ 298 h 298"/>
              <a:gd name="T2" fmla="*/ 124 w 3782"/>
              <a:gd name="T3" fmla="*/ 298 h 298"/>
              <a:gd name="T4" fmla="*/ 0 w 3782"/>
              <a:gd name="T5" fmla="*/ 174 h 298"/>
              <a:gd name="T6" fmla="*/ 0 w 3782"/>
              <a:gd name="T7" fmla="*/ 124 h 298"/>
              <a:gd name="T8" fmla="*/ 124 w 3782"/>
              <a:gd name="T9" fmla="*/ 0 h 298"/>
              <a:gd name="T10" fmla="*/ 3658 w 3782"/>
              <a:gd name="T11" fmla="*/ 0 h 298"/>
              <a:gd name="T12" fmla="*/ 3782 w 3782"/>
              <a:gd name="T13" fmla="*/ 124 h 298"/>
              <a:gd name="T14" fmla="*/ 3782 w 3782"/>
              <a:gd name="T15" fmla="*/ 174 h 298"/>
              <a:gd name="T16" fmla="*/ 3658 w 3782"/>
              <a:gd name="T17" fmla="*/ 298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82" h="298">
                <a:moveTo>
                  <a:pt x="3658" y="298"/>
                </a:moveTo>
                <a:cubicBezTo>
                  <a:pt x="124" y="298"/>
                  <a:pt x="124" y="298"/>
                  <a:pt x="124" y="298"/>
                </a:cubicBezTo>
                <a:cubicBezTo>
                  <a:pt x="56" y="298"/>
                  <a:pt x="0" y="243"/>
                  <a:pt x="0" y="174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55"/>
                  <a:pt x="56" y="0"/>
                  <a:pt x="124" y="0"/>
                </a:cubicBezTo>
                <a:cubicBezTo>
                  <a:pt x="3658" y="0"/>
                  <a:pt x="3658" y="0"/>
                  <a:pt x="3658" y="0"/>
                </a:cubicBezTo>
                <a:cubicBezTo>
                  <a:pt x="3727" y="0"/>
                  <a:pt x="3782" y="55"/>
                  <a:pt x="3782" y="124"/>
                </a:cubicBezTo>
                <a:cubicBezTo>
                  <a:pt x="3782" y="174"/>
                  <a:pt x="3782" y="174"/>
                  <a:pt x="3782" y="174"/>
                </a:cubicBezTo>
                <a:cubicBezTo>
                  <a:pt x="3782" y="243"/>
                  <a:pt x="3727" y="298"/>
                  <a:pt x="3658" y="298"/>
                </a:cubicBezTo>
                <a:close/>
              </a:path>
            </a:pathLst>
          </a:custGeom>
          <a:solidFill>
            <a:srgbClr val="7ABA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4635500" y="1809750"/>
            <a:ext cx="15795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男女均分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4635500" y="3114675"/>
            <a:ext cx="14271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MM独霸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635500" y="4457700"/>
            <a:ext cx="14271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MM居多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4635500" y="5764213"/>
            <a:ext cx="12890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只剩GG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1089024" y="549275"/>
            <a:ext cx="249396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900" b="1" i="0" u="none" strike="noStrike" cap="none" normalizeH="0" baseline="0" dirty="0">
                <a:ln>
                  <a:noFill/>
                </a:ln>
                <a:solidFill>
                  <a:srgbClr val="1E5E8B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四个站族的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3582988" y="401638"/>
            <a:ext cx="819150" cy="819150"/>
          </a:xfrm>
          <a:custGeom>
            <a:avLst/>
            <a:gdLst>
              <a:gd name="T0" fmla="*/ 477 w 516"/>
              <a:gd name="T1" fmla="*/ 516 h 516"/>
              <a:gd name="T2" fmla="*/ 0 w 516"/>
              <a:gd name="T3" fmla="*/ 477 h 516"/>
              <a:gd name="T4" fmla="*/ 39 w 516"/>
              <a:gd name="T5" fmla="*/ 0 h 516"/>
              <a:gd name="T6" fmla="*/ 516 w 516"/>
              <a:gd name="T7" fmla="*/ 39 h 516"/>
              <a:gd name="T8" fmla="*/ 477 w 516"/>
              <a:gd name="T9" fmla="*/ 516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6" h="516">
                <a:moveTo>
                  <a:pt x="477" y="516"/>
                </a:moveTo>
                <a:lnTo>
                  <a:pt x="0" y="477"/>
                </a:lnTo>
                <a:lnTo>
                  <a:pt x="39" y="0"/>
                </a:lnTo>
                <a:lnTo>
                  <a:pt x="516" y="39"/>
                </a:lnTo>
                <a:lnTo>
                  <a:pt x="477" y="516"/>
                </a:lnTo>
                <a:close/>
              </a:path>
            </a:pathLst>
          </a:cu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4419600" y="423863"/>
            <a:ext cx="788988" cy="788988"/>
          </a:xfrm>
          <a:custGeom>
            <a:avLst/>
            <a:gdLst>
              <a:gd name="T0" fmla="*/ 497 w 497"/>
              <a:gd name="T1" fmla="*/ 479 h 497"/>
              <a:gd name="T2" fmla="*/ 19 w 497"/>
              <a:gd name="T3" fmla="*/ 497 h 497"/>
              <a:gd name="T4" fmla="*/ 0 w 497"/>
              <a:gd name="T5" fmla="*/ 19 h 497"/>
              <a:gd name="T6" fmla="*/ 478 w 497"/>
              <a:gd name="T7" fmla="*/ 0 h 497"/>
              <a:gd name="T8" fmla="*/ 497 w 497"/>
              <a:gd name="T9" fmla="*/ 479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7" h="497">
                <a:moveTo>
                  <a:pt x="497" y="479"/>
                </a:moveTo>
                <a:lnTo>
                  <a:pt x="19" y="497"/>
                </a:lnTo>
                <a:lnTo>
                  <a:pt x="0" y="19"/>
                </a:lnTo>
                <a:lnTo>
                  <a:pt x="478" y="0"/>
                </a:lnTo>
                <a:lnTo>
                  <a:pt x="497" y="479"/>
                </a:lnTo>
                <a:close/>
              </a:path>
            </a:pathLst>
          </a:cu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5222875" y="411163"/>
            <a:ext cx="819150" cy="819150"/>
          </a:xfrm>
          <a:custGeom>
            <a:avLst/>
            <a:gdLst>
              <a:gd name="T0" fmla="*/ 477 w 516"/>
              <a:gd name="T1" fmla="*/ 516 h 516"/>
              <a:gd name="T2" fmla="*/ 0 w 516"/>
              <a:gd name="T3" fmla="*/ 477 h 516"/>
              <a:gd name="T4" fmla="*/ 39 w 516"/>
              <a:gd name="T5" fmla="*/ 0 h 516"/>
              <a:gd name="T6" fmla="*/ 516 w 516"/>
              <a:gd name="T7" fmla="*/ 39 h 516"/>
              <a:gd name="T8" fmla="*/ 477 w 516"/>
              <a:gd name="T9" fmla="*/ 516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6" h="516">
                <a:moveTo>
                  <a:pt x="477" y="516"/>
                </a:moveTo>
                <a:lnTo>
                  <a:pt x="0" y="477"/>
                </a:lnTo>
                <a:lnTo>
                  <a:pt x="39" y="0"/>
                </a:lnTo>
                <a:lnTo>
                  <a:pt x="516" y="39"/>
                </a:lnTo>
                <a:lnTo>
                  <a:pt x="477" y="516"/>
                </a:lnTo>
                <a:close/>
              </a:path>
            </a:pathLst>
          </a:cu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062663" y="471488"/>
            <a:ext cx="758825" cy="758825"/>
          </a:xfrm>
          <a:prstGeom prst="rect">
            <a:avLst/>
          </a:pr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 rot="21480000">
            <a:off x="3695700" y="422275"/>
            <a:ext cx="833438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200" b="1" i="0" u="none" strike="noStrike" cap="none" normalizeH="0" baseline="0" dirty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男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 rot="360000">
            <a:off x="4446588" y="439738"/>
            <a:ext cx="833438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200" b="1" i="0" u="none" strike="noStrike" cap="none" normalizeH="0" baseline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女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 rot="360000">
            <a:off x="5324475" y="441325"/>
            <a:ext cx="8382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200" b="1" i="0" u="none" strike="noStrike" cap="none" normalizeH="0" baseline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比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 rot="360000">
            <a:off x="6076950" y="481013"/>
            <a:ext cx="833438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200" b="1" i="0" u="none" strike="noStrike" cap="none" normalizeH="0" baseline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Freeform 28"/>
          <p:cNvSpPr>
            <a:spLocks noEditPoints="1"/>
          </p:cNvSpPr>
          <p:nvPr/>
        </p:nvSpPr>
        <p:spPr bwMode="auto">
          <a:xfrm>
            <a:off x="3567113" y="1752600"/>
            <a:ext cx="571500" cy="879475"/>
          </a:xfrm>
          <a:custGeom>
            <a:avLst/>
            <a:gdLst>
              <a:gd name="T0" fmla="*/ 255 w 306"/>
              <a:gd name="T1" fmla="*/ 328 h 470"/>
              <a:gd name="T2" fmla="*/ 187 w 306"/>
              <a:gd name="T3" fmla="*/ 328 h 470"/>
              <a:gd name="T4" fmla="*/ 187 w 306"/>
              <a:gd name="T5" fmla="*/ 302 h 470"/>
              <a:gd name="T6" fmla="*/ 306 w 306"/>
              <a:gd name="T7" fmla="*/ 153 h 470"/>
              <a:gd name="T8" fmla="*/ 153 w 306"/>
              <a:gd name="T9" fmla="*/ 0 h 470"/>
              <a:gd name="T10" fmla="*/ 0 w 306"/>
              <a:gd name="T11" fmla="*/ 153 h 470"/>
              <a:gd name="T12" fmla="*/ 119 w 306"/>
              <a:gd name="T13" fmla="*/ 302 h 470"/>
              <a:gd name="T14" fmla="*/ 119 w 306"/>
              <a:gd name="T15" fmla="*/ 328 h 470"/>
              <a:gd name="T16" fmla="*/ 51 w 306"/>
              <a:gd name="T17" fmla="*/ 328 h 470"/>
              <a:gd name="T18" fmla="*/ 17 w 306"/>
              <a:gd name="T19" fmla="*/ 362 h 470"/>
              <a:gd name="T20" fmla="*/ 51 w 306"/>
              <a:gd name="T21" fmla="*/ 396 h 470"/>
              <a:gd name="T22" fmla="*/ 119 w 306"/>
              <a:gd name="T23" fmla="*/ 396 h 470"/>
              <a:gd name="T24" fmla="*/ 119 w 306"/>
              <a:gd name="T25" fmla="*/ 436 h 470"/>
              <a:gd name="T26" fmla="*/ 153 w 306"/>
              <a:gd name="T27" fmla="*/ 470 h 470"/>
              <a:gd name="T28" fmla="*/ 187 w 306"/>
              <a:gd name="T29" fmla="*/ 436 h 470"/>
              <a:gd name="T30" fmla="*/ 187 w 306"/>
              <a:gd name="T31" fmla="*/ 396 h 470"/>
              <a:gd name="T32" fmla="*/ 255 w 306"/>
              <a:gd name="T33" fmla="*/ 396 h 470"/>
              <a:gd name="T34" fmla="*/ 289 w 306"/>
              <a:gd name="T35" fmla="*/ 362 h 470"/>
              <a:gd name="T36" fmla="*/ 255 w 306"/>
              <a:gd name="T37" fmla="*/ 328 h 470"/>
              <a:gd name="T38" fmla="*/ 68 w 306"/>
              <a:gd name="T39" fmla="*/ 153 h 470"/>
              <a:gd name="T40" fmla="*/ 153 w 306"/>
              <a:gd name="T41" fmla="*/ 68 h 470"/>
              <a:gd name="T42" fmla="*/ 238 w 306"/>
              <a:gd name="T43" fmla="*/ 153 h 470"/>
              <a:gd name="T44" fmla="*/ 153 w 306"/>
              <a:gd name="T45" fmla="*/ 238 h 470"/>
              <a:gd name="T46" fmla="*/ 68 w 306"/>
              <a:gd name="T47" fmla="*/ 153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06" h="470">
                <a:moveTo>
                  <a:pt x="255" y="328"/>
                </a:moveTo>
                <a:cubicBezTo>
                  <a:pt x="187" y="328"/>
                  <a:pt x="187" y="328"/>
                  <a:pt x="187" y="328"/>
                </a:cubicBezTo>
                <a:cubicBezTo>
                  <a:pt x="187" y="302"/>
                  <a:pt x="187" y="302"/>
                  <a:pt x="187" y="302"/>
                </a:cubicBezTo>
                <a:cubicBezTo>
                  <a:pt x="255" y="287"/>
                  <a:pt x="306" y="226"/>
                  <a:pt x="306" y="153"/>
                </a:cubicBezTo>
                <a:cubicBezTo>
                  <a:pt x="306" y="69"/>
                  <a:pt x="238" y="0"/>
                  <a:pt x="153" y="0"/>
                </a:cubicBezTo>
                <a:cubicBezTo>
                  <a:pt x="69" y="0"/>
                  <a:pt x="0" y="69"/>
                  <a:pt x="0" y="153"/>
                </a:cubicBezTo>
                <a:cubicBezTo>
                  <a:pt x="0" y="226"/>
                  <a:pt x="51" y="287"/>
                  <a:pt x="119" y="302"/>
                </a:cubicBezTo>
                <a:cubicBezTo>
                  <a:pt x="119" y="328"/>
                  <a:pt x="119" y="328"/>
                  <a:pt x="119" y="328"/>
                </a:cubicBezTo>
                <a:cubicBezTo>
                  <a:pt x="51" y="328"/>
                  <a:pt x="51" y="328"/>
                  <a:pt x="51" y="328"/>
                </a:cubicBezTo>
                <a:cubicBezTo>
                  <a:pt x="32" y="328"/>
                  <a:pt x="17" y="344"/>
                  <a:pt x="17" y="362"/>
                </a:cubicBezTo>
                <a:cubicBezTo>
                  <a:pt x="17" y="381"/>
                  <a:pt x="32" y="396"/>
                  <a:pt x="51" y="396"/>
                </a:cubicBezTo>
                <a:cubicBezTo>
                  <a:pt x="119" y="396"/>
                  <a:pt x="119" y="396"/>
                  <a:pt x="119" y="396"/>
                </a:cubicBezTo>
                <a:cubicBezTo>
                  <a:pt x="119" y="436"/>
                  <a:pt x="119" y="436"/>
                  <a:pt x="119" y="436"/>
                </a:cubicBezTo>
                <a:cubicBezTo>
                  <a:pt x="119" y="455"/>
                  <a:pt x="134" y="470"/>
                  <a:pt x="153" y="470"/>
                </a:cubicBezTo>
                <a:cubicBezTo>
                  <a:pt x="172" y="470"/>
                  <a:pt x="187" y="455"/>
                  <a:pt x="187" y="436"/>
                </a:cubicBezTo>
                <a:cubicBezTo>
                  <a:pt x="187" y="396"/>
                  <a:pt x="187" y="396"/>
                  <a:pt x="187" y="396"/>
                </a:cubicBezTo>
                <a:cubicBezTo>
                  <a:pt x="255" y="396"/>
                  <a:pt x="255" y="396"/>
                  <a:pt x="255" y="396"/>
                </a:cubicBezTo>
                <a:cubicBezTo>
                  <a:pt x="274" y="396"/>
                  <a:pt x="289" y="381"/>
                  <a:pt x="289" y="362"/>
                </a:cubicBezTo>
                <a:cubicBezTo>
                  <a:pt x="289" y="344"/>
                  <a:pt x="274" y="328"/>
                  <a:pt x="255" y="328"/>
                </a:cubicBezTo>
                <a:close/>
                <a:moveTo>
                  <a:pt x="68" y="153"/>
                </a:moveTo>
                <a:cubicBezTo>
                  <a:pt x="68" y="107"/>
                  <a:pt x="106" y="68"/>
                  <a:pt x="153" y="68"/>
                </a:cubicBezTo>
                <a:cubicBezTo>
                  <a:pt x="200" y="68"/>
                  <a:pt x="238" y="107"/>
                  <a:pt x="238" y="153"/>
                </a:cubicBezTo>
                <a:cubicBezTo>
                  <a:pt x="238" y="200"/>
                  <a:pt x="200" y="238"/>
                  <a:pt x="153" y="238"/>
                </a:cubicBezTo>
                <a:cubicBezTo>
                  <a:pt x="106" y="238"/>
                  <a:pt x="68" y="200"/>
                  <a:pt x="68" y="153"/>
                </a:cubicBez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29"/>
          <p:cNvSpPr>
            <a:spLocks noEditPoints="1"/>
          </p:cNvSpPr>
          <p:nvPr/>
        </p:nvSpPr>
        <p:spPr bwMode="auto">
          <a:xfrm>
            <a:off x="10250488" y="3073400"/>
            <a:ext cx="573088" cy="881063"/>
          </a:xfrm>
          <a:custGeom>
            <a:avLst/>
            <a:gdLst>
              <a:gd name="T0" fmla="*/ 255 w 306"/>
              <a:gd name="T1" fmla="*/ 328 h 471"/>
              <a:gd name="T2" fmla="*/ 187 w 306"/>
              <a:gd name="T3" fmla="*/ 328 h 471"/>
              <a:gd name="T4" fmla="*/ 187 w 306"/>
              <a:gd name="T5" fmla="*/ 302 h 471"/>
              <a:gd name="T6" fmla="*/ 306 w 306"/>
              <a:gd name="T7" fmla="*/ 154 h 471"/>
              <a:gd name="T8" fmla="*/ 153 w 306"/>
              <a:gd name="T9" fmla="*/ 0 h 471"/>
              <a:gd name="T10" fmla="*/ 0 w 306"/>
              <a:gd name="T11" fmla="*/ 154 h 471"/>
              <a:gd name="T12" fmla="*/ 119 w 306"/>
              <a:gd name="T13" fmla="*/ 302 h 471"/>
              <a:gd name="T14" fmla="*/ 119 w 306"/>
              <a:gd name="T15" fmla="*/ 328 h 471"/>
              <a:gd name="T16" fmla="*/ 51 w 306"/>
              <a:gd name="T17" fmla="*/ 328 h 471"/>
              <a:gd name="T18" fmla="*/ 17 w 306"/>
              <a:gd name="T19" fmla="*/ 362 h 471"/>
              <a:gd name="T20" fmla="*/ 51 w 306"/>
              <a:gd name="T21" fmla="*/ 397 h 471"/>
              <a:gd name="T22" fmla="*/ 119 w 306"/>
              <a:gd name="T23" fmla="*/ 397 h 471"/>
              <a:gd name="T24" fmla="*/ 119 w 306"/>
              <a:gd name="T25" fmla="*/ 437 h 471"/>
              <a:gd name="T26" fmla="*/ 153 w 306"/>
              <a:gd name="T27" fmla="*/ 471 h 471"/>
              <a:gd name="T28" fmla="*/ 187 w 306"/>
              <a:gd name="T29" fmla="*/ 437 h 471"/>
              <a:gd name="T30" fmla="*/ 187 w 306"/>
              <a:gd name="T31" fmla="*/ 397 h 471"/>
              <a:gd name="T32" fmla="*/ 255 w 306"/>
              <a:gd name="T33" fmla="*/ 397 h 471"/>
              <a:gd name="T34" fmla="*/ 289 w 306"/>
              <a:gd name="T35" fmla="*/ 362 h 471"/>
              <a:gd name="T36" fmla="*/ 255 w 306"/>
              <a:gd name="T37" fmla="*/ 328 h 471"/>
              <a:gd name="T38" fmla="*/ 68 w 306"/>
              <a:gd name="T39" fmla="*/ 154 h 471"/>
              <a:gd name="T40" fmla="*/ 153 w 306"/>
              <a:gd name="T41" fmla="*/ 68 h 471"/>
              <a:gd name="T42" fmla="*/ 238 w 306"/>
              <a:gd name="T43" fmla="*/ 154 h 471"/>
              <a:gd name="T44" fmla="*/ 153 w 306"/>
              <a:gd name="T45" fmla="*/ 238 h 471"/>
              <a:gd name="T46" fmla="*/ 68 w 306"/>
              <a:gd name="T47" fmla="*/ 154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06" h="471">
                <a:moveTo>
                  <a:pt x="255" y="328"/>
                </a:moveTo>
                <a:cubicBezTo>
                  <a:pt x="187" y="328"/>
                  <a:pt x="187" y="328"/>
                  <a:pt x="187" y="328"/>
                </a:cubicBezTo>
                <a:cubicBezTo>
                  <a:pt x="187" y="302"/>
                  <a:pt x="187" y="302"/>
                  <a:pt x="187" y="302"/>
                </a:cubicBezTo>
                <a:cubicBezTo>
                  <a:pt x="255" y="287"/>
                  <a:pt x="306" y="226"/>
                  <a:pt x="306" y="154"/>
                </a:cubicBezTo>
                <a:cubicBezTo>
                  <a:pt x="306" y="69"/>
                  <a:pt x="238" y="0"/>
                  <a:pt x="153" y="0"/>
                </a:cubicBezTo>
                <a:cubicBezTo>
                  <a:pt x="69" y="0"/>
                  <a:pt x="0" y="69"/>
                  <a:pt x="0" y="154"/>
                </a:cubicBezTo>
                <a:cubicBezTo>
                  <a:pt x="0" y="226"/>
                  <a:pt x="51" y="287"/>
                  <a:pt x="119" y="302"/>
                </a:cubicBezTo>
                <a:cubicBezTo>
                  <a:pt x="119" y="328"/>
                  <a:pt x="119" y="328"/>
                  <a:pt x="119" y="328"/>
                </a:cubicBezTo>
                <a:cubicBezTo>
                  <a:pt x="51" y="328"/>
                  <a:pt x="51" y="328"/>
                  <a:pt x="51" y="328"/>
                </a:cubicBezTo>
                <a:cubicBezTo>
                  <a:pt x="32" y="328"/>
                  <a:pt x="17" y="344"/>
                  <a:pt x="17" y="362"/>
                </a:cubicBezTo>
                <a:cubicBezTo>
                  <a:pt x="17" y="381"/>
                  <a:pt x="32" y="397"/>
                  <a:pt x="51" y="397"/>
                </a:cubicBezTo>
                <a:cubicBezTo>
                  <a:pt x="119" y="397"/>
                  <a:pt x="119" y="397"/>
                  <a:pt x="119" y="397"/>
                </a:cubicBezTo>
                <a:cubicBezTo>
                  <a:pt x="119" y="437"/>
                  <a:pt x="119" y="437"/>
                  <a:pt x="119" y="437"/>
                </a:cubicBezTo>
                <a:cubicBezTo>
                  <a:pt x="119" y="455"/>
                  <a:pt x="134" y="471"/>
                  <a:pt x="153" y="471"/>
                </a:cubicBezTo>
                <a:cubicBezTo>
                  <a:pt x="172" y="471"/>
                  <a:pt x="187" y="455"/>
                  <a:pt x="187" y="437"/>
                </a:cubicBezTo>
                <a:cubicBezTo>
                  <a:pt x="187" y="397"/>
                  <a:pt x="187" y="397"/>
                  <a:pt x="187" y="397"/>
                </a:cubicBezTo>
                <a:cubicBezTo>
                  <a:pt x="255" y="397"/>
                  <a:pt x="255" y="397"/>
                  <a:pt x="255" y="397"/>
                </a:cubicBezTo>
                <a:cubicBezTo>
                  <a:pt x="274" y="397"/>
                  <a:pt x="289" y="381"/>
                  <a:pt x="289" y="362"/>
                </a:cubicBezTo>
                <a:cubicBezTo>
                  <a:pt x="289" y="344"/>
                  <a:pt x="274" y="328"/>
                  <a:pt x="255" y="328"/>
                </a:cubicBezTo>
                <a:close/>
                <a:moveTo>
                  <a:pt x="68" y="154"/>
                </a:moveTo>
                <a:cubicBezTo>
                  <a:pt x="68" y="107"/>
                  <a:pt x="106" y="68"/>
                  <a:pt x="153" y="68"/>
                </a:cubicBezTo>
                <a:cubicBezTo>
                  <a:pt x="200" y="68"/>
                  <a:pt x="238" y="107"/>
                  <a:pt x="238" y="154"/>
                </a:cubicBezTo>
                <a:cubicBezTo>
                  <a:pt x="238" y="200"/>
                  <a:pt x="200" y="238"/>
                  <a:pt x="153" y="238"/>
                </a:cubicBezTo>
                <a:cubicBezTo>
                  <a:pt x="106" y="238"/>
                  <a:pt x="68" y="200"/>
                  <a:pt x="68" y="154"/>
                </a:cubicBez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Freeform 30"/>
          <p:cNvSpPr>
            <a:spLocks noEditPoints="1"/>
          </p:cNvSpPr>
          <p:nvPr/>
        </p:nvSpPr>
        <p:spPr bwMode="auto">
          <a:xfrm>
            <a:off x="3567113" y="4381500"/>
            <a:ext cx="571500" cy="879475"/>
          </a:xfrm>
          <a:custGeom>
            <a:avLst/>
            <a:gdLst>
              <a:gd name="T0" fmla="*/ 255 w 306"/>
              <a:gd name="T1" fmla="*/ 328 h 470"/>
              <a:gd name="T2" fmla="*/ 187 w 306"/>
              <a:gd name="T3" fmla="*/ 328 h 470"/>
              <a:gd name="T4" fmla="*/ 187 w 306"/>
              <a:gd name="T5" fmla="*/ 301 h 470"/>
              <a:gd name="T6" fmla="*/ 306 w 306"/>
              <a:gd name="T7" fmla="*/ 153 h 470"/>
              <a:gd name="T8" fmla="*/ 153 w 306"/>
              <a:gd name="T9" fmla="*/ 0 h 470"/>
              <a:gd name="T10" fmla="*/ 0 w 306"/>
              <a:gd name="T11" fmla="*/ 153 h 470"/>
              <a:gd name="T12" fmla="*/ 119 w 306"/>
              <a:gd name="T13" fmla="*/ 301 h 470"/>
              <a:gd name="T14" fmla="*/ 119 w 306"/>
              <a:gd name="T15" fmla="*/ 328 h 470"/>
              <a:gd name="T16" fmla="*/ 51 w 306"/>
              <a:gd name="T17" fmla="*/ 328 h 470"/>
              <a:gd name="T18" fmla="*/ 17 w 306"/>
              <a:gd name="T19" fmla="*/ 362 h 470"/>
              <a:gd name="T20" fmla="*/ 51 w 306"/>
              <a:gd name="T21" fmla="*/ 396 h 470"/>
              <a:gd name="T22" fmla="*/ 119 w 306"/>
              <a:gd name="T23" fmla="*/ 396 h 470"/>
              <a:gd name="T24" fmla="*/ 119 w 306"/>
              <a:gd name="T25" fmla="*/ 436 h 470"/>
              <a:gd name="T26" fmla="*/ 153 w 306"/>
              <a:gd name="T27" fmla="*/ 470 h 470"/>
              <a:gd name="T28" fmla="*/ 187 w 306"/>
              <a:gd name="T29" fmla="*/ 436 h 470"/>
              <a:gd name="T30" fmla="*/ 187 w 306"/>
              <a:gd name="T31" fmla="*/ 396 h 470"/>
              <a:gd name="T32" fmla="*/ 255 w 306"/>
              <a:gd name="T33" fmla="*/ 396 h 470"/>
              <a:gd name="T34" fmla="*/ 289 w 306"/>
              <a:gd name="T35" fmla="*/ 362 h 470"/>
              <a:gd name="T36" fmla="*/ 255 w 306"/>
              <a:gd name="T37" fmla="*/ 328 h 470"/>
              <a:gd name="T38" fmla="*/ 68 w 306"/>
              <a:gd name="T39" fmla="*/ 153 h 470"/>
              <a:gd name="T40" fmla="*/ 153 w 306"/>
              <a:gd name="T41" fmla="*/ 68 h 470"/>
              <a:gd name="T42" fmla="*/ 238 w 306"/>
              <a:gd name="T43" fmla="*/ 153 h 470"/>
              <a:gd name="T44" fmla="*/ 153 w 306"/>
              <a:gd name="T45" fmla="*/ 238 h 470"/>
              <a:gd name="T46" fmla="*/ 68 w 306"/>
              <a:gd name="T47" fmla="*/ 153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06" h="470">
                <a:moveTo>
                  <a:pt x="255" y="328"/>
                </a:moveTo>
                <a:cubicBezTo>
                  <a:pt x="187" y="328"/>
                  <a:pt x="187" y="328"/>
                  <a:pt x="187" y="328"/>
                </a:cubicBezTo>
                <a:cubicBezTo>
                  <a:pt x="187" y="301"/>
                  <a:pt x="187" y="301"/>
                  <a:pt x="187" y="301"/>
                </a:cubicBezTo>
                <a:cubicBezTo>
                  <a:pt x="255" y="286"/>
                  <a:pt x="306" y="225"/>
                  <a:pt x="306" y="153"/>
                </a:cubicBezTo>
                <a:cubicBezTo>
                  <a:pt x="306" y="68"/>
                  <a:pt x="238" y="0"/>
                  <a:pt x="153" y="0"/>
                </a:cubicBezTo>
                <a:cubicBezTo>
                  <a:pt x="69" y="0"/>
                  <a:pt x="0" y="68"/>
                  <a:pt x="0" y="153"/>
                </a:cubicBezTo>
                <a:cubicBezTo>
                  <a:pt x="0" y="225"/>
                  <a:pt x="51" y="286"/>
                  <a:pt x="119" y="301"/>
                </a:cubicBezTo>
                <a:cubicBezTo>
                  <a:pt x="119" y="328"/>
                  <a:pt x="119" y="328"/>
                  <a:pt x="119" y="328"/>
                </a:cubicBezTo>
                <a:cubicBezTo>
                  <a:pt x="51" y="328"/>
                  <a:pt x="51" y="328"/>
                  <a:pt x="51" y="328"/>
                </a:cubicBezTo>
                <a:cubicBezTo>
                  <a:pt x="32" y="328"/>
                  <a:pt x="17" y="343"/>
                  <a:pt x="17" y="362"/>
                </a:cubicBezTo>
                <a:cubicBezTo>
                  <a:pt x="17" y="380"/>
                  <a:pt x="32" y="396"/>
                  <a:pt x="51" y="396"/>
                </a:cubicBezTo>
                <a:cubicBezTo>
                  <a:pt x="119" y="396"/>
                  <a:pt x="119" y="396"/>
                  <a:pt x="119" y="396"/>
                </a:cubicBezTo>
                <a:cubicBezTo>
                  <a:pt x="119" y="436"/>
                  <a:pt x="119" y="436"/>
                  <a:pt x="119" y="436"/>
                </a:cubicBezTo>
                <a:cubicBezTo>
                  <a:pt x="119" y="454"/>
                  <a:pt x="134" y="470"/>
                  <a:pt x="153" y="470"/>
                </a:cubicBezTo>
                <a:cubicBezTo>
                  <a:pt x="172" y="470"/>
                  <a:pt x="187" y="454"/>
                  <a:pt x="187" y="436"/>
                </a:cubicBezTo>
                <a:cubicBezTo>
                  <a:pt x="187" y="396"/>
                  <a:pt x="187" y="396"/>
                  <a:pt x="187" y="396"/>
                </a:cubicBezTo>
                <a:cubicBezTo>
                  <a:pt x="255" y="396"/>
                  <a:pt x="255" y="396"/>
                  <a:pt x="255" y="396"/>
                </a:cubicBezTo>
                <a:cubicBezTo>
                  <a:pt x="274" y="396"/>
                  <a:pt x="289" y="380"/>
                  <a:pt x="289" y="362"/>
                </a:cubicBezTo>
                <a:cubicBezTo>
                  <a:pt x="289" y="343"/>
                  <a:pt x="274" y="328"/>
                  <a:pt x="255" y="328"/>
                </a:cubicBezTo>
                <a:close/>
                <a:moveTo>
                  <a:pt x="68" y="153"/>
                </a:moveTo>
                <a:cubicBezTo>
                  <a:pt x="68" y="106"/>
                  <a:pt x="106" y="68"/>
                  <a:pt x="153" y="68"/>
                </a:cubicBezTo>
                <a:cubicBezTo>
                  <a:pt x="200" y="68"/>
                  <a:pt x="238" y="106"/>
                  <a:pt x="238" y="153"/>
                </a:cubicBezTo>
                <a:cubicBezTo>
                  <a:pt x="238" y="199"/>
                  <a:pt x="200" y="238"/>
                  <a:pt x="153" y="238"/>
                </a:cubicBezTo>
                <a:cubicBezTo>
                  <a:pt x="106" y="238"/>
                  <a:pt x="68" y="199"/>
                  <a:pt x="68" y="153"/>
                </a:cubicBez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" name="Freeform 31"/>
          <p:cNvSpPr>
            <a:spLocks noEditPoints="1"/>
          </p:cNvSpPr>
          <p:nvPr/>
        </p:nvSpPr>
        <p:spPr bwMode="auto">
          <a:xfrm>
            <a:off x="10225088" y="1525588"/>
            <a:ext cx="811213" cy="812800"/>
          </a:xfrm>
          <a:custGeom>
            <a:avLst/>
            <a:gdLst>
              <a:gd name="T0" fmla="*/ 402 w 434"/>
              <a:gd name="T1" fmla="*/ 0 h 434"/>
              <a:gd name="T2" fmla="*/ 275 w 434"/>
              <a:gd name="T3" fmla="*/ 0 h 434"/>
              <a:gd name="T4" fmla="*/ 243 w 434"/>
              <a:gd name="T5" fmla="*/ 32 h 434"/>
              <a:gd name="T6" fmla="*/ 275 w 434"/>
              <a:gd name="T7" fmla="*/ 64 h 434"/>
              <a:gd name="T8" fmla="*/ 325 w 434"/>
              <a:gd name="T9" fmla="*/ 64 h 434"/>
              <a:gd name="T10" fmla="*/ 263 w 434"/>
              <a:gd name="T11" fmla="*/ 126 h 434"/>
              <a:gd name="T12" fmla="*/ 63 w 434"/>
              <a:gd name="T13" fmla="*/ 146 h 434"/>
              <a:gd name="T14" fmla="*/ 63 w 434"/>
              <a:gd name="T15" fmla="*/ 372 h 434"/>
              <a:gd name="T16" fmla="*/ 288 w 434"/>
              <a:gd name="T17" fmla="*/ 372 h 434"/>
              <a:gd name="T18" fmla="*/ 308 w 434"/>
              <a:gd name="T19" fmla="*/ 171 h 434"/>
              <a:gd name="T20" fmla="*/ 370 w 434"/>
              <a:gd name="T21" fmla="*/ 109 h 434"/>
              <a:gd name="T22" fmla="*/ 370 w 434"/>
              <a:gd name="T23" fmla="*/ 159 h 434"/>
              <a:gd name="T24" fmla="*/ 402 w 434"/>
              <a:gd name="T25" fmla="*/ 191 h 434"/>
              <a:gd name="T26" fmla="*/ 434 w 434"/>
              <a:gd name="T27" fmla="*/ 159 h 434"/>
              <a:gd name="T28" fmla="*/ 434 w 434"/>
              <a:gd name="T29" fmla="*/ 32 h 434"/>
              <a:gd name="T30" fmla="*/ 402 w 434"/>
              <a:gd name="T31" fmla="*/ 0 h 434"/>
              <a:gd name="T32" fmla="*/ 243 w 434"/>
              <a:gd name="T33" fmla="*/ 327 h 434"/>
              <a:gd name="T34" fmla="*/ 108 w 434"/>
              <a:gd name="T35" fmla="*/ 327 h 434"/>
              <a:gd name="T36" fmla="*/ 108 w 434"/>
              <a:gd name="T37" fmla="*/ 191 h 434"/>
              <a:gd name="T38" fmla="*/ 243 w 434"/>
              <a:gd name="T39" fmla="*/ 191 h 434"/>
              <a:gd name="T40" fmla="*/ 243 w 434"/>
              <a:gd name="T41" fmla="*/ 327 h 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34" h="434">
                <a:moveTo>
                  <a:pt x="402" y="0"/>
                </a:moveTo>
                <a:cubicBezTo>
                  <a:pt x="275" y="0"/>
                  <a:pt x="275" y="0"/>
                  <a:pt x="275" y="0"/>
                </a:cubicBezTo>
                <a:cubicBezTo>
                  <a:pt x="257" y="0"/>
                  <a:pt x="243" y="14"/>
                  <a:pt x="243" y="32"/>
                </a:cubicBezTo>
                <a:cubicBezTo>
                  <a:pt x="243" y="50"/>
                  <a:pt x="257" y="64"/>
                  <a:pt x="275" y="64"/>
                </a:cubicBezTo>
                <a:cubicBezTo>
                  <a:pt x="325" y="64"/>
                  <a:pt x="325" y="64"/>
                  <a:pt x="325" y="64"/>
                </a:cubicBezTo>
                <a:cubicBezTo>
                  <a:pt x="263" y="126"/>
                  <a:pt x="263" y="126"/>
                  <a:pt x="263" y="126"/>
                </a:cubicBezTo>
                <a:cubicBezTo>
                  <a:pt x="201" y="85"/>
                  <a:pt x="117" y="92"/>
                  <a:pt x="63" y="146"/>
                </a:cubicBezTo>
                <a:cubicBezTo>
                  <a:pt x="0" y="208"/>
                  <a:pt x="0" y="309"/>
                  <a:pt x="63" y="372"/>
                </a:cubicBezTo>
                <a:cubicBezTo>
                  <a:pt x="125" y="434"/>
                  <a:pt x="226" y="434"/>
                  <a:pt x="288" y="372"/>
                </a:cubicBezTo>
                <a:cubicBezTo>
                  <a:pt x="342" y="317"/>
                  <a:pt x="349" y="233"/>
                  <a:pt x="308" y="171"/>
                </a:cubicBezTo>
                <a:cubicBezTo>
                  <a:pt x="370" y="109"/>
                  <a:pt x="370" y="109"/>
                  <a:pt x="370" y="109"/>
                </a:cubicBezTo>
                <a:cubicBezTo>
                  <a:pt x="370" y="159"/>
                  <a:pt x="370" y="159"/>
                  <a:pt x="370" y="159"/>
                </a:cubicBezTo>
                <a:cubicBezTo>
                  <a:pt x="370" y="177"/>
                  <a:pt x="385" y="191"/>
                  <a:pt x="402" y="191"/>
                </a:cubicBezTo>
                <a:cubicBezTo>
                  <a:pt x="420" y="191"/>
                  <a:pt x="434" y="177"/>
                  <a:pt x="434" y="159"/>
                </a:cubicBezTo>
                <a:cubicBezTo>
                  <a:pt x="434" y="32"/>
                  <a:pt x="434" y="32"/>
                  <a:pt x="434" y="32"/>
                </a:cubicBezTo>
                <a:cubicBezTo>
                  <a:pt x="434" y="14"/>
                  <a:pt x="420" y="0"/>
                  <a:pt x="402" y="0"/>
                </a:cubicBezTo>
                <a:close/>
                <a:moveTo>
                  <a:pt x="243" y="327"/>
                </a:moveTo>
                <a:cubicBezTo>
                  <a:pt x="206" y="364"/>
                  <a:pt x="145" y="364"/>
                  <a:pt x="108" y="327"/>
                </a:cubicBezTo>
                <a:cubicBezTo>
                  <a:pt x="70" y="289"/>
                  <a:pt x="70" y="229"/>
                  <a:pt x="108" y="191"/>
                </a:cubicBezTo>
                <a:cubicBezTo>
                  <a:pt x="145" y="154"/>
                  <a:pt x="206" y="154"/>
                  <a:pt x="243" y="191"/>
                </a:cubicBezTo>
                <a:cubicBezTo>
                  <a:pt x="280" y="229"/>
                  <a:pt x="280" y="289"/>
                  <a:pt x="243" y="327"/>
                </a:cubicBezTo>
                <a:close/>
              </a:path>
            </a:pathLst>
          </a:custGeom>
          <a:solidFill>
            <a:srgbClr val="4781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Freeform 32"/>
          <p:cNvSpPr>
            <a:spLocks noEditPoints="1"/>
          </p:cNvSpPr>
          <p:nvPr/>
        </p:nvSpPr>
        <p:spPr bwMode="auto">
          <a:xfrm>
            <a:off x="10225088" y="4186238"/>
            <a:ext cx="811213" cy="811213"/>
          </a:xfrm>
          <a:custGeom>
            <a:avLst/>
            <a:gdLst>
              <a:gd name="T0" fmla="*/ 402 w 434"/>
              <a:gd name="T1" fmla="*/ 0 h 434"/>
              <a:gd name="T2" fmla="*/ 275 w 434"/>
              <a:gd name="T3" fmla="*/ 0 h 434"/>
              <a:gd name="T4" fmla="*/ 243 w 434"/>
              <a:gd name="T5" fmla="*/ 32 h 434"/>
              <a:gd name="T6" fmla="*/ 275 w 434"/>
              <a:gd name="T7" fmla="*/ 64 h 434"/>
              <a:gd name="T8" fmla="*/ 325 w 434"/>
              <a:gd name="T9" fmla="*/ 64 h 434"/>
              <a:gd name="T10" fmla="*/ 263 w 434"/>
              <a:gd name="T11" fmla="*/ 126 h 434"/>
              <a:gd name="T12" fmla="*/ 63 w 434"/>
              <a:gd name="T13" fmla="*/ 146 h 434"/>
              <a:gd name="T14" fmla="*/ 63 w 434"/>
              <a:gd name="T15" fmla="*/ 372 h 434"/>
              <a:gd name="T16" fmla="*/ 288 w 434"/>
              <a:gd name="T17" fmla="*/ 372 h 434"/>
              <a:gd name="T18" fmla="*/ 308 w 434"/>
              <a:gd name="T19" fmla="*/ 171 h 434"/>
              <a:gd name="T20" fmla="*/ 370 w 434"/>
              <a:gd name="T21" fmla="*/ 109 h 434"/>
              <a:gd name="T22" fmla="*/ 370 w 434"/>
              <a:gd name="T23" fmla="*/ 159 h 434"/>
              <a:gd name="T24" fmla="*/ 402 w 434"/>
              <a:gd name="T25" fmla="*/ 191 h 434"/>
              <a:gd name="T26" fmla="*/ 434 w 434"/>
              <a:gd name="T27" fmla="*/ 159 h 434"/>
              <a:gd name="T28" fmla="*/ 434 w 434"/>
              <a:gd name="T29" fmla="*/ 32 h 434"/>
              <a:gd name="T30" fmla="*/ 402 w 434"/>
              <a:gd name="T31" fmla="*/ 0 h 434"/>
              <a:gd name="T32" fmla="*/ 243 w 434"/>
              <a:gd name="T33" fmla="*/ 326 h 434"/>
              <a:gd name="T34" fmla="*/ 108 w 434"/>
              <a:gd name="T35" fmla="*/ 326 h 434"/>
              <a:gd name="T36" fmla="*/ 108 w 434"/>
              <a:gd name="T37" fmla="*/ 191 h 434"/>
              <a:gd name="T38" fmla="*/ 243 w 434"/>
              <a:gd name="T39" fmla="*/ 191 h 434"/>
              <a:gd name="T40" fmla="*/ 243 w 434"/>
              <a:gd name="T41" fmla="*/ 326 h 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34" h="434">
                <a:moveTo>
                  <a:pt x="402" y="0"/>
                </a:moveTo>
                <a:cubicBezTo>
                  <a:pt x="275" y="0"/>
                  <a:pt x="275" y="0"/>
                  <a:pt x="275" y="0"/>
                </a:cubicBezTo>
                <a:cubicBezTo>
                  <a:pt x="257" y="0"/>
                  <a:pt x="243" y="14"/>
                  <a:pt x="243" y="32"/>
                </a:cubicBezTo>
                <a:cubicBezTo>
                  <a:pt x="243" y="49"/>
                  <a:pt x="257" y="64"/>
                  <a:pt x="275" y="64"/>
                </a:cubicBezTo>
                <a:cubicBezTo>
                  <a:pt x="325" y="64"/>
                  <a:pt x="325" y="64"/>
                  <a:pt x="325" y="64"/>
                </a:cubicBezTo>
                <a:cubicBezTo>
                  <a:pt x="263" y="126"/>
                  <a:pt x="263" y="126"/>
                  <a:pt x="263" y="126"/>
                </a:cubicBezTo>
                <a:cubicBezTo>
                  <a:pt x="201" y="85"/>
                  <a:pt x="117" y="92"/>
                  <a:pt x="63" y="146"/>
                </a:cubicBezTo>
                <a:cubicBezTo>
                  <a:pt x="0" y="208"/>
                  <a:pt x="0" y="309"/>
                  <a:pt x="63" y="372"/>
                </a:cubicBezTo>
                <a:cubicBezTo>
                  <a:pt x="125" y="434"/>
                  <a:pt x="226" y="434"/>
                  <a:pt x="288" y="372"/>
                </a:cubicBezTo>
                <a:cubicBezTo>
                  <a:pt x="342" y="317"/>
                  <a:pt x="349" y="233"/>
                  <a:pt x="308" y="171"/>
                </a:cubicBezTo>
                <a:cubicBezTo>
                  <a:pt x="370" y="109"/>
                  <a:pt x="370" y="109"/>
                  <a:pt x="370" y="109"/>
                </a:cubicBezTo>
                <a:cubicBezTo>
                  <a:pt x="370" y="159"/>
                  <a:pt x="370" y="159"/>
                  <a:pt x="370" y="159"/>
                </a:cubicBezTo>
                <a:cubicBezTo>
                  <a:pt x="370" y="177"/>
                  <a:pt x="385" y="191"/>
                  <a:pt x="402" y="191"/>
                </a:cubicBezTo>
                <a:cubicBezTo>
                  <a:pt x="420" y="191"/>
                  <a:pt x="434" y="177"/>
                  <a:pt x="434" y="159"/>
                </a:cubicBezTo>
                <a:cubicBezTo>
                  <a:pt x="434" y="32"/>
                  <a:pt x="434" y="32"/>
                  <a:pt x="434" y="32"/>
                </a:cubicBezTo>
                <a:cubicBezTo>
                  <a:pt x="434" y="14"/>
                  <a:pt x="420" y="0"/>
                  <a:pt x="402" y="0"/>
                </a:cubicBezTo>
                <a:close/>
                <a:moveTo>
                  <a:pt x="243" y="326"/>
                </a:moveTo>
                <a:cubicBezTo>
                  <a:pt x="206" y="364"/>
                  <a:pt x="145" y="364"/>
                  <a:pt x="108" y="326"/>
                </a:cubicBezTo>
                <a:cubicBezTo>
                  <a:pt x="70" y="289"/>
                  <a:pt x="70" y="229"/>
                  <a:pt x="108" y="191"/>
                </a:cubicBezTo>
                <a:cubicBezTo>
                  <a:pt x="145" y="154"/>
                  <a:pt x="206" y="154"/>
                  <a:pt x="243" y="191"/>
                </a:cubicBezTo>
                <a:cubicBezTo>
                  <a:pt x="280" y="229"/>
                  <a:pt x="280" y="289"/>
                  <a:pt x="243" y="326"/>
                </a:cubicBezTo>
                <a:close/>
              </a:path>
            </a:pathLst>
          </a:custGeom>
          <a:solidFill>
            <a:srgbClr val="4781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3" name="Freeform 33"/>
          <p:cNvSpPr>
            <a:spLocks noEditPoints="1"/>
          </p:cNvSpPr>
          <p:nvPr/>
        </p:nvSpPr>
        <p:spPr bwMode="auto">
          <a:xfrm>
            <a:off x="3665538" y="5500688"/>
            <a:ext cx="809625" cy="811213"/>
          </a:xfrm>
          <a:custGeom>
            <a:avLst/>
            <a:gdLst>
              <a:gd name="T0" fmla="*/ 401 w 433"/>
              <a:gd name="T1" fmla="*/ 0 h 434"/>
              <a:gd name="T2" fmla="*/ 274 w 433"/>
              <a:gd name="T3" fmla="*/ 0 h 434"/>
              <a:gd name="T4" fmla="*/ 242 w 433"/>
              <a:gd name="T5" fmla="*/ 32 h 434"/>
              <a:gd name="T6" fmla="*/ 274 w 433"/>
              <a:gd name="T7" fmla="*/ 64 h 434"/>
              <a:gd name="T8" fmla="*/ 325 w 433"/>
              <a:gd name="T9" fmla="*/ 64 h 434"/>
              <a:gd name="T10" fmla="*/ 262 w 433"/>
              <a:gd name="T11" fmla="*/ 126 h 434"/>
              <a:gd name="T12" fmla="*/ 62 w 433"/>
              <a:gd name="T13" fmla="*/ 147 h 434"/>
              <a:gd name="T14" fmla="*/ 62 w 433"/>
              <a:gd name="T15" fmla="*/ 372 h 434"/>
              <a:gd name="T16" fmla="*/ 287 w 433"/>
              <a:gd name="T17" fmla="*/ 372 h 434"/>
              <a:gd name="T18" fmla="*/ 307 w 433"/>
              <a:gd name="T19" fmla="*/ 171 h 434"/>
              <a:gd name="T20" fmla="*/ 370 w 433"/>
              <a:gd name="T21" fmla="*/ 109 h 434"/>
              <a:gd name="T22" fmla="*/ 370 w 433"/>
              <a:gd name="T23" fmla="*/ 160 h 434"/>
              <a:gd name="T24" fmla="*/ 401 w 433"/>
              <a:gd name="T25" fmla="*/ 192 h 434"/>
              <a:gd name="T26" fmla="*/ 433 w 433"/>
              <a:gd name="T27" fmla="*/ 160 h 434"/>
              <a:gd name="T28" fmla="*/ 433 w 433"/>
              <a:gd name="T29" fmla="*/ 32 h 434"/>
              <a:gd name="T30" fmla="*/ 401 w 433"/>
              <a:gd name="T31" fmla="*/ 0 h 434"/>
              <a:gd name="T32" fmla="*/ 242 w 433"/>
              <a:gd name="T33" fmla="*/ 327 h 434"/>
              <a:gd name="T34" fmla="*/ 107 w 433"/>
              <a:gd name="T35" fmla="*/ 327 h 434"/>
              <a:gd name="T36" fmla="*/ 107 w 433"/>
              <a:gd name="T37" fmla="*/ 192 h 434"/>
              <a:gd name="T38" fmla="*/ 242 w 433"/>
              <a:gd name="T39" fmla="*/ 192 h 434"/>
              <a:gd name="T40" fmla="*/ 242 w 433"/>
              <a:gd name="T41" fmla="*/ 327 h 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33" h="434">
                <a:moveTo>
                  <a:pt x="401" y="0"/>
                </a:moveTo>
                <a:cubicBezTo>
                  <a:pt x="274" y="0"/>
                  <a:pt x="274" y="0"/>
                  <a:pt x="274" y="0"/>
                </a:cubicBezTo>
                <a:cubicBezTo>
                  <a:pt x="256" y="0"/>
                  <a:pt x="242" y="15"/>
                  <a:pt x="242" y="32"/>
                </a:cubicBezTo>
                <a:cubicBezTo>
                  <a:pt x="242" y="50"/>
                  <a:pt x="256" y="64"/>
                  <a:pt x="274" y="64"/>
                </a:cubicBezTo>
                <a:cubicBezTo>
                  <a:pt x="325" y="64"/>
                  <a:pt x="325" y="64"/>
                  <a:pt x="325" y="64"/>
                </a:cubicBezTo>
                <a:cubicBezTo>
                  <a:pt x="262" y="126"/>
                  <a:pt x="262" y="126"/>
                  <a:pt x="262" y="126"/>
                </a:cubicBezTo>
                <a:cubicBezTo>
                  <a:pt x="201" y="85"/>
                  <a:pt x="116" y="92"/>
                  <a:pt x="62" y="147"/>
                </a:cubicBezTo>
                <a:cubicBezTo>
                  <a:pt x="0" y="209"/>
                  <a:pt x="0" y="310"/>
                  <a:pt x="62" y="372"/>
                </a:cubicBezTo>
                <a:cubicBezTo>
                  <a:pt x="124" y="434"/>
                  <a:pt x="225" y="434"/>
                  <a:pt x="287" y="372"/>
                </a:cubicBezTo>
                <a:cubicBezTo>
                  <a:pt x="342" y="317"/>
                  <a:pt x="348" y="233"/>
                  <a:pt x="307" y="171"/>
                </a:cubicBezTo>
                <a:cubicBezTo>
                  <a:pt x="370" y="109"/>
                  <a:pt x="370" y="109"/>
                  <a:pt x="370" y="109"/>
                </a:cubicBezTo>
                <a:cubicBezTo>
                  <a:pt x="370" y="160"/>
                  <a:pt x="370" y="160"/>
                  <a:pt x="370" y="160"/>
                </a:cubicBezTo>
                <a:cubicBezTo>
                  <a:pt x="370" y="177"/>
                  <a:pt x="384" y="192"/>
                  <a:pt x="401" y="192"/>
                </a:cubicBezTo>
                <a:cubicBezTo>
                  <a:pt x="419" y="192"/>
                  <a:pt x="433" y="177"/>
                  <a:pt x="433" y="160"/>
                </a:cubicBezTo>
                <a:cubicBezTo>
                  <a:pt x="433" y="32"/>
                  <a:pt x="433" y="32"/>
                  <a:pt x="433" y="32"/>
                </a:cubicBezTo>
                <a:cubicBezTo>
                  <a:pt x="433" y="15"/>
                  <a:pt x="419" y="0"/>
                  <a:pt x="401" y="0"/>
                </a:cubicBezTo>
                <a:close/>
                <a:moveTo>
                  <a:pt x="242" y="327"/>
                </a:moveTo>
                <a:cubicBezTo>
                  <a:pt x="205" y="364"/>
                  <a:pt x="144" y="364"/>
                  <a:pt x="107" y="327"/>
                </a:cubicBezTo>
                <a:cubicBezTo>
                  <a:pt x="70" y="290"/>
                  <a:pt x="70" y="229"/>
                  <a:pt x="107" y="192"/>
                </a:cubicBezTo>
                <a:cubicBezTo>
                  <a:pt x="144" y="154"/>
                  <a:pt x="205" y="154"/>
                  <a:pt x="242" y="192"/>
                </a:cubicBezTo>
                <a:cubicBezTo>
                  <a:pt x="279" y="229"/>
                  <a:pt x="279" y="290"/>
                  <a:pt x="242" y="327"/>
                </a:cubicBezTo>
                <a:close/>
              </a:path>
            </a:pathLst>
          </a:custGeom>
          <a:solidFill>
            <a:srgbClr val="4781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7039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985838" y="346076"/>
            <a:ext cx="10272712" cy="627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120000">
            <a:off x="3901907" y="5799999"/>
            <a:ext cx="1603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2CACBD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比较坦白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20000">
            <a:off x="3889120" y="6208255"/>
            <a:ext cx="20303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2CACBD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容易接纳别人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21120000">
            <a:off x="1960972" y="5355539"/>
            <a:ext cx="14176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A5D1DB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脾气温和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21120000">
            <a:off x="2013588" y="5755683"/>
            <a:ext cx="13706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A5D1DB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随遇而安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420000">
            <a:off x="5888619" y="5658709"/>
            <a:ext cx="24791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ECBB8B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心里有保留态度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 rot="420000">
            <a:off x="6338504" y="6049600"/>
            <a:ext cx="13779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ECBB8B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轻微拒绝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420000">
            <a:off x="9022744" y="5623605"/>
            <a:ext cx="22052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E4837A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喜欢独立思考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 rot="420000">
            <a:off x="8975761" y="5998850"/>
            <a:ext cx="18564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E4837A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自信力极强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Freeform 13"/>
          <p:cNvSpPr>
            <a:spLocks noEditPoints="1"/>
          </p:cNvSpPr>
          <p:nvPr/>
        </p:nvSpPr>
        <p:spPr bwMode="auto">
          <a:xfrm>
            <a:off x="987425" y="1382713"/>
            <a:ext cx="2330450" cy="3989388"/>
          </a:xfrm>
          <a:custGeom>
            <a:avLst/>
            <a:gdLst>
              <a:gd name="T0" fmla="*/ 1042 w 1240"/>
              <a:gd name="T1" fmla="*/ 1024 h 2122"/>
              <a:gd name="T2" fmla="*/ 993 w 1240"/>
              <a:gd name="T3" fmla="*/ 886 h 2122"/>
              <a:gd name="T4" fmla="*/ 894 w 1240"/>
              <a:gd name="T5" fmla="*/ 833 h 2122"/>
              <a:gd name="T6" fmla="*/ 802 w 1240"/>
              <a:gd name="T7" fmla="*/ 810 h 2122"/>
              <a:gd name="T8" fmla="*/ 779 w 1240"/>
              <a:gd name="T9" fmla="*/ 771 h 2122"/>
              <a:gd name="T10" fmla="*/ 779 w 1240"/>
              <a:gd name="T11" fmla="*/ 769 h 2122"/>
              <a:gd name="T12" fmla="*/ 921 w 1240"/>
              <a:gd name="T13" fmla="*/ 494 h 2122"/>
              <a:gd name="T14" fmla="*/ 983 w 1240"/>
              <a:gd name="T15" fmla="*/ 434 h 2122"/>
              <a:gd name="T16" fmla="*/ 956 w 1240"/>
              <a:gd name="T17" fmla="*/ 209 h 2122"/>
              <a:gd name="T18" fmla="*/ 602 w 1240"/>
              <a:gd name="T19" fmla="*/ 136 h 2122"/>
              <a:gd name="T20" fmla="*/ 530 w 1240"/>
              <a:gd name="T21" fmla="*/ 132 h 2122"/>
              <a:gd name="T22" fmla="*/ 472 w 1240"/>
              <a:gd name="T23" fmla="*/ 161 h 2122"/>
              <a:gd name="T24" fmla="*/ 425 w 1240"/>
              <a:gd name="T25" fmla="*/ 186 h 2122"/>
              <a:gd name="T26" fmla="*/ 447 w 1240"/>
              <a:gd name="T27" fmla="*/ 449 h 2122"/>
              <a:gd name="T28" fmla="*/ 483 w 1240"/>
              <a:gd name="T29" fmla="*/ 549 h 2122"/>
              <a:gd name="T30" fmla="*/ 509 w 1240"/>
              <a:gd name="T31" fmla="*/ 650 h 2122"/>
              <a:gd name="T32" fmla="*/ 684 w 1240"/>
              <a:gd name="T33" fmla="*/ 780 h 2122"/>
              <a:gd name="T34" fmla="*/ 690 w 1240"/>
              <a:gd name="T35" fmla="*/ 820 h 2122"/>
              <a:gd name="T36" fmla="*/ 672 w 1240"/>
              <a:gd name="T37" fmla="*/ 824 h 2122"/>
              <a:gd name="T38" fmla="*/ 459 w 1240"/>
              <a:gd name="T39" fmla="*/ 790 h 2122"/>
              <a:gd name="T40" fmla="*/ 330 w 1240"/>
              <a:gd name="T41" fmla="*/ 701 h 2122"/>
              <a:gd name="T42" fmla="*/ 279 w 1240"/>
              <a:gd name="T43" fmla="*/ 456 h 2122"/>
              <a:gd name="T44" fmla="*/ 229 w 1240"/>
              <a:gd name="T45" fmla="*/ 440 h 2122"/>
              <a:gd name="T46" fmla="*/ 316 w 1240"/>
              <a:gd name="T47" fmla="*/ 359 h 2122"/>
              <a:gd name="T48" fmla="*/ 146 w 1240"/>
              <a:gd name="T49" fmla="*/ 232 h 2122"/>
              <a:gd name="T50" fmla="*/ 0 w 1240"/>
              <a:gd name="T51" fmla="*/ 10 h 2122"/>
              <a:gd name="T52" fmla="*/ 82 w 1240"/>
              <a:gd name="T53" fmla="*/ 260 h 2122"/>
              <a:gd name="T54" fmla="*/ 95 w 1240"/>
              <a:gd name="T55" fmla="*/ 498 h 2122"/>
              <a:gd name="T56" fmla="*/ 262 w 1240"/>
              <a:gd name="T57" fmla="*/ 759 h 2122"/>
              <a:gd name="T58" fmla="*/ 386 w 1240"/>
              <a:gd name="T59" fmla="*/ 900 h 2122"/>
              <a:gd name="T60" fmla="*/ 579 w 1240"/>
              <a:gd name="T61" fmla="*/ 1357 h 2122"/>
              <a:gd name="T62" fmla="*/ 553 w 1240"/>
              <a:gd name="T63" fmla="*/ 2095 h 2122"/>
              <a:gd name="T64" fmla="*/ 820 w 1240"/>
              <a:gd name="T65" fmla="*/ 2081 h 2122"/>
              <a:gd name="T66" fmla="*/ 820 w 1240"/>
              <a:gd name="T67" fmla="*/ 2081 h 2122"/>
              <a:gd name="T68" fmla="*/ 846 w 1240"/>
              <a:gd name="T69" fmla="*/ 1554 h 2122"/>
              <a:gd name="T70" fmla="*/ 918 w 1240"/>
              <a:gd name="T71" fmla="*/ 2069 h 2122"/>
              <a:gd name="T72" fmla="*/ 1179 w 1240"/>
              <a:gd name="T73" fmla="*/ 2019 h 2122"/>
              <a:gd name="T74" fmla="*/ 1051 w 1240"/>
              <a:gd name="T75" fmla="*/ 1974 h 2122"/>
              <a:gd name="T76" fmla="*/ 966 w 1240"/>
              <a:gd name="T77" fmla="*/ 1064 h 2122"/>
              <a:gd name="T78" fmla="*/ 1153 w 1240"/>
              <a:gd name="T79" fmla="*/ 1398 h 2122"/>
              <a:gd name="T80" fmla="*/ 1236 w 1240"/>
              <a:gd name="T81" fmla="*/ 1364 h 2122"/>
              <a:gd name="T82" fmla="*/ 116 w 1240"/>
              <a:gd name="T83" fmla="*/ 309 h 2122"/>
              <a:gd name="T84" fmla="*/ 237 w 1240"/>
              <a:gd name="T85" fmla="*/ 350 h 2122"/>
              <a:gd name="T86" fmla="*/ 215 w 1240"/>
              <a:gd name="T87" fmla="*/ 403 h 2122"/>
              <a:gd name="T88" fmla="*/ 160 w 1240"/>
              <a:gd name="T89" fmla="*/ 375 h 2122"/>
              <a:gd name="T90" fmla="*/ 105 w 1240"/>
              <a:gd name="T91" fmla="*/ 407 h 2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40" h="2122">
                <a:moveTo>
                  <a:pt x="1236" y="1364"/>
                </a:moveTo>
                <a:cubicBezTo>
                  <a:pt x="1042" y="1024"/>
                  <a:pt x="1042" y="1024"/>
                  <a:pt x="1042" y="1024"/>
                </a:cubicBezTo>
                <a:cubicBezTo>
                  <a:pt x="1078" y="1005"/>
                  <a:pt x="1078" y="1005"/>
                  <a:pt x="1078" y="1005"/>
                </a:cubicBezTo>
                <a:cubicBezTo>
                  <a:pt x="1078" y="1005"/>
                  <a:pt x="1029" y="923"/>
                  <a:pt x="993" y="886"/>
                </a:cubicBezTo>
                <a:cubicBezTo>
                  <a:pt x="956" y="849"/>
                  <a:pt x="894" y="833"/>
                  <a:pt x="894" y="833"/>
                </a:cubicBezTo>
                <a:cubicBezTo>
                  <a:pt x="894" y="833"/>
                  <a:pt x="894" y="833"/>
                  <a:pt x="894" y="833"/>
                </a:cubicBezTo>
                <a:cubicBezTo>
                  <a:pt x="871" y="822"/>
                  <a:pt x="841" y="814"/>
                  <a:pt x="802" y="811"/>
                </a:cubicBezTo>
                <a:cubicBezTo>
                  <a:pt x="802" y="810"/>
                  <a:pt x="802" y="810"/>
                  <a:pt x="802" y="810"/>
                </a:cubicBezTo>
                <a:cubicBezTo>
                  <a:pt x="796" y="810"/>
                  <a:pt x="790" y="810"/>
                  <a:pt x="783" y="810"/>
                </a:cubicBezTo>
                <a:cubicBezTo>
                  <a:pt x="779" y="771"/>
                  <a:pt x="779" y="771"/>
                  <a:pt x="779" y="771"/>
                </a:cubicBezTo>
                <a:cubicBezTo>
                  <a:pt x="779" y="771"/>
                  <a:pt x="779" y="771"/>
                  <a:pt x="779" y="771"/>
                </a:cubicBezTo>
                <a:cubicBezTo>
                  <a:pt x="779" y="769"/>
                  <a:pt x="779" y="769"/>
                  <a:pt x="779" y="769"/>
                </a:cubicBezTo>
                <a:cubicBezTo>
                  <a:pt x="876" y="744"/>
                  <a:pt x="943" y="673"/>
                  <a:pt x="934" y="599"/>
                </a:cubicBezTo>
                <a:cubicBezTo>
                  <a:pt x="921" y="494"/>
                  <a:pt x="921" y="494"/>
                  <a:pt x="921" y="494"/>
                </a:cubicBezTo>
                <a:cubicBezTo>
                  <a:pt x="926" y="494"/>
                  <a:pt x="931" y="495"/>
                  <a:pt x="936" y="494"/>
                </a:cubicBezTo>
                <a:cubicBezTo>
                  <a:pt x="965" y="490"/>
                  <a:pt x="987" y="463"/>
                  <a:pt x="983" y="434"/>
                </a:cubicBezTo>
                <a:cubicBezTo>
                  <a:pt x="981" y="413"/>
                  <a:pt x="967" y="397"/>
                  <a:pt x="950" y="390"/>
                </a:cubicBezTo>
                <a:cubicBezTo>
                  <a:pt x="960" y="339"/>
                  <a:pt x="972" y="257"/>
                  <a:pt x="956" y="209"/>
                </a:cubicBezTo>
                <a:cubicBezTo>
                  <a:pt x="931" y="136"/>
                  <a:pt x="822" y="91"/>
                  <a:pt x="742" y="122"/>
                </a:cubicBezTo>
                <a:cubicBezTo>
                  <a:pt x="648" y="158"/>
                  <a:pt x="626" y="144"/>
                  <a:pt x="602" y="136"/>
                </a:cubicBezTo>
                <a:cubicBezTo>
                  <a:pt x="556" y="121"/>
                  <a:pt x="575" y="74"/>
                  <a:pt x="586" y="64"/>
                </a:cubicBezTo>
                <a:cubicBezTo>
                  <a:pt x="586" y="64"/>
                  <a:pt x="535" y="77"/>
                  <a:pt x="530" y="132"/>
                </a:cubicBezTo>
                <a:cubicBezTo>
                  <a:pt x="530" y="132"/>
                  <a:pt x="496" y="130"/>
                  <a:pt x="500" y="87"/>
                </a:cubicBezTo>
                <a:cubicBezTo>
                  <a:pt x="500" y="87"/>
                  <a:pt x="456" y="113"/>
                  <a:pt x="472" y="161"/>
                </a:cubicBezTo>
                <a:cubicBezTo>
                  <a:pt x="472" y="161"/>
                  <a:pt x="442" y="152"/>
                  <a:pt x="443" y="107"/>
                </a:cubicBezTo>
                <a:cubicBezTo>
                  <a:pt x="443" y="107"/>
                  <a:pt x="410" y="134"/>
                  <a:pt x="425" y="186"/>
                </a:cubicBezTo>
                <a:cubicBezTo>
                  <a:pt x="425" y="186"/>
                  <a:pt x="390" y="225"/>
                  <a:pt x="392" y="290"/>
                </a:cubicBezTo>
                <a:cubicBezTo>
                  <a:pt x="393" y="336"/>
                  <a:pt x="420" y="396"/>
                  <a:pt x="447" y="449"/>
                </a:cubicBezTo>
                <a:cubicBezTo>
                  <a:pt x="430" y="460"/>
                  <a:pt x="420" y="480"/>
                  <a:pt x="422" y="501"/>
                </a:cubicBezTo>
                <a:cubicBezTo>
                  <a:pt x="426" y="531"/>
                  <a:pt x="453" y="552"/>
                  <a:pt x="483" y="549"/>
                </a:cubicBezTo>
                <a:cubicBezTo>
                  <a:pt x="487" y="548"/>
                  <a:pt x="492" y="547"/>
                  <a:pt x="496" y="545"/>
                </a:cubicBezTo>
                <a:cubicBezTo>
                  <a:pt x="509" y="650"/>
                  <a:pt x="509" y="650"/>
                  <a:pt x="509" y="650"/>
                </a:cubicBezTo>
                <a:cubicBezTo>
                  <a:pt x="517" y="721"/>
                  <a:pt x="591" y="772"/>
                  <a:pt x="684" y="778"/>
                </a:cubicBezTo>
                <a:cubicBezTo>
                  <a:pt x="684" y="780"/>
                  <a:pt x="684" y="780"/>
                  <a:pt x="684" y="780"/>
                </a:cubicBezTo>
                <a:cubicBezTo>
                  <a:pt x="684" y="780"/>
                  <a:pt x="684" y="780"/>
                  <a:pt x="684" y="780"/>
                </a:cubicBezTo>
                <a:cubicBezTo>
                  <a:pt x="690" y="820"/>
                  <a:pt x="690" y="820"/>
                  <a:pt x="690" y="820"/>
                </a:cubicBezTo>
                <a:cubicBezTo>
                  <a:pt x="683" y="821"/>
                  <a:pt x="677" y="822"/>
                  <a:pt x="672" y="824"/>
                </a:cubicBezTo>
                <a:cubicBezTo>
                  <a:pt x="672" y="824"/>
                  <a:pt x="672" y="824"/>
                  <a:pt x="672" y="824"/>
                </a:cubicBezTo>
                <a:cubicBezTo>
                  <a:pt x="642" y="832"/>
                  <a:pt x="618" y="842"/>
                  <a:pt x="598" y="854"/>
                </a:cubicBezTo>
                <a:cubicBezTo>
                  <a:pt x="459" y="790"/>
                  <a:pt x="459" y="790"/>
                  <a:pt x="459" y="790"/>
                </a:cubicBezTo>
                <a:cubicBezTo>
                  <a:pt x="450" y="803"/>
                  <a:pt x="450" y="803"/>
                  <a:pt x="450" y="803"/>
                </a:cubicBezTo>
                <a:cubicBezTo>
                  <a:pt x="398" y="764"/>
                  <a:pt x="340" y="718"/>
                  <a:pt x="330" y="701"/>
                </a:cubicBezTo>
                <a:cubicBezTo>
                  <a:pt x="319" y="684"/>
                  <a:pt x="285" y="596"/>
                  <a:pt x="257" y="520"/>
                </a:cubicBezTo>
                <a:cubicBezTo>
                  <a:pt x="270" y="498"/>
                  <a:pt x="287" y="465"/>
                  <a:pt x="279" y="456"/>
                </a:cubicBezTo>
                <a:cubicBezTo>
                  <a:pt x="269" y="444"/>
                  <a:pt x="255" y="442"/>
                  <a:pt x="236" y="461"/>
                </a:cubicBezTo>
                <a:cubicBezTo>
                  <a:pt x="233" y="453"/>
                  <a:pt x="231" y="447"/>
                  <a:pt x="229" y="440"/>
                </a:cubicBezTo>
                <a:cubicBezTo>
                  <a:pt x="311" y="405"/>
                  <a:pt x="311" y="405"/>
                  <a:pt x="311" y="405"/>
                </a:cubicBezTo>
                <a:cubicBezTo>
                  <a:pt x="330" y="397"/>
                  <a:pt x="333" y="371"/>
                  <a:pt x="316" y="359"/>
                </a:cubicBezTo>
                <a:cubicBezTo>
                  <a:pt x="146" y="232"/>
                  <a:pt x="146" y="232"/>
                  <a:pt x="146" y="232"/>
                </a:cubicBezTo>
                <a:cubicBezTo>
                  <a:pt x="146" y="232"/>
                  <a:pt x="146" y="232"/>
                  <a:pt x="146" y="232"/>
                </a:cubicBezTo>
                <a:cubicBezTo>
                  <a:pt x="62" y="0"/>
                  <a:pt x="62" y="0"/>
                  <a:pt x="62" y="0"/>
                </a:cubicBezTo>
                <a:cubicBezTo>
                  <a:pt x="0" y="10"/>
                  <a:pt x="0" y="10"/>
                  <a:pt x="0" y="10"/>
                </a:cubicBezTo>
                <a:cubicBezTo>
                  <a:pt x="79" y="261"/>
                  <a:pt x="79" y="261"/>
                  <a:pt x="79" y="261"/>
                </a:cubicBezTo>
                <a:cubicBezTo>
                  <a:pt x="82" y="260"/>
                  <a:pt x="82" y="260"/>
                  <a:pt x="82" y="260"/>
                </a:cubicBezTo>
                <a:cubicBezTo>
                  <a:pt x="58" y="471"/>
                  <a:pt x="58" y="471"/>
                  <a:pt x="58" y="471"/>
                </a:cubicBezTo>
                <a:cubicBezTo>
                  <a:pt x="55" y="491"/>
                  <a:pt x="76" y="506"/>
                  <a:pt x="95" y="498"/>
                </a:cubicBezTo>
                <a:cubicBezTo>
                  <a:pt x="154" y="473"/>
                  <a:pt x="154" y="473"/>
                  <a:pt x="154" y="473"/>
                </a:cubicBezTo>
                <a:cubicBezTo>
                  <a:pt x="180" y="549"/>
                  <a:pt x="242" y="728"/>
                  <a:pt x="262" y="759"/>
                </a:cubicBezTo>
                <a:cubicBezTo>
                  <a:pt x="276" y="781"/>
                  <a:pt x="345" y="833"/>
                  <a:pt x="403" y="874"/>
                </a:cubicBezTo>
                <a:cubicBezTo>
                  <a:pt x="386" y="900"/>
                  <a:pt x="386" y="900"/>
                  <a:pt x="386" y="900"/>
                </a:cubicBezTo>
                <a:cubicBezTo>
                  <a:pt x="536" y="977"/>
                  <a:pt x="536" y="977"/>
                  <a:pt x="536" y="977"/>
                </a:cubicBezTo>
                <a:cubicBezTo>
                  <a:pt x="546" y="1079"/>
                  <a:pt x="579" y="1357"/>
                  <a:pt x="579" y="1357"/>
                </a:cubicBezTo>
                <a:cubicBezTo>
                  <a:pt x="672" y="2020"/>
                  <a:pt x="672" y="2020"/>
                  <a:pt x="672" y="2020"/>
                </a:cubicBezTo>
                <a:cubicBezTo>
                  <a:pt x="569" y="2019"/>
                  <a:pt x="550" y="2070"/>
                  <a:pt x="553" y="2095"/>
                </a:cubicBezTo>
                <a:cubicBezTo>
                  <a:pt x="555" y="2110"/>
                  <a:pt x="567" y="2122"/>
                  <a:pt x="593" y="2119"/>
                </a:cubicBezTo>
                <a:cubicBezTo>
                  <a:pt x="819" y="2095"/>
                  <a:pt x="820" y="2081"/>
                  <a:pt x="820" y="2081"/>
                </a:cubicBezTo>
                <a:cubicBezTo>
                  <a:pt x="819" y="2081"/>
                  <a:pt x="819" y="2081"/>
                  <a:pt x="819" y="2081"/>
                </a:cubicBezTo>
                <a:cubicBezTo>
                  <a:pt x="820" y="2081"/>
                  <a:pt x="820" y="2081"/>
                  <a:pt x="820" y="2081"/>
                </a:cubicBezTo>
                <a:cubicBezTo>
                  <a:pt x="786" y="1561"/>
                  <a:pt x="786" y="1561"/>
                  <a:pt x="786" y="1561"/>
                </a:cubicBezTo>
                <a:cubicBezTo>
                  <a:pt x="846" y="1554"/>
                  <a:pt x="846" y="1554"/>
                  <a:pt x="846" y="1554"/>
                </a:cubicBezTo>
                <a:cubicBezTo>
                  <a:pt x="918" y="2069"/>
                  <a:pt x="918" y="2069"/>
                  <a:pt x="918" y="2069"/>
                </a:cubicBezTo>
                <a:cubicBezTo>
                  <a:pt x="918" y="2069"/>
                  <a:pt x="918" y="2069"/>
                  <a:pt x="918" y="2069"/>
                </a:cubicBezTo>
                <a:cubicBezTo>
                  <a:pt x="918" y="2069"/>
                  <a:pt x="922" y="2083"/>
                  <a:pt x="1146" y="2052"/>
                </a:cubicBezTo>
                <a:cubicBezTo>
                  <a:pt x="1172" y="2048"/>
                  <a:pt x="1181" y="2035"/>
                  <a:pt x="1179" y="2019"/>
                </a:cubicBezTo>
                <a:cubicBezTo>
                  <a:pt x="1176" y="1995"/>
                  <a:pt x="1146" y="1951"/>
                  <a:pt x="1051" y="1974"/>
                </a:cubicBezTo>
                <a:cubicBezTo>
                  <a:pt x="1051" y="1974"/>
                  <a:pt x="1051" y="1974"/>
                  <a:pt x="1051" y="1974"/>
                </a:cubicBezTo>
                <a:cubicBezTo>
                  <a:pt x="994" y="1307"/>
                  <a:pt x="994" y="1307"/>
                  <a:pt x="994" y="1307"/>
                </a:cubicBezTo>
                <a:cubicBezTo>
                  <a:pt x="994" y="1307"/>
                  <a:pt x="979" y="1178"/>
                  <a:pt x="966" y="1064"/>
                </a:cubicBezTo>
                <a:cubicBezTo>
                  <a:pt x="968" y="1063"/>
                  <a:pt x="968" y="1063"/>
                  <a:pt x="968" y="1063"/>
                </a:cubicBezTo>
                <a:cubicBezTo>
                  <a:pt x="1153" y="1398"/>
                  <a:pt x="1153" y="1398"/>
                  <a:pt x="1153" y="1398"/>
                </a:cubicBezTo>
                <a:cubicBezTo>
                  <a:pt x="1153" y="1398"/>
                  <a:pt x="1180" y="1433"/>
                  <a:pt x="1215" y="1412"/>
                </a:cubicBezTo>
                <a:cubicBezTo>
                  <a:pt x="1240" y="1398"/>
                  <a:pt x="1236" y="1364"/>
                  <a:pt x="1236" y="1364"/>
                </a:cubicBezTo>
                <a:close/>
                <a:moveTo>
                  <a:pt x="105" y="407"/>
                </a:moveTo>
                <a:cubicBezTo>
                  <a:pt x="116" y="309"/>
                  <a:pt x="116" y="309"/>
                  <a:pt x="116" y="309"/>
                </a:cubicBezTo>
                <a:cubicBezTo>
                  <a:pt x="118" y="289"/>
                  <a:pt x="142" y="279"/>
                  <a:pt x="159" y="291"/>
                </a:cubicBezTo>
                <a:cubicBezTo>
                  <a:pt x="237" y="350"/>
                  <a:pt x="237" y="350"/>
                  <a:pt x="237" y="350"/>
                </a:cubicBezTo>
                <a:cubicBezTo>
                  <a:pt x="254" y="362"/>
                  <a:pt x="251" y="387"/>
                  <a:pt x="232" y="396"/>
                </a:cubicBezTo>
                <a:cubicBezTo>
                  <a:pt x="215" y="403"/>
                  <a:pt x="215" y="403"/>
                  <a:pt x="215" y="403"/>
                </a:cubicBezTo>
                <a:cubicBezTo>
                  <a:pt x="215" y="403"/>
                  <a:pt x="215" y="403"/>
                  <a:pt x="215" y="403"/>
                </a:cubicBezTo>
                <a:cubicBezTo>
                  <a:pt x="215" y="403"/>
                  <a:pt x="197" y="359"/>
                  <a:pt x="160" y="375"/>
                </a:cubicBezTo>
                <a:cubicBezTo>
                  <a:pt x="123" y="392"/>
                  <a:pt x="136" y="425"/>
                  <a:pt x="140" y="435"/>
                </a:cubicBezTo>
                <a:cubicBezTo>
                  <a:pt x="122" y="442"/>
                  <a:pt x="103" y="427"/>
                  <a:pt x="105" y="407"/>
                </a:cubicBezTo>
                <a:close/>
              </a:path>
            </a:pathLst>
          </a:custGeom>
          <a:solidFill>
            <a:srgbClr val="A5D1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14"/>
          <p:cNvSpPr>
            <a:spLocks noEditPoints="1"/>
          </p:cNvSpPr>
          <p:nvPr/>
        </p:nvSpPr>
        <p:spPr bwMode="auto">
          <a:xfrm>
            <a:off x="9150350" y="239713"/>
            <a:ext cx="2187575" cy="5318125"/>
          </a:xfrm>
          <a:custGeom>
            <a:avLst/>
            <a:gdLst>
              <a:gd name="T0" fmla="*/ 779 w 1164"/>
              <a:gd name="T1" fmla="*/ 2811 h 2829"/>
              <a:gd name="T2" fmla="*/ 670 w 1164"/>
              <a:gd name="T3" fmla="*/ 2708 h 2829"/>
              <a:gd name="T4" fmla="*/ 675 w 1164"/>
              <a:gd name="T5" fmla="*/ 2251 h 2829"/>
              <a:gd name="T6" fmla="*/ 717 w 1164"/>
              <a:gd name="T7" fmla="*/ 2030 h 2829"/>
              <a:gd name="T8" fmla="*/ 799 w 1164"/>
              <a:gd name="T9" fmla="*/ 1993 h 2829"/>
              <a:gd name="T10" fmla="*/ 864 w 1164"/>
              <a:gd name="T11" fmla="*/ 1401 h 2829"/>
              <a:gd name="T12" fmla="*/ 808 w 1164"/>
              <a:gd name="T13" fmla="*/ 1054 h 2829"/>
              <a:gd name="T14" fmla="*/ 581 w 1164"/>
              <a:gd name="T15" fmla="*/ 905 h 2829"/>
              <a:gd name="T16" fmla="*/ 872 w 1164"/>
              <a:gd name="T17" fmla="*/ 825 h 2829"/>
              <a:gd name="T18" fmla="*/ 907 w 1164"/>
              <a:gd name="T19" fmla="*/ 684 h 2829"/>
              <a:gd name="T20" fmla="*/ 1087 w 1164"/>
              <a:gd name="T21" fmla="*/ 392 h 2829"/>
              <a:gd name="T22" fmla="*/ 485 w 1164"/>
              <a:gd name="T23" fmla="*/ 84 h 2829"/>
              <a:gd name="T24" fmla="*/ 137 w 1164"/>
              <a:gd name="T25" fmla="*/ 534 h 2829"/>
              <a:gd name="T26" fmla="*/ 138 w 1164"/>
              <a:gd name="T27" fmla="*/ 537 h 2829"/>
              <a:gd name="T28" fmla="*/ 218 w 1164"/>
              <a:gd name="T29" fmla="*/ 607 h 2829"/>
              <a:gd name="T30" fmla="*/ 290 w 1164"/>
              <a:gd name="T31" fmla="*/ 872 h 2829"/>
              <a:gd name="T32" fmla="*/ 446 w 1164"/>
              <a:gd name="T33" fmla="*/ 974 h 2829"/>
              <a:gd name="T34" fmla="*/ 115 w 1164"/>
              <a:gd name="T35" fmla="*/ 1332 h 2829"/>
              <a:gd name="T36" fmla="*/ 59 w 1164"/>
              <a:gd name="T37" fmla="*/ 1911 h 2829"/>
              <a:gd name="T38" fmla="*/ 172 w 1164"/>
              <a:gd name="T39" fmla="*/ 1943 h 2829"/>
              <a:gd name="T40" fmla="*/ 172 w 1164"/>
              <a:gd name="T41" fmla="*/ 2209 h 2829"/>
              <a:gd name="T42" fmla="*/ 99 w 1164"/>
              <a:gd name="T43" fmla="*/ 2650 h 2829"/>
              <a:gd name="T44" fmla="*/ 0 w 1164"/>
              <a:gd name="T45" fmla="*/ 2725 h 2829"/>
              <a:gd name="T46" fmla="*/ 196 w 1164"/>
              <a:gd name="T47" fmla="*/ 2658 h 2829"/>
              <a:gd name="T48" fmla="*/ 305 w 1164"/>
              <a:gd name="T49" fmla="*/ 2225 h 2829"/>
              <a:gd name="T50" fmla="*/ 418 w 1164"/>
              <a:gd name="T51" fmla="*/ 2018 h 2829"/>
              <a:gd name="T52" fmla="*/ 493 w 1164"/>
              <a:gd name="T53" fmla="*/ 2264 h 2829"/>
              <a:gd name="T54" fmla="*/ 624 w 1164"/>
              <a:gd name="T55" fmla="*/ 2480 h 2829"/>
              <a:gd name="T56" fmla="*/ 525 w 1164"/>
              <a:gd name="T57" fmla="*/ 2783 h 2829"/>
              <a:gd name="T58" fmla="*/ 517 w 1164"/>
              <a:gd name="T59" fmla="*/ 2782 h 2829"/>
              <a:gd name="T60" fmla="*/ 783 w 1164"/>
              <a:gd name="T61" fmla="*/ 2829 h 2829"/>
              <a:gd name="T62" fmla="*/ 209 w 1164"/>
              <a:gd name="T63" fmla="*/ 1749 h 2829"/>
              <a:gd name="T64" fmla="*/ 203 w 1164"/>
              <a:gd name="T65" fmla="*/ 1800 h 2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64" h="2829">
                <a:moveTo>
                  <a:pt x="785" y="2812"/>
                </a:moveTo>
                <a:cubicBezTo>
                  <a:pt x="779" y="2811"/>
                  <a:pt x="779" y="2811"/>
                  <a:pt x="779" y="2811"/>
                </a:cubicBezTo>
                <a:cubicBezTo>
                  <a:pt x="769" y="2740"/>
                  <a:pt x="701" y="2717"/>
                  <a:pt x="701" y="2717"/>
                </a:cubicBezTo>
                <a:cubicBezTo>
                  <a:pt x="690" y="2713"/>
                  <a:pt x="680" y="2710"/>
                  <a:pt x="670" y="2708"/>
                </a:cubicBezTo>
                <a:cubicBezTo>
                  <a:pt x="744" y="2490"/>
                  <a:pt x="744" y="2490"/>
                  <a:pt x="744" y="2490"/>
                </a:cubicBezTo>
                <a:cubicBezTo>
                  <a:pt x="675" y="2251"/>
                  <a:pt x="675" y="2251"/>
                  <a:pt x="675" y="2251"/>
                </a:cubicBezTo>
                <a:cubicBezTo>
                  <a:pt x="732" y="2247"/>
                  <a:pt x="732" y="2247"/>
                  <a:pt x="732" y="2247"/>
                </a:cubicBezTo>
                <a:cubicBezTo>
                  <a:pt x="717" y="2030"/>
                  <a:pt x="717" y="2030"/>
                  <a:pt x="717" y="2030"/>
                </a:cubicBezTo>
                <a:cubicBezTo>
                  <a:pt x="722" y="2032"/>
                  <a:pt x="728" y="2033"/>
                  <a:pt x="735" y="2034"/>
                </a:cubicBezTo>
                <a:cubicBezTo>
                  <a:pt x="777" y="2037"/>
                  <a:pt x="799" y="1993"/>
                  <a:pt x="799" y="1993"/>
                </a:cubicBezTo>
                <a:cubicBezTo>
                  <a:pt x="844" y="1403"/>
                  <a:pt x="844" y="1403"/>
                  <a:pt x="844" y="1403"/>
                </a:cubicBezTo>
                <a:cubicBezTo>
                  <a:pt x="857" y="1402"/>
                  <a:pt x="864" y="1401"/>
                  <a:pt x="864" y="1401"/>
                </a:cubicBezTo>
                <a:cubicBezTo>
                  <a:pt x="870" y="1216"/>
                  <a:pt x="870" y="1216"/>
                  <a:pt x="870" y="1216"/>
                </a:cubicBezTo>
                <a:cubicBezTo>
                  <a:pt x="872" y="1074"/>
                  <a:pt x="808" y="1054"/>
                  <a:pt x="808" y="1054"/>
                </a:cubicBezTo>
                <a:cubicBezTo>
                  <a:pt x="808" y="1054"/>
                  <a:pt x="673" y="1003"/>
                  <a:pt x="573" y="982"/>
                </a:cubicBezTo>
                <a:cubicBezTo>
                  <a:pt x="581" y="905"/>
                  <a:pt x="581" y="905"/>
                  <a:pt x="581" y="905"/>
                </a:cubicBezTo>
                <a:cubicBezTo>
                  <a:pt x="760" y="924"/>
                  <a:pt x="760" y="924"/>
                  <a:pt x="760" y="924"/>
                </a:cubicBezTo>
                <a:cubicBezTo>
                  <a:pt x="815" y="930"/>
                  <a:pt x="865" y="886"/>
                  <a:pt x="872" y="825"/>
                </a:cubicBezTo>
                <a:cubicBezTo>
                  <a:pt x="888" y="679"/>
                  <a:pt x="888" y="679"/>
                  <a:pt x="888" y="679"/>
                </a:cubicBezTo>
                <a:cubicBezTo>
                  <a:pt x="894" y="682"/>
                  <a:pt x="900" y="683"/>
                  <a:pt x="907" y="684"/>
                </a:cubicBezTo>
                <a:cubicBezTo>
                  <a:pt x="943" y="688"/>
                  <a:pt x="975" y="662"/>
                  <a:pt x="979" y="627"/>
                </a:cubicBezTo>
                <a:cubicBezTo>
                  <a:pt x="979" y="627"/>
                  <a:pt x="1010" y="543"/>
                  <a:pt x="1087" y="392"/>
                </a:cubicBezTo>
                <a:cubicBezTo>
                  <a:pt x="1164" y="241"/>
                  <a:pt x="1098" y="186"/>
                  <a:pt x="1028" y="150"/>
                </a:cubicBezTo>
                <a:cubicBezTo>
                  <a:pt x="957" y="114"/>
                  <a:pt x="632" y="100"/>
                  <a:pt x="485" y="84"/>
                </a:cubicBezTo>
                <a:cubicBezTo>
                  <a:pt x="338" y="68"/>
                  <a:pt x="104" y="0"/>
                  <a:pt x="84" y="164"/>
                </a:cubicBezTo>
                <a:cubicBezTo>
                  <a:pt x="64" y="329"/>
                  <a:pt x="137" y="534"/>
                  <a:pt x="137" y="534"/>
                </a:cubicBezTo>
                <a:cubicBezTo>
                  <a:pt x="139" y="534"/>
                  <a:pt x="139" y="534"/>
                  <a:pt x="139" y="534"/>
                </a:cubicBezTo>
                <a:cubicBezTo>
                  <a:pt x="139" y="535"/>
                  <a:pt x="138" y="536"/>
                  <a:pt x="138" y="537"/>
                </a:cubicBezTo>
                <a:cubicBezTo>
                  <a:pt x="134" y="573"/>
                  <a:pt x="160" y="605"/>
                  <a:pt x="196" y="609"/>
                </a:cubicBezTo>
                <a:cubicBezTo>
                  <a:pt x="203" y="610"/>
                  <a:pt x="211" y="609"/>
                  <a:pt x="218" y="607"/>
                </a:cubicBezTo>
                <a:cubicBezTo>
                  <a:pt x="202" y="751"/>
                  <a:pt x="202" y="751"/>
                  <a:pt x="202" y="751"/>
                </a:cubicBezTo>
                <a:cubicBezTo>
                  <a:pt x="196" y="812"/>
                  <a:pt x="235" y="866"/>
                  <a:pt x="290" y="872"/>
                </a:cubicBezTo>
                <a:cubicBezTo>
                  <a:pt x="455" y="891"/>
                  <a:pt x="455" y="891"/>
                  <a:pt x="455" y="891"/>
                </a:cubicBezTo>
                <a:cubicBezTo>
                  <a:pt x="446" y="974"/>
                  <a:pt x="446" y="974"/>
                  <a:pt x="446" y="974"/>
                </a:cubicBezTo>
                <a:cubicBezTo>
                  <a:pt x="358" y="979"/>
                  <a:pt x="255" y="993"/>
                  <a:pt x="255" y="993"/>
                </a:cubicBezTo>
                <a:cubicBezTo>
                  <a:pt x="135" y="1007"/>
                  <a:pt x="115" y="1332"/>
                  <a:pt x="115" y="1332"/>
                </a:cubicBezTo>
                <a:cubicBezTo>
                  <a:pt x="141" y="1337"/>
                  <a:pt x="141" y="1337"/>
                  <a:pt x="141" y="1337"/>
                </a:cubicBezTo>
                <a:cubicBezTo>
                  <a:pt x="59" y="1911"/>
                  <a:pt x="59" y="1911"/>
                  <a:pt x="59" y="1911"/>
                </a:cubicBezTo>
                <a:cubicBezTo>
                  <a:pt x="59" y="1911"/>
                  <a:pt x="71" y="1959"/>
                  <a:pt x="112" y="1965"/>
                </a:cubicBezTo>
                <a:cubicBezTo>
                  <a:pt x="141" y="1970"/>
                  <a:pt x="160" y="1957"/>
                  <a:pt x="172" y="1943"/>
                </a:cubicBezTo>
                <a:cubicBezTo>
                  <a:pt x="116" y="2202"/>
                  <a:pt x="116" y="2202"/>
                  <a:pt x="116" y="2202"/>
                </a:cubicBezTo>
                <a:cubicBezTo>
                  <a:pt x="172" y="2209"/>
                  <a:pt x="172" y="2209"/>
                  <a:pt x="172" y="2209"/>
                </a:cubicBezTo>
                <a:cubicBezTo>
                  <a:pt x="73" y="2416"/>
                  <a:pt x="73" y="2416"/>
                  <a:pt x="73" y="2416"/>
                </a:cubicBezTo>
                <a:cubicBezTo>
                  <a:pt x="99" y="2650"/>
                  <a:pt x="99" y="2650"/>
                  <a:pt x="99" y="2650"/>
                </a:cubicBezTo>
                <a:cubicBezTo>
                  <a:pt x="98" y="2650"/>
                  <a:pt x="97" y="2650"/>
                  <a:pt x="96" y="2650"/>
                </a:cubicBezTo>
                <a:cubicBezTo>
                  <a:pt x="96" y="2650"/>
                  <a:pt x="25" y="2658"/>
                  <a:pt x="0" y="2725"/>
                </a:cubicBezTo>
                <a:cubicBezTo>
                  <a:pt x="254" y="2753"/>
                  <a:pt x="254" y="2753"/>
                  <a:pt x="254" y="2753"/>
                </a:cubicBezTo>
                <a:cubicBezTo>
                  <a:pt x="254" y="2753"/>
                  <a:pt x="265" y="2685"/>
                  <a:pt x="196" y="2658"/>
                </a:cubicBezTo>
                <a:cubicBezTo>
                  <a:pt x="193" y="2433"/>
                  <a:pt x="193" y="2433"/>
                  <a:pt x="193" y="2433"/>
                </a:cubicBezTo>
                <a:cubicBezTo>
                  <a:pt x="305" y="2225"/>
                  <a:pt x="305" y="2225"/>
                  <a:pt x="305" y="2225"/>
                </a:cubicBezTo>
                <a:cubicBezTo>
                  <a:pt x="351" y="2231"/>
                  <a:pt x="351" y="2231"/>
                  <a:pt x="351" y="2231"/>
                </a:cubicBezTo>
                <a:cubicBezTo>
                  <a:pt x="418" y="2018"/>
                  <a:pt x="418" y="2018"/>
                  <a:pt x="418" y="2018"/>
                </a:cubicBezTo>
                <a:cubicBezTo>
                  <a:pt x="457" y="2022"/>
                  <a:pt x="457" y="2022"/>
                  <a:pt x="457" y="2022"/>
                </a:cubicBezTo>
                <a:cubicBezTo>
                  <a:pt x="493" y="2264"/>
                  <a:pt x="493" y="2264"/>
                  <a:pt x="493" y="2264"/>
                </a:cubicBezTo>
                <a:cubicBezTo>
                  <a:pt x="551" y="2260"/>
                  <a:pt x="551" y="2260"/>
                  <a:pt x="551" y="2260"/>
                </a:cubicBezTo>
                <a:cubicBezTo>
                  <a:pt x="624" y="2480"/>
                  <a:pt x="624" y="2480"/>
                  <a:pt x="624" y="2480"/>
                </a:cubicBezTo>
                <a:cubicBezTo>
                  <a:pt x="569" y="2714"/>
                  <a:pt x="569" y="2714"/>
                  <a:pt x="569" y="2714"/>
                </a:cubicBezTo>
                <a:cubicBezTo>
                  <a:pt x="528" y="2737"/>
                  <a:pt x="525" y="2783"/>
                  <a:pt x="525" y="2783"/>
                </a:cubicBezTo>
                <a:cubicBezTo>
                  <a:pt x="690" y="2801"/>
                  <a:pt x="690" y="2801"/>
                  <a:pt x="690" y="2801"/>
                </a:cubicBezTo>
                <a:cubicBezTo>
                  <a:pt x="517" y="2782"/>
                  <a:pt x="517" y="2782"/>
                  <a:pt x="517" y="2782"/>
                </a:cubicBezTo>
                <a:cubicBezTo>
                  <a:pt x="515" y="2800"/>
                  <a:pt x="515" y="2800"/>
                  <a:pt x="515" y="2800"/>
                </a:cubicBezTo>
                <a:cubicBezTo>
                  <a:pt x="783" y="2829"/>
                  <a:pt x="783" y="2829"/>
                  <a:pt x="783" y="2829"/>
                </a:cubicBezTo>
                <a:lnTo>
                  <a:pt x="785" y="2812"/>
                </a:lnTo>
                <a:close/>
                <a:moveTo>
                  <a:pt x="209" y="1749"/>
                </a:moveTo>
                <a:cubicBezTo>
                  <a:pt x="203" y="1798"/>
                  <a:pt x="203" y="1798"/>
                  <a:pt x="203" y="1798"/>
                </a:cubicBezTo>
                <a:cubicBezTo>
                  <a:pt x="203" y="1800"/>
                  <a:pt x="203" y="1800"/>
                  <a:pt x="203" y="1800"/>
                </a:cubicBezTo>
                <a:lnTo>
                  <a:pt x="209" y="1749"/>
                </a:lnTo>
                <a:close/>
              </a:path>
            </a:pathLst>
          </a:custGeom>
          <a:solidFill>
            <a:srgbClr val="E483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9134475" y="5362576"/>
            <a:ext cx="508000" cy="88900"/>
          </a:xfrm>
          <a:custGeom>
            <a:avLst/>
            <a:gdLst>
              <a:gd name="T0" fmla="*/ 3 w 320"/>
              <a:gd name="T1" fmla="*/ 0 h 56"/>
              <a:gd name="T2" fmla="*/ 0 w 320"/>
              <a:gd name="T3" fmla="*/ 20 h 56"/>
              <a:gd name="T4" fmla="*/ 318 w 320"/>
              <a:gd name="T5" fmla="*/ 56 h 56"/>
              <a:gd name="T6" fmla="*/ 320 w 320"/>
              <a:gd name="T7" fmla="*/ 34 h 56"/>
              <a:gd name="T8" fmla="*/ 3 w 320"/>
              <a:gd name="T9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0" h="56">
                <a:moveTo>
                  <a:pt x="3" y="0"/>
                </a:moveTo>
                <a:lnTo>
                  <a:pt x="0" y="20"/>
                </a:lnTo>
                <a:lnTo>
                  <a:pt x="318" y="56"/>
                </a:lnTo>
                <a:lnTo>
                  <a:pt x="320" y="34"/>
                </a:lnTo>
                <a:lnTo>
                  <a:pt x="3" y="0"/>
                </a:lnTo>
                <a:close/>
              </a:path>
            </a:pathLst>
          </a:custGeom>
          <a:solidFill>
            <a:srgbClr val="E483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 rot="240000">
            <a:off x="9816934" y="2402155"/>
            <a:ext cx="477054" cy="119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100" b="1" i="0" u="none" strike="noStrike" cap="none" normalizeH="0" baseline="0" dirty="0">
                <a:ln>
                  <a:noFill/>
                </a:ln>
                <a:solidFill>
                  <a:srgbClr val="F2EFE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马</a:t>
            </a:r>
            <a:r>
              <a:rPr kumimoji="0" lang="zh-CN" altLang="en-US" sz="3100" b="1" i="0" u="none" strike="noStrike" cap="none" normalizeH="0" baseline="0" dirty="0">
                <a:ln>
                  <a:noFill/>
                </a:ln>
                <a:solidFill>
                  <a:srgbClr val="F2EFE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步族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6580188" y="1266826"/>
            <a:ext cx="1909762" cy="4389438"/>
          </a:xfrm>
          <a:custGeom>
            <a:avLst/>
            <a:gdLst>
              <a:gd name="T0" fmla="*/ 978 w 1016"/>
              <a:gd name="T1" fmla="*/ 1106 h 2334"/>
              <a:gd name="T2" fmla="*/ 941 w 1016"/>
              <a:gd name="T3" fmla="*/ 1040 h 2334"/>
              <a:gd name="T4" fmla="*/ 744 w 1016"/>
              <a:gd name="T5" fmla="*/ 1062 h 2334"/>
              <a:gd name="T6" fmla="*/ 665 w 1016"/>
              <a:gd name="T7" fmla="*/ 822 h 2334"/>
              <a:gd name="T8" fmla="*/ 532 w 1016"/>
              <a:gd name="T9" fmla="*/ 730 h 2334"/>
              <a:gd name="T10" fmla="*/ 795 w 1016"/>
              <a:gd name="T11" fmla="*/ 541 h 2334"/>
              <a:gd name="T12" fmla="*/ 879 w 1016"/>
              <a:gd name="T13" fmla="*/ 326 h 2334"/>
              <a:gd name="T14" fmla="*/ 388 w 1016"/>
              <a:gd name="T15" fmla="*/ 60 h 2334"/>
              <a:gd name="T16" fmla="*/ 213 w 1016"/>
              <a:gd name="T17" fmla="*/ 315 h 2334"/>
              <a:gd name="T18" fmla="*/ 209 w 1016"/>
              <a:gd name="T19" fmla="*/ 431 h 2334"/>
              <a:gd name="T20" fmla="*/ 283 w 1016"/>
              <a:gd name="T21" fmla="*/ 588 h 2334"/>
              <a:gd name="T22" fmla="*/ 441 w 1016"/>
              <a:gd name="T23" fmla="*/ 719 h 2334"/>
              <a:gd name="T24" fmla="*/ 436 w 1016"/>
              <a:gd name="T25" fmla="*/ 754 h 2334"/>
              <a:gd name="T26" fmla="*/ 292 w 1016"/>
              <a:gd name="T27" fmla="*/ 779 h 2334"/>
              <a:gd name="T28" fmla="*/ 184 w 1016"/>
              <a:gd name="T29" fmla="*/ 794 h 2334"/>
              <a:gd name="T30" fmla="*/ 86 w 1016"/>
              <a:gd name="T31" fmla="*/ 1327 h 2334"/>
              <a:gd name="T32" fmla="*/ 135 w 1016"/>
              <a:gd name="T33" fmla="*/ 1442 h 2334"/>
              <a:gd name="T34" fmla="*/ 131 w 1016"/>
              <a:gd name="T35" fmla="*/ 1733 h 2334"/>
              <a:gd name="T36" fmla="*/ 134 w 1016"/>
              <a:gd name="T37" fmla="*/ 2110 h 2334"/>
              <a:gd name="T38" fmla="*/ 85 w 1016"/>
              <a:gd name="T39" fmla="*/ 2143 h 2334"/>
              <a:gd name="T40" fmla="*/ 33 w 1016"/>
              <a:gd name="T41" fmla="*/ 2173 h 2334"/>
              <a:gd name="T42" fmla="*/ 14 w 1016"/>
              <a:gd name="T43" fmla="*/ 2226 h 2334"/>
              <a:gd name="T44" fmla="*/ 238 w 1016"/>
              <a:gd name="T45" fmla="*/ 2275 h 2334"/>
              <a:gd name="T46" fmla="*/ 261 w 1016"/>
              <a:gd name="T47" fmla="*/ 2219 h 2334"/>
              <a:gd name="T48" fmla="*/ 229 w 1016"/>
              <a:gd name="T49" fmla="*/ 2164 h 2334"/>
              <a:gd name="T50" fmla="*/ 222 w 1016"/>
              <a:gd name="T51" fmla="*/ 2153 h 2334"/>
              <a:gd name="T52" fmla="*/ 266 w 1016"/>
              <a:gd name="T53" fmla="*/ 1753 h 2334"/>
              <a:gd name="T54" fmla="*/ 379 w 1016"/>
              <a:gd name="T55" fmla="*/ 1479 h 2334"/>
              <a:gd name="T56" fmla="*/ 398 w 1016"/>
              <a:gd name="T57" fmla="*/ 1772 h 2334"/>
              <a:gd name="T58" fmla="*/ 428 w 1016"/>
              <a:gd name="T59" fmla="*/ 2143 h 2334"/>
              <a:gd name="T60" fmla="*/ 391 w 1016"/>
              <a:gd name="T61" fmla="*/ 2183 h 2334"/>
              <a:gd name="T62" fmla="*/ 341 w 1016"/>
              <a:gd name="T63" fmla="*/ 2231 h 2334"/>
              <a:gd name="T64" fmla="*/ 350 w 1016"/>
              <a:gd name="T65" fmla="*/ 2290 h 2334"/>
              <a:gd name="T66" fmla="*/ 579 w 1016"/>
              <a:gd name="T67" fmla="*/ 2302 h 2334"/>
              <a:gd name="T68" fmla="*/ 557 w 1016"/>
              <a:gd name="T69" fmla="*/ 2229 h 2334"/>
              <a:gd name="T70" fmla="*/ 532 w 1016"/>
              <a:gd name="T71" fmla="*/ 2204 h 2334"/>
              <a:gd name="T72" fmla="*/ 494 w 1016"/>
              <a:gd name="T73" fmla="*/ 2159 h 2334"/>
              <a:gd name="T74" fmla="*/ 588 w 1016"/>
              <a:gd name="T75" fmla="*/ 1798 h 2334"/>
              <a:gd name="T76" fmla="*/ 622 w 1016"/>
              <a:gd name="T77" fmla="*/ 1362 h 2334"/>
              <a:gd name="T78" fmla="*/ 654 w 1016"/>
              <a:gd name="T79" fmla="*/ 1154 h 2334"/>
              <a:gd name="T80" fmla="*/ 866 w 1016"/>
              <a:gd name="T81" fmla="*/ 1177 h 2334"/>
              <a:gd name="T82" fmla="*/ 932 w 1016"/>
              <a:gd name="T83" fmla="*/ 1210 h 2334"/>
              <a:gd name="T84" fmla="*/ 998 w 1016"/>
              <a:gd name="T85" fmla="*/ 1124 h 2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016" h="2334">
                <a:moveTo>
                  <a:pt x="998" y="1124"/>
                </a:moveTo>
                <a:cubicBezTo>
                  <a:pt x="993" y="1117"/>
                  <a:pt x="986" y="1111"/>
                  <a:pt x="978" y="1106"/>
                </a:cubicBezTo>
                <a:cubicBezTo>
                  <a:pt x="944" y="1084"/>
                  <a:pt x="944" y="1084"/>
                  <a:pt x="944" y="1084"/>
                </a:cubicBezTo>
                <a:cubicBezTo>
                  <a:pt x="954" y="1068"/>
                  <a:pt x="962" y="1046"/>
                  <a:pt x="941" y="1040"/>
                </a:cubicBezTo>
                <a:cubicBezTo>
                  <a:pt x="925" y="1036"/>
                  <a:pt x="907" y="1051"/>
                  <a:pt x="895" y="1065"/>
                </a:cubicBezTo>
                <a:cubicBezTo>
                  <a:pt x="858" y="1064"/>
                  <a:pt x="781" y="1063"/>
                  <a:pt x="744" y="1062"/>
                </a:cubicBezTo>
                <a:cubicBezTo>
                  <a:pt x="761" y="907"/>
                  <a:pt x="707" y="848"/>
                  <a:pt x="665" y="826"/>
                </a:cubicBezTo>
                <a:cubicBezTo>
                  <a:pt x="665" y="825"/>
                  <a:pt x="665" y="823"/>
                  <a:pt x="665" y="822"/>
                </a:cubicBezTo>
                <a:cubicBezTo>
                  <a:pt x="659" y="797"/>
                  <a:pt x="588" y="778"/>
                  <a:pt x="528" y="767"/>
                </a:cubicBezTo>
                <a:cubicBezTo>
                  <a:pt x="532" y="730"/>
                  <a:pt x="532" y="730"/>
                  <a:pt x="532" y="730"/>
                </a:cubicBezTo>
                <a:cubicBezTo>
                  <a:pt x="614" y="732"/>
                  <a:pt x="680" y="705"/>
                  <a:pt x="717" y="640"/>
                </a:cubicBezTo>
                <a:cubicBezTo>
                  <a:pt x="742" y="617"/>
                  <a:pt x="770" y="582"/>
                  <a:pt x="795" y="541"/>
                </a:cubicBezTo>
                <a:cubicBezTo>
                  <a:pt x="803" y="534"/>
                  <a:pt x="809" y="525"/>
                  <a:pt x="811" y="515"/>
                </a:cubicBezTo>
                <a:cubicBezTo>
                  <a:pt x="844" y="455"/>
                  <a:pt x="871" y="387"/>
                  <a:pt x="879" y="326"/>
                </a:cubicBezTo>
                <a:cubicBezTo>
                  <a:pt x="896" y="202"/>
                  <a:pt x="817" y="101"/>
                  <a:pt x="688" y="51"/>
                </a:cubicBezTo>
                <a:cubicBezTo>
                  <a:pt x="559" y="0"/>
                  <a:pt x="438" y="38"/>
                  <a:pt x="388" y="60"/>
                </a:cubicBezTo>
                <a:cubicBezTo>
                  <a:pt x="338" y="82"/>
                  <a:pt x="351" y="103"/>
                  <a:pt x="335" y="110"/>
                </a:cubicBezTo>
                <a:cubicBezTo>
                  <a:pt x="318" y="118"/>
                  <a:pt x="225" y="102"/>
                  <a:pt x="213" y="315"/>
                </a:cubicBezTo>
                <a:cubicBezTo>
                  <a:pt x="211" y="351"/>
                  <a:pt x="212" y="383"/>
                  <a:pt x="216" y="413"/>
                </a:cubicBezTo>
                <a:cubicBezTo>
                  <a:pt x="213" y="418"/>
                  <a:pt x="210" y="424"/>
                  <a:pt x="209" y="431"/>
                </a:cubicBezTo>
                <a:cubicBezTo>
                  <a:pt x="207" y="448"/>
                  <a:pt x="215" y="464"/>
                  <a:pt x="229" y="475"/>
                </a:cubicBezTo>
                <a:cubicBezTo>
                  <a:pt x="244" y="527"/>
                  <a:pt x="266" y="564"/>
                  <a:pt x="283" y="588"/>
                </a:cubicBezTo>
                <a:cubicBezTo>
                  <a:pt x="299" y="636"/>
                  <a:pt x="337" y="695"/>
                  <a:pt x="436" y="718"/>
                </a:cubicBezTo>
                <a:cubicBezTo>
                  <a:pt x="437" y="718"/>
                  <a:pt x="439" y="718"/>
                  <a:pt x="441" y="719"/>
                </a:cubicBezTo>
                <a:cubicBezTo>
                  <a:pt x="440" y="723"/>
                  <a:pt x="440" y="723"/>
                  <a:pt x="440" y="723"/>
                </a:cubicBezTo>
                <a:cubicBezTo>
                  <a:pt x="436" y="754"/>
                  <a:pt x="436" y="754"/>
                  <a:pt x="436" y="754"/>
                </a:cubicBezTo>
                <a:cubicBezTo>
                  <a:pt x="387" y="748"/>
                  <a:pt x="335" y="742"/>
                  <a:pt x="302" y="757"/>
                </a:cubicBezTo>
                <a:cubicBezTo>
                  <a:pt x="290" y="762"/>
                  <a:pt x="288" y="770"/>
                  <a:pt x="292" y="779"/>
                </a:cubicBezTo>
                <a:cubicBezTo>
                  <a:pt x="273" y="777"/>
                  <a:pt x="273" y="777"/>
                  <a:pt x="273" y="777"/>
                </a:cubicBezTo>
                <a:cubicBezTo>
                  <a:pt x="273" y="777"/>
                  <a:pt x="203" y="764"/>
                  <a:pt x="184" y="794"/>
                </a:cubicBezTo>
                <a:cubicBezTo>
                  <a:pt x="167" y="820"/>
                  <a:pt x="82" y="1326"/>
                  <a:pt x="82" y="1326"/>
                </a:cubicBezTo>
                <a:cubicBezTo>
                  <a:pt x="86" y="1327"/>
                  <a:pt x="86" y="1327"/>
                  <a:pt x="86" y="1327"/>
                </a:cubicBezTo>
                <a:cubicBezTo>
                  <a:pt x="82" y="1387"/>
                  <a:pt x="82" y="1387"/>
                  <a:pt x="82" y="1387"/>
                </a:cubicBezTo>
                <a:cubicBezTo>
                  <a:pt x="82" y="1387"/>
                  <a:pt x="85" y="1434"/>
                  <a:pt x="135" y="1442"/>
                </a:cubicBezTo>
                <a:cubicBezTo>
                  <a:pt x="153" y="1445"/>
                  <a:pt x="166" y="1443"/>
                  <a:pt x="177" y="1438"/>
                </a:cubicBezTo>
                <a:cubicBezTo>
                  <a:pt x="131" y="1733"/>
                  <a:pt x="131" y="1733"/>
                  <a:pt x="131" y="1733"/>
                </a:cubicBezTo>
                <a:cubicBezTo>
                  <a:pt x="209" y="1745"/>
                  <a:pt x="209" y="1745"/>
                  <a:pt x="209" y="1745"/>
                </a:cubicBezTo>
                <a:cubicBezTo>
                  <a:pt x="180" y="1903"/>
                  <a:pt x="142" y="2098"/>
                  <a:pt x="134" y="2110"/>
                </a:cubicBezTo>
                <a:cubicBezTo>
                  <a:pt x="128" y="2119"/>
                  <a:pt x="107" y="2131"/>
                  <a:pt x="85" y="2143"/>
                </a:cubicBezTo>
                <a:cubicBezTo>
                  <a:pt x="85" y="2143"/>
                  <a:pt x="85" y="2143"/>
                  <a:pt x="85" y="2143"/>
                </a:cubicBezTo>
                <a:cubicBezTo>
                  <a:pt x="85" y="2143"/>
                  <a:pt x="85" y="2143"/>
                  <a:pt x="85" y="2143"/>
                </a:cubicBezTo>
                <a:cubicBezTo>
                  <a:pt x="66" y="2153"/>
                  <a:pt x="47" y="2164"/>
                  <a:pt x="33" y="2173"/>
                </a:cubicBezTo>
                <a:cubicBezTo>
                  <a:pt x="11" y="2186"/>
                  <a:pt x="11" y="2186"/>
                  <a:pt x="11" y="2186"/>
                </a:cubicBezTo>
                <a:cubicBezTo>
                  <a:pt x="11" y="2186"/>
                  <a:pt x="0" y="2209"/>
                  <a:pt x="14" y="2226"/>
                </a:cubicBezTo>
                <a:cubicBezTo>
                  <a:pt x="12" y="2231"/>
                  <a:pt x="3" y="2255"/>
                  <a:pt x="22" y="2258"/>
                </a:cubicBezTo>
                <a:cubicBezTo>
                  <a:pt x="40" y="2261"/>
                  <a:pt x="216" y="2280"/>
                  <a:pt x="238" y="2275"/>
                </a:cubicBezTo>
                <a:cubicBezTo>
                  <a:pt x="252" y="2272"/>
                  <a:pt x="252" y="2256"/>
                  <a:pt x="248" y="2245"/>
                </a:cubicBezTo>
                <a:cubicBezTo>
                  <a:pt x="267" y="2229"/>
                  <a:pt x="261" y="2219"/>
                  <a:pt x="261" y="2219"/>
                </a:cubicBezTo>
                <a:cubicBezTo>
                  <a:pt x="236" y="2176"/>
                  <a:pt x="236" y="2176"/>
                  <a:pt x="236" y="2176"/>
                </a:cubicBezTo>
                <a:cubicBezTo>
                  <a:pt x="234" y="2172"/>
                  <a:pt x="231" y="2168"/>
                  <a:pt x="229" y="2164"/>
                </a:cubicBezTo>
                <a:cubicBezTo>
                  <a:pt x="222" y="2153"/>
                  <a:pt x="222" y="2153"/>
                  <a:pt x="222" y="2153"/>
                </a:cubicBezTo>
                <a:cubicBezTo>
                  <a:pt x="222" y="2153"/>
                  <a:pt x="222" y="2153"/>
                  <a:pt x="222" y="2153"/>
                </a:cubicBezTo>
                <a:cubicBezTo>
                  <a:pt x="213" y="2137"/>
                  <a:pt x="205" y="2123"/>
                  <a:pt x="202" y="2112"/>
                </a:cubicBezTo>
                <a:cubicBezTo>
                  <a:pt x="196" y="2096"/>
                  <a:pt x="234" y="1905"/>
                  <a:pt x="266" y="1753"/>
                </a:cubicBezTo>
                <a:cubicBezTo>
                  <a:pt x="330" y="1763"/>
                  <a:pt x="330" y="1763"/>
                  <a:pt x="330" y="1763"/>
                </a:cubicBezTo>
                <a:cubicBezTo>
                  <a:pt x="379" y="1479"/>
                  <a:pt x="379" y="1479"/>
                  <a:pt x="379" y="1479"/>
                </a:cubicBezTo>
                <a:cubicBezTo>
                  <a:pt x="411" y="1484"/>
                  <a:pt x="411" y="1484"/>
                  <a:pt x="411" y="1484"/>
                </a:cubicBezTo>
                <a:cubicBezTo>
                  <a:pt x="398" y="1772"/>
                  <a:pt x="398" y="1772"/>
                  <a:pt x="398" y="1772"/>
                </a:cubicBezTo>
                <a:cubicBezTo>
                  <a:pt x="462" y="1781"/>
                  <a:pt x="462" y="1781"/>
                  <a:pt x="462" y="1781"/>
                </a:cubicBezTo>
                <a:cubicBezTo>
                  <a:pt x="452" y="1935"/>
                  <a:pt x="437" y="2129"/>
                  <a:pt x="428" y="2143"/>
                </a:cubicBezTo>
                <a:cubicBezTo>
                  <a:pt x="422" y="2152"/>
                  <a:pt x="410" y="2165"/>
                  <a:pt x="396" y="2178"/>
                </a:cubicBezTo>
                <a:cubicBezTo>
                  <a:pt x="391" y="2183"/>
                  <a:pt x="391" y="2183"/>
                  <a:pt x="391" y="2183"/>
                </a:cubicBezTo>
                <a:cubicBezTo>
                  <a:pt x="387" y="2187"/>
                  <a:pt x="382" y="2191"/>
                  <a:pt x="378" y="2195"/>
                </a:cubicBezTo>
                <a:cubicBezTo>
                  <a:pt x="341" y="2231"/>
                  <a:pt x="341" y="2231"/>
                  <a:pt x="341" y="2231"/>
                </a:cubicBezTo>
                <a:cubicBezTo>
                  <a:pt x="341" y="2231"/>
                  <a:pt x="335" y="2235"/>
                  <a:pt x="351" y="2255"/>
                </a:cubicBezTo>
                <a:cubicBezTo>
                  <a:pt x="343" y="2264"/>
                  <a:pt x="335" y="2282"/>
                  <a:pt x="350" y="2290"/>
                </a:cubicBezTo>
                <a:cubicBezTo>
                  <a:pt x="370" y="2301"/>
                  <a:pt x="544" y="2330"/>
                  <a:pt x="563" y="2332"/>
                </a:cubicBezTo>
                <a:cubicBezTo>
                  <a:pt x="581" y="2334"/>
                  <a:pt x="579" y="2308"/>
                  <a:pt x="579" y="2302"/>
                </a:cubicBezTo>
                <a:cubicBezTo>
                  <a:pt x="579" y="2301"/>
                  <a:pt x="577" y="2299"/>
                  <a:pt x="574" y="2296"/>
                </a:cubicBezTo>
                <a:cubicBezTo>
                  <a:pt x="620" y="2282"/>
                  <a:pt x="557" y="2229"/>
                  <a:pt x="557" y="2229"/>
                </a:cubicBezTo>
                <a:cubicBezTo>
                  <a:pt x="550" y="2221"/>
                  <a:pt x="542" y="2213"/>
                  <a:pt x="534" y="2206"/>
                </a:cubicBezTo>
                <a:cubicBezTo>
                  <a:pt x="532" y="2204"/>
                  <a:pt x="532" y="2204"/>
                  <a:pt x="532" y="2204"/>
                </a:cubicBezTo>
                <a:cubicBezTo>
                  <a:pt x="532" y="2204"/>
                  <a:pt x="532" y="2204"/>
                  <a:pt x="532" y="2204"/>
                </a:cubicBezTo>
                <a:cubicBezTo>
                  <a:pt x="514" y="2186"/>
                  <a:pt x="498" y="2169"/>
                  <a:pt x="494" y="2159"/>
                </a:cubicBezTo>
                <a:cubicBezTo>
                  <a:pt x="489" y="2145"/>
                  <a:pt x="505" y="1948"/>
                  <a:pt x="520" y="1788"/>
                </a:cubicBezTo>
                <a:cubicBezTo>
                  <a:pt x="588" y="1798"/>
                  <a:pt x="588" y="1798"/>
                  <a:pt x="588" y="1798"/>
                </a:cubicBezTo>
                <a:cubicBezTo>
                  <a:pt x="623" y="1362"/>
                  <a:pt x="623" y="1362"/>
                  <a:pt x="623" y="1362"/>
                </a:cubicBezTo>
                <a:cubicBezTo>
                  <a:pt x="622" y="1362"/>
                  <a:pt x="622" y="1362"/>
                  <a:pt x="622" y="1362"/>
                </a:cubicBezTo>
                <a:cubicBezTo>
                  <a:pt x="624" y="1362"/>
                  <a:pt x="624" y="1362"/>
                  <a:pt x="624" y="1362"/>
                </a:cubicBezTo>
                <a:cubicBezTo>
                  <a:pt x="654" y="1154"/>
                  <a:pt x="654" y="1154"/>
                  <a:pt x="654" y="1154"/>
                </a:cubicBezTo>
                <a:cubicBezTo>
                  <a:pt x="859" y="1174"/>
                  <a:pt x="859" y="1174"/>
                  <a:pt x="859" y="1174"/>
                </a:cubicBezTo>
                <a:cubicBezTo>
                  <a:pt x="861" y="1175"/>
                  <a:pt x="863" y="1176"/>
                  <a:pt x="866" y="1177"/>
                </a:cubicBezTo>
                <a:cubicBezTo>
                  <a:pt x="908" y="1201"/>
                  <a:pt x="908" y="1201"/>
                  <a:pt x="908" y="1201"/>
                </a:cubicBezTo>
                <a:cubicBezTo>
                  <a:pt x="916" y="1206"/>
                  <a:pt x="924" y="1209"/>
                  <a:pt x="932" y="1210"/>
                </a:cubicBezTo>
                <a:cubicBezTo>
                  <a:pt x="949" y="1213"/>
                  <a:pt x="974" y="1213"/>
                  <a:pt x="992" y="1191"/>
                </a:cubicBezTo>
                <a:cubicBezTo>
                  <a:pt x="1016" y="1162"/>
                  <a:pt x="1008" y="1138"/>
                  <a:pt x="998" y="1124"/>
                </a:cubicBezTo>
                <a:close/>
              </a:path>
            </a:pathLst>
          </a:custGeom>
          <a:solidFill>
            <a:srgbClr val="ECB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10698163" y="2438401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10698163" y="2438401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4040188" y="1677988"/>
            <a:ext cx="1558925" cy="4022725"/>
          </a:xfrm>
          <a:custGeom>
            <a:avLst/>
            <a:gdLst>
              <a:gd name="T0" fmla="*/ 522 w 830"/>
              <a:gd name="T1" fmla="*/ 1993 h 2140"/>
              <a:gd name="T2" fmla="*/ 574 w 830"/>
              <a:gd name="T3" fmla="*/ 1532 h 2140"/>
              <a:gd name="T4" fmla="*/ 597 w 830"/>
              <a:gd name="T5" fmla="*/ 1268 h 2140"/>
              <a:gd name="T6" fmla="*/ 596 w 830"/>
              <a:gd name="T7" fmla="*/ 1257 h 2140"/>
              <a:gd name="T8" fmla="*/ 596 w 830"/>
              <a:gd name="T9" fmla="*/ 1208 h 2140"/>
              <a:gd name="T10" fmla="*/ 650 w 830"/>
              <a:gd name="T11" fmla="*/ 878 h 2140"/>
              <a:gd name="T12" fmla="*/ 591 w 830"/>
              <a:gd name="T13" fmla="*/ 803 h 2140"/>
              <a:gd name="T14" fmla="*/ 546 w 830"/>
              <a:gd name="T15" fmla="*/ 803 h 2140"/>
              <a:gd name="T16" fmla="*/ 468 w 830"/>
              <a:gd name="T17" fmla="*/ 741 h 2140"/>
              <a:gd name="T18" fmla="*/ 558 w 830"/>
              <a:gd name="T19" fmla="*/ 720 h 2140"/>
              <a:gd name="T20" fmla="*/ 765 w 830"/>
              <a:gd name="T21" fmla="*/ 411 h 2140"/>
              <a:gd name="T22" fmla="*/ 772 w 830"/>
              <a:gd name="T23" fmla="*/ 315 h 2140"/>
              <a:gd name="T24" fmla="*/ 144 w 830"/>
              <a:gd name="T25" fmla="*/ 115 h 2140"/>
              <a:gd name="T26" fmla="*/ 62 w 830"/>
              <a:gd name="T27" fmla="*/ 385 h 2140"/>
              <a:gd name="T28" fmla="*/ 291 w 830"/>
              <a:gd name="T29" fmla="*/ 728 h 2140"/>
              <a:gd name="T30" fmla="*/ 363 w 830"/>
              <a:gd name="T31" fmla="*/ 781 h 2140"/>
              <a:gd name="T32" fmla="*/ 282 w 830"/>
              <a:gd name="T33" fmla="*/ 790 h 2140"/>
              <a:gd name="T34" fmla="*/ 236 w 830"/>
              <a:gd name="T35" fmla="*/ 805 h 2140"/>
              <a:gd name="T36" fmla="*/ 156 w 830"/>
              <a:gd name="T37" fmla="*/ 1285 h 2140"/>
              <a:gd name="T38" fmla="*/ 218 w 830"/>
              <a:gd name="T39" fmla="*/ 1517 h 2140"/>
              <a:gd name="T40" fmla="*/ 234 w 830"/>
              <a:gd name="T41" fmla="*/ 1981 h 2140"/>
              <a:gd name="T42" fmla="*/ 0 w 830"/>
              <a:gd name="T43" fmla="*/ 2097 h 2140"/>
              <a:gd name="T44" fmla="*/ 72 w 830"/>
              <a:gd name="T45" fmla="*/ 2113 h 2140"/>
              <a:gd name="T46" fmla="*/ 253 w 830"/>
              <a:gd name="T47" fmla="*/ 2121 h 2140"/>
              <a:gd name="T48" fmla="*/ 288 w 830"/>
              <a:gd name="T49" fmla="*/ 2021 h 2140"/>
              <a:gd name="T50" fmla="*/ 322 w 830"/>
              <a:gd name="T51" fmla="*/ 1635 h 2140"/>
              <a:gd name="T52" fmla="*/ 360 w 830"/>
              <a:gd name="T53" fmla="*/ 1523 h 2140"/>
              <a:gd name="T54" fmla="*/ 426 w 830"/>
              <a:gd name="T55" fmla="*/ 1428 h 2140"/>
              <a:gd name="T56" fmla="*/ 468 w 830"/>
              <a:gd name="T57" fmla="*/ 1528 h 2140"/>
              <a:gd name="T58" fmla="*/ 469 w 830"/>
              <a:gd name="T59" fmla="*/ 1935 h 2140"/>
              <a:gd name="T60" fmla="*/ 469 w 830"/>
              <a:gd name="T61" fmla="*/ 2128 h 2140"/>
              <a:gd name="T62" fmla="*/ 514 w 830"/>
              <a:gd name="T63" fmla="*/ 2063 h 2140"/>
              <a:gd name="T64" fmla="*/ 745 w 830"/>
              <a:gd name="T65" fmla="*/ 2140 h 2140"/>
              <a:gd name="T66" fmla="*/ 705 w 830"/>
              <a:gd name="T67" fmla="*/ 2088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830" h="2140">
                <a:moveTo>
                  <a:pt x="705" y="2088"/>
                </a:moveTo>
                <a:cubicBezTo>
                  <a:pt x="680" y="2072"/>
                  <a:pt x="531" y="2014"/>
                  <a:pt x="522" y="1993"/>
                </a:cubicBezTo>
                <a:cubicBezTo>
                  <a:pt x="516" y="1976"/>
                  <a:pt x="539" y="1648"/>
                  <a:pt x="548" y="1531"/>
                </a:cubicBezTo>
                <a:cubicBezTo>
                  <a:pt x="574" y="1532"/>
                  <a:pt x="574" y="1532"/>
                  <a:pt x="574" y="1532"/>
                </a:cubicBezTo>
                <a:cubicBezTo>
                  <a:pt x="596" y="1268"/>
                  <a:pt x="596" y="1268"/>
                  <a:pt x="596" y="1268"/>
                </a:cubicBezTo>
                <a:cubicBezTo>
                  <a:pt x="597" y="1268"/>
                  <a:pt x="597" y="1268"/>
                  <a:pt x="597" y="1268"/>
                </a:cubicBezTo>
                <a:cubicBezTo>
                  <a:pt x="596" y="1258"/>
                  <a:pt x="596" y="1258"/>
                  <a:pt x="596" y="1258"/>
                </a:cubicBezTo>
                <a:cubicBezTo>
                  <a:pt x="596" y="1257"/>
                  <a:pt x="596" y="1257"/>
                  <a:pt x="596" y="1257"/>
                </a:cubicBezTo>
                <a:cubicBezTo>
                  <a:pt x="596" y="1257"/>
                  <a:pt x="596" y="1257"/>
                  <a:pt x="596" y="1257"/>
                </a:cubicBezTo>
                <a:cubicBezTo>
                  <a:pt x="596" y="1208"/>
                  <a:pt x="596" y="1208"/>
                  <a:pt x="596" y="1208"/>
                </a:cubicBezTo>
                <a:cubicBezTo>
                  <a:pt x="623" y="1210"/>
                  <a:pt x="676" y="1201"/>
                  <a:pt x="667" y="1111"/>
                </a:cubicBezTo>
                <a:cubicBezTo>
                  <a:pt x="663" y="1002"/>
                  <a:pt x="651" y="892"/>
                  <a:pt x="650" y="878"/>
                </a:cubicBezTo>
                <a:cubicBezTo>
                  <a:pt x="649" y="850"/>
                  <a:pt x="615" y="829"/>
                  <a:pt x="592" y="817"/>
                </a:cubicBezTo>
                <a:cubicBezTo>
                  <a:pt x="591" y="803"/>
                  <a:pt x="591" y="803"/>
                  <a:pt x="591" y="803"/>
                </a:cubicBezTo>
                <a:cubicBezTo>
                  <a:pt x="576" y="800"/>
                  <a:pt x="561" y="803"/>
                  <a:pt x="546" y="801"/>
                </a:cubicBezTo>
                <a:cubicBezTo>
                  <a:pt x="546" y="803"/>
                  <a:pt x="546" y="803"/>
                  <a:pt x="546" y="803"/>
                </a:cubicBezTo>
                <a:cubicBezTo>
                  <a:pt x="525" y="795"/>
                  <a:pt x="498" y="789"/>
                  <a:pt x="465" y="785"/>
                </a:cubicBezTo>
                <a:cubicBezTo>
                  <a:pt x="468" y="741"/>
                  <a:pt x="468" y="741"/>
                  <a:pt x="468" y="741"/>
                </a:cubicBezTo>
                <a:cubicBezTo>
                  <a:pt x="473" y="741"/>
                  <a:pt x="479" y="740"/>
                  <a:pt x="485" y="740"/>
                </a:cubicBezTo>
                <a:cubicBezTo>
                  <a:pt x="513" y="738"/>
                  <a:pt x="537" y="731"/>
                  <a:pt x="558" y="720"/>
                </a:cubicBezTo>
                <a:cubicBezTo>
                  <a:pt x="574" y="724"/>
                  <a:pt x="598" y="727"/>
                  <a:pt x="632" y="723"/>
                </a:cubicBezTo>
                <a:cubicBezTo>
                  <a:pt x="701" y="716"/>
                  <a:pt x="830" y="576"/>
                  <a:pt x="765" y="411"/>
                </a:cubicBezTo>
                <a:cubicBezTo>
                  <a:pt x="765" y="411"/>
                  <a:pt x="787" y="423"/>
                  <a:pt x="819" y="418"/>
                </a:cubicBezTo>
                <a:cubicBezTo>
                  <a:pt x="819" y="418"/>
                  <a:pt x="780" y="377"/>
                  <a:pt x="772" y="315"/>
                </a:cubicBezTo>
                <a:cubicBezTo>
                  <a:pt x="764" y="253"/>
                  <a:pt x="750" y="19"/>
                  <a:pt x="414" y="10"/>
                </a:cubicBezTo>
                <a:cubicBezTo>
                  <a:pt x="414" y="10"/>
                  <a:pt x="252" y="0"/>
                  <a:pt x="144" y="115"/>
                </a:cubicBezTo>
                <a:cubicBezTo>
                  <a:pt x="77" y="185"/>
                  <a:pt x="6" y="322"/>
                  <a:pt x="16" y="438"/>
                </a:cubicBezTo>
                <a:cubicBezTo>
                  <a:pt x="16" y="438"/>
                  <a:pt x="50" y="421"/>
                  <a:pt x="62" y="385"/>
                </a:cubicBezTo>
                <a:cubicBezTo>
                  <a:pt x="62" y="385"/>
                  <a:pt x="1" y="622"/>
                  <a:pt x="150" y="695"/>
                </a:cubicBezTo>
                <a:cubicBezTo>
                  <a:pt x="225" y="732"/>
                  <a:pt x="268" y="734"/>
                  <a:pt x="291" y="728"/>
                </a:cubicBezTo>
                <a:cubicBezTo>
                  <a:pt x="313" y="735"/>
                  <a:pt x="337" y="739"/>
                  <a:pt x="364" y="741"/>
                </a:cubicBezTo>
                <a:cubicBezTo>
                  <a:pt x="363" y="781"/>
                  <a:pt x="363" y="781"/>
                  <a:pt x="363" y="781"/>
                </a:cubicBezTo>
                <a:cubicBezTo>
                  <a:pt x="330" y="782"/>
                  <a:pt x="303" y="786"/>
                  <a:pt x="282" y="792"/>
                </a:cubicBezTo>
                <a:cubicBezTo>
                  <a:pt x="282" y="790"/>
                  <a:pt x="282" y="790"/>
                  <a:pt x="282" y="790"/>
                </a:cubicBezTo>
                <a:cubicBezTo>
                  <a:pt x="236" y="788"/>
                  <a:pt x="236" y="788"/>
                  <a:pt x="236" y="788"/>
                </a:cubicBezTo>
                <a:cubicBezTo>
                  <a:pt x="236" y="805"/>
                  <a:pt x="236" y="805"/>
                  <a:pt x="236" y="805"/>
                </a:cubicBezTo>
                <a:cubicBezTo>
                  <a:pt x="212" y="816"/>
                  <a:pt x="182" y="834"/>
                  <a:pt x="179" y="859"/>
                </a:cubicBezTo>
                <a:cubicBezTo>
                  <a:pt x="175" y="883"/>
                  <a:pt x="156" y="1216"/>
                  <a:pt x="156" y="1285"/>
                </a:cubicBezTo>
                <a:cubicBezTo>
                  <a:pt x="156" y="1346"/>
                  <a:pt x="197" y="1356"/>
                  <a:pt x="218" y="1351"/>
                </a:cubicBezTo>
                <a:cubicBezTo>
                  <a:pt x="218" y="1517"/>
                  <a:pt x="218" y="1517"/>
                  <a:pt x="218" y="1517"/>
                </a:cubicBezTo>
                <a:cubicBezTo>
                  <a:pt x="246" y="1518"/>
                  <a:pt x="246" y="1518"/>
                  <a:pt x="246" y="1518"/>
                </a:cubicBezTo>
                <a:cubicBezTo>
                  <a:pt x="245" y="1636"/>
                  <a:pt x="242" y="1965"/>
                  <a:pt x="234" y="1981"/>
                </a:cubicBezTo>
                <a:cubicBezTo>
                  <a:pt x="224" y="2002"/>
                  <a:pt x="70" y="2047"/>
                  <a:pt x="45" y="2061"/>
                </a:cubicBezTo>
                <a:cubicBezTo>
                  <a:pt x="19" y="2075"/>
                  <a:pt x="0" y="2097"/>
                  <a:pt x="0" y="2097"/>
                </a:cubicBezTo>
                <a:cubicBezTo>
                  <a:pt x="0" y="2110"/>
                  <a:pt x="0" y="2110"/>
                  <a:pt x="0" y="2110"/>
                </a:cubicBezTo>
                <a:cubicBezTo>
                  <a:pt x="72" y="2113"/>
                  <a:pt x="72" y="2113"/>
                  <a:pt x="72" y="2113"/>
                </a:cubicBezTo>
                <a:cubicBezTo>
                  <a:pt x="237" y="2052"/>
                  <a:pt x="237" y="2052"/>
                  <a:pt x="237" y="2052"/>
                </a:cubicBezTo>
                <a:cubicBezTo>
                  <a:pt x="253" y="2121"/>
                  <a:pt x="253" y="2121"/>
                  <a:pt x="253" y="2121"/>
                </a:cubicBezTo>
                <a:cubicBezTo>
                  <a:pt x="276" y="2120"/>
                  <a:pt x="276" y="2120"/>
                  <a:pt x="276" y="2120"/>
                </a:cubicBezTo>
                <a:cubicBezTo>
                  <a:pt x="288" y="2021"/>
                  <a:pt x="288" y="2021"/>
                  <a:pt x="288" y="2021"/>
                </a:cubicBezTo>
                <a:cubicBezTo>
                  <a:pt x="292" y="1928"/>
                  <a:pt x="292" y="1928"/>
                  <a:pt x="292" y="1928"/>
                </a:cubicBezTo>
                <a:cubicBezTo>
                  <a:pt x="292" y="1928"/>
                  <a:pt x="324" y="1689"/>
                  <a:pt x="322" y="1635"/>
                </a:cubicBezTo>
                <a:cubicBezTo>
                  <a:pt x="321" y="1601"/>
                  <a:pt x="324" y="1553"/>
                  <a:pt x="326" y="1522"/>
                </a:cubicBezTo>
                <a:cubicBezTo>
                  <a:pt x="360" y="1523"/>
                  <a:pt x="360" y="1523"/>
                  <a:pt x="360" y="1523"/>
                </a:cubicBezTo>
                <a:cubicBezTo>
                  <a:pt x="377" y="1425"/>
                  <a:pt x="377" y="1425"/>
                  <a:pt x="377" y="1425"/>
                </a:cubicBezTo>
                <a:cubicBezTo>
                  <a:pt x="426" y="1428"/>
                  <a:pt x="426" y="1428"/>
                  <a:pt x="426" y="1428"/>
                </a:cubicBezTo>
                <a:cubicBezTo>
                  <a:pt x="439" y="1526"/>
                  <a:pt x="439" y="1526"/>
                  <a:pt x="439" y="1526"/>
                </a:cubicBezTo>
                <a:cubicBezTo>
                  <a:pt x="468" y="1528"/>
                  <a:pt x="468" y="1528"/>
                  <a:pt x="468" y="1528"/>
                </a:cubicBezTo>
                <a:cubicBezTo>
                  <a:pt x="468" y="1559"/>
                  <a:pt x="467" y="1607"/>
                  <a:pt x="463" y="1641"/>
                </a:cubicBezTo>
                <a:cubicBezTo>
                  <a:pt x="457" y="1695"/>
                  <a:pt x="469" y="1935"/>
                  <a:pt x="469" y="1935"/>
                </a:cubicBezTo>
                <a:cubicBezTo>
                  <a:pt x="465" y="2028"/>
                  <a:pt x="465" y="2028"/>
                  <a:pt x="465" y="2028"/>
                </a:cubicBezTo>
                <a:cubicBezTo>
                  <a:pt x="469" y="2128"/>
                  <a:pt x="469" y="2128"/>
                  <a:pt x="469" y="2128"/>
                </a:cubicBezTo>
                <a:cubicBezTo>
                  <a:pt x="493" y="2131"/>
                  <a:pt x="493" y="2131"/>
                  <a:pt x="493" y="2131"/>
                </a:cubicBezTo>
                <a:cubicBezTo>
                  <a:pt x="514" y="2063"/>
                  <a:pt x="514" y="2063"/>
                  <a:pt x="514" y="2063"/>
                </a:cubicBezTo>
                <a:cubicBezTo>
                  <a:pt x="673" y="2137"/>
                  <a:pt x="673" y="2137"/>
                  <a:pt x="673" y="2137"/>
                </a:cubicBezTo>
                <a:cubicBezTo>
                  <a:pt x="745" y="2140"/>
                  <a:pt x="745" y="2140"/>
                  <a:pt x="745" y="2140"/>
                </a:cubicBezTo>
                <a:cubicBezTo>
                  <a:pt x="746" y="2127"/>
                  <a:pt x="746" y="2127"/>
                  <a:pt x="746" y="2127"/>
                </a:cubicBezTo>
                <a:cubicBezTo>
                  <a:pt x="746" y="2127"/>
                  <a:pt x="729" y="2104"/>
                  <a:pt x="705" y="2088"/>
                </a:cubicBezTo>
                <a:close/>
              </a:path>
            </a:pathLst>
          </a:custGeom>
          <a:solidFill>
            <a:srgbClr val="2CAC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 rot="420000">
            <a:off x="7112814" y="2797531"/>
            <a:ext cx="477054" cy="119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1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钢</a:t>
            </a:r>
            <a:r>
              <a:rPr kumimoji="0" lang="zh-CN" altLang="en-US" sz="31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管族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 rot="60000">
            <a:off x="3884515" y="3170710"/>
            <a:ext cx="111569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900" b="1" i="0" u="none" strike="noStrike" cap="none" normalizeH="0" baseline="0" dirty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门</a:t>
            </a:r>
            <a:r>
              <a:rPr kumimoji="0" lang="zh-CN" altLang="en-US" sz="2900" b="1" i="0" u="none" strike="noStrike" cap="none" normalizeH="0" baseline="0" dirty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边族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 rot="21240000">
            <a:off x="2190852" y="3030372"/>
            <a:ext cx="477054" cy="119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100" b="1" i="0" u="none" strike="noStrike" cap="none" normalizeH="0" baseline="0" dirty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吊</a:t>
            </a:r>
            <a:r>
              <a:rPr kumimoji="0" lang="zh-CN" altLang="en-US" sz="3100" b="1" i="0" u="none" strike="noStrike" cap="none" normalizeH="0" baseline="0" dirty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环族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579563" y="492126"/>
            <a:ext cx="2521651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900" b="1" i="0" u="none" strike="noStrike" cap="none" normalizeH="0" baseline="0" dirty="0">
                <a:ln>
                  <a:noFill/>
                </a:ln>
                <a:solidFill>
                  <a:srgbClr val="1E5E8B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四个站族的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Freeform 33"/>
          <p:cNvSpPr>
            <a:spLocks/>
          </p:cNvSpPr>
          <p:nvPr/>
        </p:nvSpPr>
        <p:spPr bwMode="auto">
          <a:xfrm>
            <a:off x="4086225" y="344488"/>
            <a:ext cx="823912" cy="823913"/>
          </a:xfrm>
          <a:custGeom>
            <a:avLst/>
            <a:gdLst>
              <a:gd name="T0" fmla="*/ 480 w 519"/>
              <a:gd name="T1" fmla="*/ 519 h 519"/>
              <a:gd name="T2" fmla="*/ 0 w 519"/>
              <a:gd name="T3" fmla="*/ 479 h 519"/>
              <a:gd name="T4" fmla="*/ 39 w 519"/>
              <a:gd name="T5" fmla="*/ 0 h 519"/>
              <a:gd name="T6" fmla="*/ 519 w 519"/>
              <a:gd name="T7" fmla="*/ 39 h 519"/>
              <a:gd name="T8" fmla="*/ 480 w 519"/>
              <a:gd name="T9" fmla="*/ 519 h 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9" h="519">
                <a:moveTo>
                  <a:pt x="480" y="519"/>
                </a:moveTo>
                <a:lnTo>
                  <a:pt x="0" y="479"/>
                </a:lnTo>
                <a:lnTo>
                  <a:pt x="39" y="0"/>
                </a:lnTo>
                <a:lnTo>
                  <a:pt x="519" y="39"/>
                </a:lnTo>
                <a:lnTo>
                  <a:pt x="480" y="519"/>
                </a:lnTo>
                <a:close/>
              </a:path>
            </a:pathLst>
          </a:cu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Freeform 34"/>
          <p:cNvSpPr>
            <a:spLocks/>
          </p:cNvSpPr>
          <p:nvPr/>
        </p:nvSpPr>
        <p:spPr bwMode="auto">
          <a:xfrm>
            <a:off x="4927600" y="366713"/>
            <a:ext cx="792162" cy="793750"/>
          </a:xfrm>
          <a:custGeom>
            <a:avLst/>
            <a:gdLst>
              <a:gd name="T0" fmla="*/ 499 w 499"/>
              <a:gd name="T1" fmla="*/ 481 h 500"/>
              <a:gd name="T2" fmla="*/ 19 w 499"/>
              <a:gd name="T3" fmla="*/ 500 h 500"/>
              <a:gd name="T4" fmla="*/ 0 w 499"/>
              <a:gd name="T5" fmla="*/ 19 h 500"/>
              <a:gd name="T6" fmla="*/ 480 w 499"/>
              <a:gd name="T7" fmla="*/ 0 h 500"/>
              <a:gd name="T8" fmla="*/ 499 w 499"/>
              <a:gd name="T9" fmla="*/ 481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9" h="500">
                <a:moveTo>
                  <a:pt x="499" y="481"/>
                </a:moveTo>
                <a:lnTo>
                  <a:pt x="19" y="500"/>
                </a:lnTo>
                <a:lnTo>
                  <a:pt x="0" y="19"/>
                </a:lnTo>
                <a:lnTo>
                  <a:pt x="480" y="0"/>
                </a:lnTo>
                <a:lnTo>
                  <a:pt x="499" y="481"/>
                </a:lnTo>
                <a:close/>
              </a:path>
            </a:pathLst>
          </a:cu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6" name="Freeform 35"/>
          <p:cNvSpPr>
            <a:spLocks/>
          </p:cNvSpPr>
          <p:nvPr/>
        </p:nvSpPr>
        <p:spPr bwMode="auto">
          <a:xfrm>
            <a:off x="5735638" y="355601"/>
            <a:ext cx="822325" cy="820738"/>
          </a:xfrm>
          <a:custGeom>
            <a:avLst/>
            <a:gdLst>
              <a:gd name="T0" fmla="*/ 479 w 518"/>
              <a:gd name="T1" fmla="*/ 517 h 517"/>
              <a:gd name="T2" fmla="*/ 0 w 518"/>
              <a:gd name="T3" fmla="*/ 478 h 517"/>
              <a:gd name="T4" fmla="*/ 39 w 518"/>
              <a:gd name="T5" fmla="*/ 0 h 517"/>
              <a:gd name="T6" fmla="*/ 518 w 518"/>
              <a:gd name="T7" fmla="*/ 39 h 517"/>
              <a:gd name="T8" fmla="*/ 479 w 518"/>
              <a:gd name="T9" fmla="*/ 517 h 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8" h="517">
                <a:moveTo>
                  <a:pt x="479" y="517"/>
                </a:moveTo>
                <a:lnTo>
                  <a:pt x="0" y="478"/>
                </a:lnTo>
                <a:lnTo>
                  <a:pt x="39" y="0"/>
                </a:lnTo>
                <a:lnTo>
                  <a:pt x="518" y="39"/>
                </a:lnTo>
                <a:lnTo>
                  <a:pt x="479" y="517"/>
                </a:lnTo>
                <a:close/>
              </a:path>
            </a:pathLst>
          </a:cu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578600" y="415926"/>
            <a:ext cx="763587" cy="763588"/>
          </a:xfrm>
          <a:prstGeom prst="rect">
            <a:avLst/>
          </a:prstGeom>
          <a:solidFill>
            <a:srgbClr val="1E5E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 rot="21480000">
            <a:off x="4198938" y="328613"/>
            <a:ext cx="8763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200" b="1" i="0" u="none" strike="noStrike" cap="none" normalizeH="0" baseline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性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 rot="360000">
            <a:off x="4954588" y="328613"/>
            <a:ext cx="4984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200" b="1" i="0" u="none" strike="noStrike" cap="none" normalizeH="0" baseline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格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 rot="360000">
            <a:off x="5837238" y="338138"/>
            <a:ext cx="6365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200" b="1" i="0" u="none" strike="noStrike" cap="none" normalizeH="0" baseline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分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 rot="360000">
            <a:off x="6592888" y="373063"/>
            <a:ext cx="5667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5200" b="1" i="0" u="none" strike="noStrike" cap="none" normalizeH="0" baseline="0" dirty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析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843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圆角矩形 32"/>
          <p:cNvSpPr/>
          <p:nvPr/>
        </p:nvSpPr>
        <p:spPr>
          <a:xfrm>
            <a:off x="2859592" y="5358034"/>
            <a:ext cx="6711950" cy="47634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zh-CN" altLang="en-US" sz="24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每次看到那排出天际的队伍都会一声叹息</a:t>
            </a:r>
          </a:p>
        </p:txBody>
      </p:sp>
      <p:sp>
        <p:nvSpPr>
          <p:cNvPr id="34" name="圆角矩形 33"/>
          <p:cNvSpPr/>
          <p:nvPr/>
        </p:nvSpPr>
        <p:spPr>
          <a:xfrm>
            <a:off x="2859592" y="5942503"/>
            <a:ext cx="6711950" cy="47634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zh-CN" altLang="en-US" sz="240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然后又义无反顾的加入那大军中去</a:t>
            </a:r>
            <a:r>
              <a:rPr lang="en-US" altLang="zh-CN" sz="240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……</a:t>
            </a:r>
            <a:endParaRPr lang="zh-CN" altLang="en-US" sz="2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915988" y="0"/>
            <a:ext cx="9993312" cy="279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174875" y="2328863"/>
            <a:ext cx="468312" cy="468313"/>
          </a:xfrm>
          <a:prstGeom prst="ellipse">
            <a:avLst/>
          </a:prstGeom>
          <a:solidFill>
            <a:srgbClr val="7ABA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489200" y="2328863"/>
            <a:ext cx="466725" cy="468313"/>
          </a:xfrm>
          <a:prstGeom prst="ellipse">
            <a:avLst/>
          </a:prstGeom>
          <a:solidFill>
            <a:srgbClr val="7ABA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885826" y="939800"/>
            <a:ext cx="3854450" cy="1770063"/>
          </a:xfrm>
          <a:custGeom>
            <a:avLst/>
            <a:gdLst>
              <a:gd name="T0" fmla="*/ 15 w 2078"/>
              <a:gd name="T1" fmla="*/ 788 h 953"/>
              <a:gd name="T2" fmla="*/ 291 w 2078"/>
              <a:gd name="T3" fmla="*/ 115 h 953"/>
              <a:gd name="T4" fmla="*/ 562 w 2078"/>
              <a:gd name="T5" fmla="*/ 5 h 953"/>
              <a:gd name="T6" fmla="*/ 2078 w 2078"/>
              <a:gd name="T7" fmla="*/ 5 h 953"/>
              <a:gd name="T8" fmla="*/ 2078 w 2078"/>
              <a:gd name="T9" fmla="*/ 938 h 953"/>
              <a:gd name="T10" fmla="*/ 482 w 2078"/>
              <a:gd name="T11" fmla="*/ 938 h 953"/>
              <a:gd name="T12" fmla="*/ 15 w 2078"/>
              <a:gd name="T13" fmla="*/ 788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78" h="953">
                <a:moveTo>
                  <a:pt x="15" y="788"/>
                </a:moveTo>
                <a:cubicBezTo>
                  <a:pt x="291" y="115"/>
                  <a:pt x="291" y="115"/>
                  <a:pt x="291" y="115"/>
                </a:cubicBezTo>
                <a:cubicBezTo>
                  <a:pt x="291" y="115"/>
                  <a:pt x="306" y="10"/>
                  <a:pt x="562" y="5"/>
                </a:cubicBezTo>
                <a:cubicBezTo>
                  <a:pt x="818" y="0"/>
                  <a:pt x="2078" y="5"/>
                  <a:pt x="2078" y="5"/>
                </a:cubicBezTo>
                <a:cubicBezTo>
                  <a:pt x="2078" y="938"/>
                  <a:pt x="2078" y="938"/>
                  <a:pt x="2078" y="938"/>
                </a:cubicBezTo>
                <a:cubicBezTo>
                  <a:pt x="482" y="938"/>
                  <a:pt x="482" y="938"/>
                  <a:pt x="482" y="938"/>
                </a:cubicBezTo>
                <a:cubicBezTo>
                  <a:pt x="482" y="938"/>
                  <a:pt x="0" y="953"/>
                  <a:pt x="15" y="788"/>
                </a:cubicBezTo>
                <a:close/>
              </a:path>
            </a:pathLst>
          </a:custGeom>
          <a:solidFill>
            <a:srgbClr val="7ABA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4900613" y="957263"/>
            <a:ext cx="2057400" cy="1712913"/>
          </a:xfrm>
          <a:prstGeom prst="rect">
            <a:avLst/>
          </a:prstGeom>
          <a:solidFill>
            <a:srgbClr val="7ABA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1225550" y="1268413"/>
            <a:ext cx="800100" cy="742950"/>
          </a:xfrm>
          <a:custGeom>
            <a:avLst/>
            <a:gdLst>
              <a:gd name="T0" fmla="*/ 167 w 431"/>
              <a:gd name="T1" fmla="*/ 0 h 400"/>
              <a:gd name="T2" fmla="*/ 431 w 431"/>
              <a:gd name="T3" fmla="*/ 0 h 400"/>
              <a:gd name="T4" fmla="*/ 0 w 431"/>
              <a:gd name="T5" fmla="*/ 400 h 400"/>
              <a:gd name="T6" fmla="*/ 167 w 431"/>
              <a:gd name="T7" fmla="*/ 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1" h="400">
                <a:moveTo>
                  <a:pt x="167" y="0"/>
                </a:moveTo>
                <a:cubicBezTo>
                  <a:pt x="431" y="0"/>
                  <a:pt x="431" y="0"/>
                  <a:pt x="431" y="0"/>
                </a:cubicBezTo>
                <a:cubicBezTo>
                  <a:pt x="431" y="0"/>
                  <a:pt x="405" y="394"/>
                  <a:pt x="0" y="400"/>
                </a:cubicBezTo>
                <a:lnTo>
                  <a:pt x="167" y="0"/>
                </a:lnTo>
                <a:close/>
              </a:path>
            </a:pathLst>
          </a:custGeom>
          <a:solidFill>
            <a:srgbClr val="F1F0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740275" y="1055688"/>
            <a:ext cx="79375" cy="1565275"/>
          </a:xfrm>
          <a:prstGeom prst="rect">
            <a:avLst/>
          </a:prstGeom>
          <a:solidFill>
            <a:srgbClr val="EDED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4819650" y="1055688"/>
            <a:ext cx="80962" cy="1565275"/>
          </a:xfrm>
          <a:prstGeom prst="rect">
            <a:avLst/>
          </a:prstGeom>
          <a:solidFill>
            <a:srgbClr val="F1F0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6961188" y="1055688"/>
            <a:ext cx="60325" cy="1565275"/>
          </a:xfrm>
          <a:prstGeom prst="rect">
            <a:avLst/>
          </a:prstGeom>
          <a:solidFill>
            <a:srgbClr val="EDED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7021513" y="1055688"/>
            <a:ext cx="60325" cy="1565275"/>
          </a:xfrm>
          <a:prstGeom prst="rect">
            <a:avLst/>
          </a:prstGeom>
          <a:solidFill>
            <a:srgbClr val="FFFE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18"/>
          <p:cNvSpPr>
            <a:spLocks/>
          </p:cNvSpPr>
          <p:nvPr/>
        </p:nvSpPr>
        <p:spPr bwMode="auto">
          <a:xfrm>
            <a:off x="5805488" y="7938"/>
            <a:ext cx="954087" cy="949325"/>
          </a:xfrm>
          <a:custGeom>
            <a:avLst/>
            <a:gdLst>
              <a:gd name="T0" fmla="*/ 601 w 601"/>
              <a:gd name="T1" fmla="*/ 0 h 598"/>
              <a:gd name="T2" fmla="*/ 0 w 601"/>
              <a:gd name="T3" fmla="*/ 387 h 598"/>
              <a:gd name="T4" fmla="*/ 277 w 601"/>
              <a:gd name="T5" fmla="*/ 598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1" h="598">
                <a:moveTo>
                  <a:pt x="601" y="0"/>
                </a:moveTo>
                <a:lnTo>
                  <a:pt x="0" y="387"/>
                </a:lnTo>
                <a:lnTo>
                  <a:pt x="277" y="598"/>
                </a:lnTo>
              </a:path>
            </a:pathLst>
          </a:custGeom>
          <a:noFill/>
          <a:ln w="22225" cap="flat">
            <a:solidFill>
              <a:srgbClr val="7ABAB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19"/>
          <p:cNvSpPr>
            <a:spLocks/>
          </p:cNvSpPr>
          <p:nvPr/>
        </p:nvSpPr>
        <p:spPr bwMode="auto">
          <a:xfrm>
            <a:off x="885826" y="2341563"/>
            <a:ext cx="3854450" cy="368300"/>
          </a:xfrm>
          <a:custGeom>
            <a:avLst/>
            <a:gdLst>
              <a:gd name="T0" fmla="*/ 28 w 2078"/>
              <a:gd name="T1" fmla="*/ 0 h 198"/>
              <a:gd name="T2" fmla="*/ 15 w 2078"/>
              <a:gd name="T3" fmla="*/ 33 h 198"/>
              <a:gd name="T4" fmla="*/ 482 w 2078"/>
              <a:gd name="T5" fmla="*/ 183 h 198"/>
              <a:gd name="T6" fmla="*/ 2078 w 2078"/>
              <a:gd name="T7" fmla="*/ 183 h 198"/>
              <a:gd name="T8" fmla="*/ 2078 w 2078"/>
              <a:gd name="T9" fmla="*/ 0 h 198"/>
              <a:gd name="T10" fmla="*/ 28 w 2078"/>
              <a:gd name="T11" fmla="*/ 0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78" h="198">
                <a:moveTo>
                  <a:pt x="28" y="0"/>
                </a:moveTo>
                <a:cubicBezTo>
                  <a:pt x="15" y="33"/>
                  <a:pt x="15" y="33"/>
                  <a:pt x="15" y="33"/>
                </a:cubicBezTo>
                <a:cubicBezTo>
                  <a:pt x="0" y="198"/>
                  <a:pt x="482" y="183"/>
                  <a:pt x="482" y="183"/>
                </a:cubicBezTo>
                <a:cubicBezTo>
                  <a:pt x="2078" y="183"/>
                  <a:pt x="2078" y="183"/>
                  <a:pt x="2078" y="183"/>
                </a:cubicBezTo>
                <a:cubicBezTo>
                  <a:pt x="2078" y="0"/>
                  <a:pt x="2078" y="0"/>
                  <a:pt x="2078" y="0"/>
                </a:cubicBezTo>
                <a:lnTo>
                  <a:pt x="28" y="0"/>
                </a:lnTo>
                <a:close/>
              </a:path>
            </a:pathLst>
          </a:custGeom>
          <a:solidFill>
            <a:srgbClr val="2CAC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4900613" y="2341563"/>
            <a:ext cx="2057400" cy="328613"/>
          </a:xfrm>
          <a:prstGeom prst="rect">
            <a:avLst/>
          </a:prstGeom>
          <a:solidFill>
            <a:srgbClr val="2CAC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Freeform 22"/>
          <p:cNvSpPr>
            <a:spLocks/>
          </p:cNvSpPr>
          <p:nvPr/>
        </p:nvSpPr>
        <p:spPr bwMode="auto">
          <a:xfrm>
            <a:off x="2174875" y="1268413"/>
            <a:ext cx="638175" cy="779463"/>
          </a:xfrm>
          <a:custGeom>
            <a:avLst/>
            <a:gdLst>
              <a:gd name="T0" fmla="*/ 222 w 344"/>
              <a:gd name="T1" fmla="*/ 420 h 420"/>
              <a:gd name="T2" fmla="*/ 122 w 344"/>
              <a:gd name="T3" fmla="*/ 420 h 420"/>
              <a:gd name="T4" fmla="*/ 0 w 344"/>
              <a:gd name="T5" fmla="*/ 298 h 420"/>
              <a:gd name="T6" fmla="*/ 0 w 344"/>
              <a:gd name="T7" fmla="*/ 122 h 420"/>
              <a:gd name="T8" fmla="*/ 122 w 344"/>
              <a:gd name="T9" fmla="*/ 0 h 420"/>
              <a:gd name="T10" fmla="*/ 222 w 344"/>
              <a:gd name="T11" fmla="*/ 0 h 420"/>
              <a:gd name="T12" fmla="*/ 344 w 344"/>
              <a:gd name="T13" fmla="*/ 122 h 420"/>
              <a:gd name="T14" fmla="*/ 344 w 344"/>
              <a:gd name="T15" fmla="*/ 298 h 420"/>
              <a:gd name="T16" fmla="*/ 222 w 344"/>
              <a:gd name="T17" fmla="*/ 42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4" h="420">
                <a:moveTo>
                  <a:pt x="222" y="420"/>
                </a:moveTo>
                <a:cubicBezTo>
                  <a:pt x="122" y="420"/>
                  <a:pt x="122" y="420"/>
                  <a:pt x="122" y="420"/>
                </a:cubicBezTo>
                <a:cubicBezTo>
                  <a:pt x="54" y="420"/>
                  <a:pt x="0" y="366"/>
                  <a:pt x="0" y="298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55"/>
                  <a:pt x="54" y="0"/>
                  <a:pt x="122" y="0"/>
                </a:cubicBezTo>
                <a:cubicBezTo>
                  <a:pt x="222" y="0"/>
                  <a:pt x="222" y="0"/>
                  <a:pt x="222" y="0"/>
                </a:cubicBezTo>
                <a:cubicBezTo>
                  <a:pt x="290" y="0"/>
                  <a:pt x="344" y="55"/>
                  <a:pt x="344" y="122"/>
                </a:cubicBezTo>
                <a:cubicBezTo>
                  <a:pt x="344" y="298"/>
                  <a:pt x="344" y="298"/>
                  <a:pt x="344" y="298"/>
                </a:cubicBezTo>
                <a:cubicBezTo>
                  <a:pt x="344" y="366"/>
                  <a:pt x="290" y="420"/>
                  <a:pt x="222" y="420"/>
                </a:cubicBezTo>
                <a:close/>
              </a:path>
            </a:pathLst>
          </a:custGeom>
          <a:solidFill>
            <a:srgbClr val="FF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Freeform 23"/>
          <p:cNvSpPr>
            <a:spLocks/>
          </p:cNvSpPr>
          <p:nvPr/>
        </p:nvSpPr>
        <p:spPr bwMode="auto">
          <a:xfrm>
            <a:off x="3806825" y="1268413"/>
            <a:ext cx="779462" cy="779463"/>
          </a:xfrm>
          <a:custGeom>
            <a:avLst/>
            <a:gdLst>
              <a:gd name="T0" fmla="*/ 312 w 420"/>
              <a:gd name="T1" fmla="*/ 420 h 420"/>
              <a:gd name="T2" fmla="*/ 107 w 420"/>
              <a:gd name="T3" fmla="*/ 420 h 420"/>
              <a:gd name="T4" fmla="*/ 0 w 420"/>
              <a:gd name="T5" fmla="*/ 313 h 420"/>
              <a:gd name="T6" fmla="*/ 0 w 420"/>
              <a:gd name="T7" fmla="*/ 108 h 420"/>
              <a:gd name="T8" fmla="*/ 107 w 420"/>
              <a:gd name="T9" fmla="*/ 0 h 420"/>
              <a:gd name="T10" fmla="*/ 312 w 420"/>
              <a:gd name="T11" fmla="*/ 0 h 420"/>
              <a:gd name="T12" fmla="*/ 420 w 420"/>
              <a:gd name="T13" fmla="*/ 108 h 420"/>
              <a:gd name="T14" fmla="*/ 420 w 420"/>
              <a:gd name="T15" fmla="*/ 313 h 420"/>
              <a:gd name="T16" fmla="*/ 312 w 420"/>
              <a:gd name="T17" fmla="*/ 42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0" h="420">
                <a:moveTo>
                  <a:pt x="312" y="420"/>
                </a:moveTo>
                <a:cubicBezTo>
                  <a:pt x="107" y="420"/>
                  <a:pt x="107" y="420"/>
                  <a:pt x="107" y="420"/>
                </a:cubicBezTo>
                <a:cubicBezTo>
                  <a:pt x="48" y="420"/>
                  <a:pt x="0" y="372"/>
                  <a:pt x="0" y="313"/>
                </a:cubicBezTo>
                <a:cubicBezTo>
                  <a:pt x="0" y="108"/>
                  <a:pt x="0" y="108"/>
                  <a:pt x="0" y="108"/>
                </a:cubicBezTo>
                <a:cubicBezTo>
                  <a:pt x="0" y="48"/>
                  <a:pt x="48" y="0"/>
                  <a:pt x="107" y="0"/>
                </a:cubicBezTo>
                <a:cubicBezTo>
                  <a:pt x="312" y="0"/>
                  <a:pt x="312" y="0"/>
                  <a:pt x="312" y="0"/>
                </a:cubicBezTo>
                <a:cubicBezTo>
                  <a:pt x="371" y="0"/>
                  <a:pt x="420" y="48"/>
                  <a:pt x="420" y="108"/>
                </a:cubicBezTo>
                <a:cubicBezTo>
                  <a:pt x="420" y="313"/>
                  <a:pt x="420" y="313"/>
                  <a:pt x="420" y="313"/>
                </a:cubicBezTo>
                <a:cubicBezTo>
                  <a:pt x="420" y="372"/>
                  <a:pt x="371" y="420"/>
                  <a:pt x="312" y="420"/>
                </a:cubicBezTo>
                <a:close/>
              </a:path>
            </a:pathLst>
          </a:custGeom>
          <a:solidFill>
            <a:srgbClr val="FF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Freeform 24"/>
          <p:cNvSpPr>
            <a:spLocks/>
          </p:cNvSpPr>
          <p:nvPr/>
        </p:nvSpPr>
        <p:spPr bwMode="auto">
          <a:xfrm>
            <a:off x="5048250" y="1268413"/>
            <a:ext cx="1754187" cy="779463"/>
          </a:xfrm>
          <a:custGeom>
            <a:avLst/>
            <a:gdLst>
              <a:gd name="T0" fmla="*/ 797 w 946"/>
              <a:gd name="T1" fmla="*/ 420 h 420"/>
              <a:gd name="T2" fmla="*/ 149 w 946"/>
              <a:gd name="T3" fmla="*/ 420 h 420"/>
              <a:gd name="T4" fmla="*/ 0 w 946"/>
              <a:gd name="T5" fmla="*/ 271 h 420"/>
              <a:gd name="T6" fmla="*/ 0 w 946"/>
              <a:gd name="T7" fmla="*/ 150 h 420"/>
              <a:gd name="T8" fmla="*/ 149 w 946"/>
              <a:gd name="T9" fmla="*/ 0 h 420"/>
              <a:gd name="T10" fmla="*/ 797 w 946"/>
              <a:gd name="T11" fmla="*/ 0 h 420"/>
              <a:gd name="T12" fmla="*/ 946 w 946"/>
              <a:gd name="T13" fmla="*/ 150 h 420"/>
              <a:gd name="T14" fmla="*/ 946 w 946"/>
              <a:gd name="T15" fmla="*/ 271 h 420"/>
              <a:gd name="T16" fmla="*/ 797 w 946"/>
              <a:gd name="T17" fmla="*/ 42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46" h="420">
                <a:moveTo>
                  <a:pt x="797" y="420"/>
                </a:moveTo>
                <a:cubicBezTo>
                  <a:pt x="149" y="420"/>
                  <a:pt x="149" y="420"/>
                  <a:pt x="149" y="420"/>
                </a:cubicBezTo>
                <a:cubicBezTo>
                  <a:pt x="67" y="420"/>
                  <a:pt x="0" y="353"/>
                  <a:pt x="0" y="271"/>
                </a:cubicBezTo>
                <a:cubicBezTo>
                  <a:pt x="0" y="150"/>
                  <a:pt x="0" y="150"/>
                  <a:pt x="0" y="150"/>
                </a:cubicBezTo>
                <a:cubicBezTo>
                  <a:pt x="0" y="67"/>
                  <a:pt x="67" y="0"/>
                  <a:pt x="149" y="0"/>
                </a:cubicBezTo>
                <a:cubicBezTo>
                  <a:pt x="797" y="0"/>
                  <a:pt x="797" y="0"/>
                  <a:pt x="797" y="0"/>
                </a:cubicBezTo>
                <a:cubicBezTo>
                  <a:pt x="879" y="0"/>
                  <a:pt x="946" y="67"/>
                  <a:pt x="946" y="150"/>
                </a:cubicBezTo>
                <a:cubicBezTo>
                  <a:pt x="946" y="271"/>
                  <a:pt x="946" y="271"/>
                  <a:pt x="946" y="271"/>
                </a:cubicBezTo>
                <a:cubicBezTo>
                  <a:pt x="946" y="353"/>
                  <a:pt x="879" y="420"/>
                  <a:pt x="797" y="420"/>
                </a:cubicBezTo>
                <a:close/>
              </a:path>
            </a:pathLst>
          </a:custGeom>
          <a:solidFill>
            <a:srgbClr val="FF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2974975" y="1147763"/>
            <a:ext cx="750887" cy="1536700"/>
          </a:xfrm>
          <a:prstGeom prst="rect">
            <a:avLst/>
          </a:prstGeom>
          <a:solidFill>
            <a:srgbClr val="95CC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7081838" y="939800"/>
            <a:ext cx="3852862" cy="1857376"/>
            <a:chOff x="7081838" y="939800"/>
            <a:chExt cx="3852862" cy="1857376"/>
          </a:xfrm>
        </p:grpSpPr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8882063" y="2328863"/>
              <a:ext cx="466725" cy="468313"/>
            </a:xfrm>
            <a:prstGeom prst="ellipse">
              <a:avLst/>
            </a:prstGeom>
            <a:solidFill>
              <a:srgbClr val="7A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9194800" y="2328863"/>
              <a:ext cx="468312" cy="468313"/>
            </a:xfrm>
            <a:prstGeom prst="ellipse">
              <a:avLst/>
            </a:prstGeom>
            <a:solidFill>
              <a:srgbClr val="7A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7081838" y="939800"/>
              <a:ext cx="3852862" cy="1770063"/>
            </a:xfrm>
            <a:custGeom>
              <a:avLst/>
              <a:gdLst>
                <a:gd name="T0" fmla="*/ 2063 w 2078"/>
                <a:gd name="T1" fmla="*/ 788 h 953"/>
                <a:gd name="T2" fmla="*/ 1787 w 2078"/>
                <a:gd name="T3" fmla="*/ 115 h 953"/>
                <a:gd name="T4" fmla="*/ 1516 w 2078"/>
                <a:gd name="T5" fmla="*/ 5 h 953"/>
                <a:gd name="T6" fmla="*/ 0 w 2078"/>
                <a:gd name="T7" fmla="*/ 5 h 953"/>
                <a:gd name="T8" fmla="*/ 0 w 2078"/>
                <a:gd name="T9" fmla="*/ 938 h 953"/>
                <a:gd name="T10" fmla="*/ 1596 w 2078"/>
                <a:gd name="T11" fmla="*/ 938 h 953"/>
                <a:gd name="T12" fmla="*/ 2063 w 2078"/>
                <a:gd name="T13" fmla="*/ 788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78" h="953">
                  <a:moveTo>
                    <a:pt x="2063" y="788"/>
                  </a:moveTo>
                  <a:cubicBezTo>
                    <a:pt x="1787" y="115"/>
                    <a:pt x="1787" y="115"/>
                    <a:pt x="1787" y="115"/>
                  </a:cubicBezTo>
                  <a:cubicBezTo>
                    <a:pt x="1787" y="115"/>
                    <a:pt x="1772" y="10"/>
                    <a:pt x="1516" y="5"/>
                  </a:cubicBezTo>
                  <a:cubicBezTo>
                    <a:pt x="1260" y="0"/>
                    <a:pt x="0" y="5"/>
                    <a:pt x="0" y="5"/>
                  </a:cubicBezTo>
                  <a:cubicBezTo>
                    <a:pt x="0" y="938"/>
                    <a:pt x="0" y="938"/>
                    <a:pt x="0" y="938"/>
                  </a:cubicBezTo>
                  <a:cubicBezTo>
                    <a:pt x="1596" y="938"/>
                    <a:pt x="1596" y="938"/>
                    <a:pt x="1596" y="938"/>
                  </a:cubicBezTo>
                  <a:cubicBezTo>
                    <a:pt x="1596" y="938"/>
                    <a:pt x="2078" y="953"/>
                    <a:pt x="2063" y="788"/>
                  </a:cubicBezTo>
                  <a:close/>
                </a:path>
              </a:pathLst>
            </a:custGeom>
            <a:solidFill>
              <a:srgbClr val="7A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9836150" y="1268413"/>
              <a:ext cx="798512" cy="742950"/>
            </a:xfrm>
            <a:custGeom>
              <a:avLst/>
              <a:gdLst>
                <a:gd name="T0" fmla="*/ 264 w 431"/>
                <a:gd name="T1" fmla="*/ 0 h 400"/>
                <a:gd name="T2" fmla="*/ 0 w 431"/>
                <a:gd name="T3" fmla="*/ 0 h 400"/>
                <a:gd name="T4" fmla="*/ 431 w 431"/>
                <a:gd name="T5" fmla="*/ 400 h 400"/>
                <a:gd name="T6" fmla="*/ 264 w 431"/>
                <a:gd name="T7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1" h="400">
                  <a:moveTo>
                    <a:pt x="26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7" y="394"/>
                    <a:pt x="431" y="400"/>
                  </a:cubicBezTo>
                  <a:lnTo>
                    <a:pt x="264" y="0"/>
                  </a:lnTo>
                  <a:close/>
                </a:path>
              </a:pathLst>
            </a:custGeom>
            <a:solidFill>
              <a:srgbClr val="F1F0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7081838" y="2341563"/>
              <a:ext cx="3852862" cy="368300"/>
            </a:xfrm>
            <a:custGeom>
              <a:avLst/>
              <a:gdLst>
                <a:gd name="T0" fmla="*/ 0 w 2078"/>
                <a:gd name="T1" fmla="*/ 183 h 198"/>
                <a:gd name="T2" fmla="*/ 1596 w 2078"/>
                <a:gd name="T3" fmla="*/ 183 h 198"/>
                <a:gd name="T4" fmla="*/ 2063 w 2078"/>
                <a:gd name="T5" fmla="*/ 33 h 198"/>
                <a:gd name="T6" fmla="*/ 2049 w 2078"/>
                <a:gd name="T7" fmla="*/ 0 h 198"/>
                <a:gd name="T8" fmla="*/ 0 w 2078"/>
                <a:gd name="T9" fmla="*/ 0 h 198"/>
                <a:gd name="T10" fmla="*/ 0 w 2078"/>
                <a:gd name="T11" fmla="*/ 183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8" h="198">
                  <a:moveTo>
                    <a:pt x="0" y="183"/>
                  </a:moveTo>
                  <a:cubicBezTo>
                    <a:pt x="1596" y="183"/>
                    <a:pt x="1596" y="183"/>
                    <a:pt x="1596" y="183"/>
                  </a:cubicBezTo>
                  <a:cubicBezTo>
                    <a:pt x="1596" y="183"/>
                    <a:pt x="2078" y="198"/>
                    <a:pt x="2063" y="33"/>
                  </a:cubicBezTo>
                  <a:cubicBezTo>
                    <a:pt x="2049" y="0"/>
                    <a:pt x="2049" y="0"/>
                    <a:pt x="204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83"/>
                  </a:lnTo>
                  <a:close/>
                </a:path>
              </a:pathLst>
            </a:custGeom>
            <a:solidFill>
              <a:srgbClr val="2C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7250113" y="1268413"/>
              <a:ext cx="639762" cy="779463"/>
            </a:xfrm>
            <a:custGeom>
              <a:avLst/>
              <a:gdLst>
                <a:gd name="T0" fmla="*/ 213 w 345"/>
                <a:gd name="T1" fmla="*/ 420 h 420"/>
                <a:gd name="T2" fmla="*/ 132 w 345"/>
                <a:gd name="T3" fmla="*/ 420 h 420"/>
                <a:gd name="T4" fmla="*/ 0 w 345"/>
                <a:gd name="T5" fmla="*/ 289 h 420"/>
                <a:gd name="T6" fmla="*/ 0 w 345"/>
                <a:gd name="T7" fmla="*/ 132 h 420"/>
                <a:gd name="T8" fmla="*/ 132 w 345"/>
                <a:gd name="T9" fmla="*/ 0 h 420"/>
                <a:gd name="T10" fmla="*/ 213 w 345"/>
                <a:gd name="T11" fmla="*/ 0 h 420"/>
                <a:gd name="T12" fmla="*/ 345 w 345"/>
                <a:gd name="T13" fmla="*/ 132 h 420"/>
                <a:gd name="T14" fmla="*/ 345 w 345"/>
                <a:gd name="T15" fmla="*/ 289 h 420"/>
                <a:gd name="T16" fmla="*/ 213 w 345"/>
                <a:gd name="T17" fmla="*/ 42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5" h="420">
                  <a:moveTo>
                    <a:pt x="213" y="420"/>
                  </a:moveTo>
                  <a:cubicBezTo>
                    <a:pt x="132" y="420"/>
                    <a:pt x="132" y="420"/>
                    <a:pt x="132" y="420"/>
                  </a:cubicBezTo>
                  <a:cubicBezTo>
                    <a:pt x="59" y="420"/>
                    <a:pt x="0" y="361"/>
                    <a:pt x="0" y="289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59"/>
                    <a:pt x="59" y="0"/>
                    <a:pt x="132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6" y="0"/>
                    <a:pt x="345" y="59"/>
                    <a:pt x="345" y="132"/>
                  </a:cubicBezTo>
                  <a:cubicBezTo>
                    <a:pt x="345" y="289"/>
                    <a:pt x="345" y="289"/>
                    <a:pt x="345" y="289"/>
                  </a:cubicBezTo>
                  <a:cubicBezTo>
                    <a:pt x="345" y="361"/>
                    <a:pt x="286" y="420"/>
                    <a:pt x="213" y="420"/>
                  </a:cubicBez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8882063" y="1268413"/>
              <a:ext cx="779462" cy="779463"/>
            </a:xfrm>
            <a:custGeom>
              <a:avLst/>
              <a:gdLst>
                <a:gd name="T0" fmla="*/ 280 w 420"/>
                <a:gd name="T1" fmla="*/ 420 h 420"/>
                <a:gd name="T2" fmla="*/ 140 w 420"/>
                <a:gd name="T3" fmla="*/ 420 h 420"/>
                <a:gd name="T4" fmla="*/ 0 w 420"/>
                <a:gd name="T5" fmla="*/ 281 h 420"/>
                <a:gd name="T6" fmla="*/ 0 w 420"/>
                <a:gd name="T7" fmla="*/ 140 h 420"/>
                <a:gd name="T8" fmla="*/ 140 w 420"/>
                <a:gd name="T9" fmla="*/ 0 h 420"/>
                <a:gd name="T10" fmla="*/ 280 w 420"/>
                <a:gd name="T11" fmla="*/ 0 h 420"/>
                <a:gd name="T12" fmla="*/ 420 w 420"/>
                <a:gd name="T13" fmla="*/ 140 h 420"/>
                <a:gd name="T14" fmla="*/ 420 w 420"/>
                <a:gd name="T15" fmla="*/ 281 h 420"/>
                <a:gd name="T16" fmla="*/ 280 w 420"/>
                <a:gd name="T17" fmla="*/ 42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0" h="420">
                  <a:moveTo>
                    <a:pt x="280" y="420"/>
                  </a:moveTo>
                  <a:cubicBezTo>
                    <a:pt x="140" y="420"/>
                    <a:pt x="140" y="420"/>
                    <a:pt x="140" y="420"/>
                  </a:cubicBezTo>
                  <a:cubicBezTo>
                    <a:pt x="63" y="420"/>
                    <a:pt x="0" y="358"/>
                    <a:pt x="0" y="281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63"/>
                    <a:pt x="63" y="0"/>
                    <a:pt x="140" y="0"/>
                  </a:cubicBezTo>
                  <a:cubicBezTo>
                    <a:pt x="280" y="0"/>
                    <a:pt x="280" y="0"/>
                    <a:pt x="280" y="0"/>
                  </a:cubicBezTo>
                  <a:cubicBezTo>
                    <a:pt x="358" y="0"/>
                    <a:pt x="420" y="63"/>
                    <a:pt x="420" y="140"/>
                  </a:cubicBezTo>
                  <a:cubicBezTo>
                    <a:pt x="420" y="281"/>
                    <a:pt x="420" y="281"/>
                    <a:pt x="420" y="281"/>
                  </a:cubicBezTo>
                  <a:cubicBezTo>
                    <a:pt x="420" y="358"/>
                    <a:pt x="358" y="420"/>
                    <a:pt x="280" y="420"/>
                  </a:cubicBez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8051800" y="1147763"/>
              <a:ext cx="750887" cy="1536700"/>
            </a:xfrm>
            <a:prstGeom prst="rect">
              <a:avLst/>
            </a:prstGeom>
            <a:solidFill>
              <a:srgbClr val="95CC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1" name="Oval 29"/>
          <p:cNvSpPr>
            <a:spLocks noChangeArrowheads="1"/>
          </p:cNvSpPr>
          <p:nvPr/>
        </p:nvSpPr>
        <p:spPr bwMode="auto">
          <a:xfrm>
            <a:off x="5776913" y="555625"/>
            <a:ext cx="127000" cy="123825"/>
          </a:xfrm>
          <a:prstGeom prst="ellipse">
            <a:avLst/>
          </a:prstGeom>
          <a:solidFill>
            <a:srgbClr val="7ABA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Freeform 33"/>
          <p:cNvSpPr>
            <a:spLocks/>
          </p:cNvSpPr>
          <p:nvPr/>
        </p:nvSpPr>
        <p:spPr bwMode="auto">
          <a:xfrm>
            <a:off x="4050554" y="4111626"/>
            <a:ext cx="3452717" cy="463550"/>
          </a:xfrm>
          <a:custGeom>
            <a:avLst/>
            <a:gdLst>
              <a:gd name="T0" fmla="*/ 0 w 4447"/>
              <a:gd name="T1" fmla="*/ 62 h 366"/>
              <a:gd name="T2" fmla="*/ 83 w 4447"/>
              <a:gd name="T3" fmla="*/ 366 h 366"/>
              <a:gd name="T4" fmla="*/ 4349 w 4447"/>
              <a:gd name="T5" fmla="*/ 366 h 366"/>
              <a:gd name="T6" fmla="*/ 4447 w 4447"/>
              <a:gd name="T7" fmla="*/ 0 h 366"/>
              <a:gd name="T8" fmla="*/ 0 w 4447"/>
              <a:gd name="T9" fmla="*/ 62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47" h="366">
                <a:moveTo>
                  <a:pt x="0" y="62"/>
                </a:moveTo>
                <a:lnTo>
                  <a:pt x="83" y="366"/>
                </a:lnTo>
                <a:lnTo>
                  <a:pt x="4349" y="366"/>
                </a:lnTo>
                <a:lnTo>
                  <a:pt x="4447" y="0"/>
                </a:lnTo>
                <a:lnTo>
                  <a:pt x="0" y="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2955925" y="2921272"/>
            <a:ext cx="71016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地铁是现代上班族密不可分的一个交通工具，</a:t>
            </a: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它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挤，人多，有味道</a:t>
            </a:r>
            <a:r>
              <a:rPr lang="en-US" altLang="zh-CN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有各种各样的不足</a:t>
            </a: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但是它  </a:t>
            </a:r>
            <a:r>
              <a:rPr lang="zh-CN" altLang="en-US" sz="2400" b="1" dirty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快捷，绿色，从不堵车  </a:t>
            </a:r>
            <a:r>
              <a:rPr lang="en-US" altLang="zh-CN" sz="24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有得天独厚的优势</a:t>
            </a:r>
            <a:endParaRPr lang="en-US" altLang="zh-CN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859592" y="4771185"/>
            <a:ext cx="7698870" cy="510427"/>
            <a:chOff x="3100388" y="4771185"/>
            <a:chExt cx="7698870" cy="510427"/>
          </a:xfrm>
        </p:grpSpPr>
        <p:sp>
          <p:nvSpPr>
            <p:cNvPr id="2" name="圆角矩形 1"/>
            <p:cNvSpPr/>
            <p:nvPr/>
          </p:nvSpPr>
          <p:spPr>
            <a:xfrm>
              <a:off x="3100388" y="4773565"/>
              <a:ext cx="6711950" cy="47634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lnSpc>
                  <a:spcPct val="150000"/>
                </a:lnSpc>
              </a:pPr>
              <a:r>
                <a:rPr lang="zh-CN" altLang="en-US" sz="24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大都经历过每天从五环外转换三条线到一环内</a:t>
              </a: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9542463" y="4771185"/>
              <a:ext cx="1256795" cy="510427"/>
              <a:chOff x="7081838" y="939800"/>
              <a:chExt cx="3852862" cy="1857376"/>
            </a:xfrm>
          </p:grpSpPr>
          <p:sp>
            <p:nvSpPr>
              <p:cNvPr id="39" name="Oval 7"/>
              <p:cNvSpPr>
                <a:spLocks noChangeArrowheads="1"/>
              </p:cNvSpPr>
              <p:nvPr/>
            </p:nvSpPr>
            <p:spPr bwMode="auto">
              <a:xfrm>
                <a:off x="8882063" y="2328863"/>
                <a:ext cx="466725" cy="468313"/>
              </a:xfrm>
              <a:prstGeom prst="ellipse">
                <a:avLst/>
              </a:prstGeom>
              <a:solidFill>
                <a:srgbClr val="7ABA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Oval 8"/>
              <p:cNvSpPr>
                <a:spLocks noChangeArrowheads="1"/>
              </p:cNvSpPr>
              <p:nvPr/>
            </p:nvSpPr>
            <p:spPr bwMode="auto">
              <a:xfrm>
                <a:off x="9194800" y="2328863"/>
                <a:ext cx="468312" cy="468313"/>
              </a:xfrm>
              <a:prstGeom prst="ellipse">
                <a:avLst/>
              </a:prstGeom>
              <a:solidFill>
                <a:srgbClr val="7ABA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Freeform 10"/>
              <p:cNvSpPr>
                <a:spLocks/>
              </p:cNvSpPr>
              <p:nvPr/>
            </p:nvSpPr>
            <p:spPr bwMode="auto">
              <a:xfrm>
                <a:off x="7081838" y="939800"/>
                <a:ext cx="3852862" cy="1770063"/>
              </a:xfrm>
              <a:custGeom>
                <a:avLst/>
                <a:gdLst>
                  <a:gd name="T0" fmla="*/ 2063 w 2078"/>
                  <a:gd name="T1" fmla="*/ 788 h 953"/>
                  <a:gd name="T2" fmla="*/ 1787 w 2078"/>
                  <a:gd name="T3" fmla="*/ 115 h 953"/>
                  <a:gd name="T4" fmla="*/ 1516 w 2078"/>
                  <a:gd name="T5" fmla="*/ 5 h 953"/>
                  <a:gd name="T6" fmla="*/ 0 w 2078"/>
                  <a:gd name="T7" fmla="*/ 5 h 953"/>
                  <a:gd name="T8" fmla="*/ 0 w 2078"/>
                  <a:gd name="T9" fmla="*/ 938 h 953"/>
                  <a:gd name="T10" fmla="*/ 1596 w 2078"/>
                  <a:gd name="T11" fmla="*/ 938 h 953"/>
                  <a:gd name="T12" fmla="*/ 2063 w 2078"/>
                  <a:gd name="T13" fmla="*/ 788 h 9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78" h="953">
                    <a:moveTo>
                      <a:pt x="2063" y="788"/>
                    </a:moveTo>
                    <a:cubicBezTo>
                      <a:pt x="1787" y="115"/>
                      <a:pt x="1787" y="115"/>
                      <a:pt x="1787" y="115"/>
                    </a:cubicBezTo>
                    <a:cubicBezTo>
                      <a:pt x="1787" y="115"/>
                      <a:pt x="1772" y="10"/>
                      <a:pt x="1516" y="5"/>
                    </a:cubicBezTo>
                    <a:cubicBezTo>
                      <a:pt x="1260" y="0"/>
                      <a:pt x="0" y="5"/>
                      <a:pt x="0" y="5"/>
                    </a:cubicBezTo>
                    <a:cubicBezTo>
                      <a:pt x="0" y="938"/>
                      <a:pt x="0" y="938"/>
                      <a:pt x="0" y="938"/>
                    </a:cubicBezTo>
                    <a:cubicBezTo>
                      <a:pt x="1596" y="938"/>
                      <a:pt x="1596" y="938"/>
                      <a:pt x="1596" y="938"/>
                    </a:cubicBezTo>
                    <a:cubicBezTo>
                      <a:pt x="1596" y="938"/>
                      <a:pt x="2078" y="953"/>
                      <a:pt x="2063" y="788"/>
                    </a:cubicBezTo>
                    <a:close/>
                  </a:path>
                </a:pathLst>
              </a:custGeom>
              <a:solidFill>
                <a:srgbClr val="7ABA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13"/>
              <p:cNvSpPr>
                <a:spLocks/>
              </p:cNvSpPr>
              <p:nvPr/>
            </p:nvSpPr>
            <p:spPr bwMode="auto">
              <a:xfrm>
                <a:off x="9836150" y="1268413"/>
                <a:ext cx="798512" cy="742950"/>
              </a:xfrm>
              <a:custGeom>
                <a:avLst/>
                <a:gdLst>
                  <a:gd name="T0" fmla="*/ 264 w 431"/>
                  <a:gd name="T1" fmla="*/ 0 h 400"/>
                  <a:gd name="T2" fmla="*/ 0 w 431"/>
                  <a:gd name="T3" fmla="*/ 0 h 400"/>
                  <a:gd name="T4" fmla="*/ 431 w 431"/>
                  <a:gd name="T5" fmla="*/ 400 h 400"/>
                  <a:gd name="T6" fmla="*/ 264 w 431"/>
                  <a:gd name="T7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1" h="400">
                    <a:moveTo>
                      <a:pt x="26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27" y="394"/>
                      <a:pt x="431" y="400"/>
                    </a:cubicBezTo>
                    <a:lnTo>
                      <a:pt x="264" y="0"/>
                    </a:lnTo>
                    <a:close/>
                  </a:path>
                </a:pathLst>
              </a:custGeom>
              <a:solidFill>
                <a:srgbClr val="F1F0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27"/>
              <p:cNvSpPr>
                <a:spLocks/>
              </p:cNvSpPr>
              <p:nvPr/>
            </p:nvSpPr>
            <p:spPr bwMode="auto">
              <a:xfrm>
                <a:off x="8882063" y="1268413"/>
                <a:ext cx="779462" cy="779463"/>
              </a:xfrm>
              <a:custGeom>
                <a:avLst/>
                <a:gdLst>
                  <a:gd name="T0" fmla="*/ 280 w 420"/>
                  <a:gd name="T1" fmla="*/ 420 h 420"/>
                  <a:gd name="T2" fmla="*/ 140 w 420"/>
                  <a:gd name="T3" fmla="*/ 420 h 420"/>
                  <a:gd name="T4" fmla="*/ 0 w 420"/>
                  <a:gd name="T5" fmla="*/ 281 h 420"/>
                  <a:gd name="T6" fmla="*/ 0 w 420"/>
                  <a:gd name="T7" fmla="*/ 140 h 420"/>
                  <a:gd name="T8" fmla="*/ 140 w 420"/>
                  <a:gd name="T9" fmla="*/ 0 h 420"/>
                  <a:gd name="T10" fmla="*/ 280 w 420"/>
                  <a:gd name="T11" fmla="*/ 0 h 420"/>
                  <a:gd name="T12" fmla="*/ 420 w 420"/>
                  <a:gd name="T13" fmla="*/ 140 h 420"/>
                  <a:gd name="T14" fmla="*/ 420 w 420"/>
                  <a:gd name="T15" fmla="*/ 281 h 420"/>
                  <a:gd name="T16" fmla="*/ 280 w 420"/>
                  <a:gd name="T17" fmla="*/ 42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0" h="420">
                    <a:moveTo>
                      <a:pt x="280" y="420"/>
                    </a:moveTo>
                    <a:cubicBezTo>
                      <a:pt x="140" y="420"/>
                      <a:pt x="140" y="420"/>
                      <a:pt x="140" y="420"/>
                    </a:cubicBezTo>
                    <a:cubicBezTo>
                      <a:pt x="63" y="420"/>
                      <a:pt x="0" y="358"/>
                      <a:pt x="0" y="281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63"/>
                      <a:pt x="63" y="0"/>
                      <a:pt x="140" y="0"/>
                    </a:cubicBezTo>
                    <a:cubicBezTo>
                      <a:pt x="280" y="0"/>
                      <a:pt x="280" y="0"/>
                      <a:pt x="280" y="0"/>
                    </a:cubicBezTo>
                    <a:cubicBezTo>
                      <a:pt x="358" y="0"/>
                      <a:pt x="420" y="63"/>
                      <a:pt x="420" y="140"/>
                    </a:cubicBezTo>
                    <a:cubicBezTo>
                      <a:pt x="420" y="281"/>
                      <a:pt x="420" y="281"/>
                      <a:pt x="420" y="281"/>
                    </a:cubicBezTo>
                    <a:cubicBezTo>
                      <a:pt x="420" y="358"/>
                      <a:pt x="358" y="420"/>
                      <a:pt x="280" y="420"/>
                    </a:cubicBezTo>
                    <a:close/>
                  </a:path>
                </a:pathLst>
              </a:custGeom>
              <a:solidFill>
                <a:srgbClr val="F0E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Rectangle 28"/>
              <p:cNvSpPr>
                <a:spLocks noChangeArrowheads="1"/>
              </p:cNvSpPr>
              <p:nvPr/>
            </p:nvSpPr>
            <p:spPr bwMode="auto">
              <a:xfrm>
                <a:off x="8051800" y="1147763"/>
                <a:ext cx="750887" cy="1536700"/>
              </a:xfrm>
              <a:prstGeom prst="rect">
                <a:avLst/>
              </a:prstGeom>
              <a:solidFill>
                <a:srgbClr val="95CC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47" name="组合 46"/>
          <p:cNvGrpSpPr/>
          <p:nvPr/>
        </p:nvGrpSpPr>
        <p:grpSpPr>
          <a:xfrm flipH="1">
            <a:off x="2026154" y="5353694"/>
            <a:ext cx="1256795" cy="510427"/>
            <a:chOff x="7081838" y="939800"/>
            <a:chExt cx="3852862" cy="1857376"/>
          </a:xfrm>
        </p:grpSpPr>
        <p:sp>
          <p:nvSpPr>
            <p:cNvPr id="48" name="Oval 7"/>
            <p:cNvSpPr>
              <a:spLocks noChangeArrowheads="1"/>
            </p:cNvSpPr>
            <p:nvPr/>
          </p:nvSpPr>
          <p:spPr bwMode="auto">
            <a:xfrm>
              <a:off x="8882063" y="2328863"/>
              <a:ext cx="466725" cy="468313"/>
            </a:xfrm>
            <a:prstGeom prst="ellipse">
              <a:avLst/>
            </a:prstGeom>
            <a:solidFill>
              <a:srgbClr val="7A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Oval 8"/>
            <p:cNvSpPr>
              <a:spLocks noChangeArrowheads="1"/>
            </p:cNvSpPr>
            <p:nvPr/>
          </p:nvSpPr>
          <p:spPr bwMode="auto">
            <a:xfrm>
              <a:off x="9194800" y="2328863"/>
              <a:ext cx="468312" cy="468313"/>
            </a:xfrm>
            <a:prstGeom prst="ellipse">
              <a:avLst/>
            </a:prstGeom>
            <a:solidFill>
              <a:srgbClr val="7A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10"/>
            <p:cNvSpPr>
              <a:spLocks/>
            </p:cNvSpPr>
            <p:nvPr/>
          </p:nvSpPr>
          <p:spPr bwMode="auto">
            <a:xfrm>
              <a:off x="7081838" y="939800"/>
              <a:ext cx="3852862" cy="1770063"/>
            </a:xfrm>
            <a:custGeom>
              <a:avLst/>
              <a:gdLst>
                <a:gd name="T0" fmla="*/ 2063 w 2078"/>
                <a:gd name="T1" fmla="*/ 788 h 953"/>
                <a:gd name="T2" fmla="*/ 1787 w 2078"/>
                <a:gd name="T3" fmla="*/ 115 h 953"/>
                <a:gd name="T4" fmla="*/ 1516 w 2078"/>
                <a:gd name="T5" fmla="*/ 5 h 953"/>
                <a:gd name="T6" fmla="*/ 0 w 2078"/>
                <a:gd name="T7" fmla="*/ 5 h 953"/>
                <a:gd name="T8" fmla="*/ 0 w 2078"/>
                <a:gd name="T9" fmla="*/ 938 h 953"/>
                <a:gd name="T10" fmla="*/ 1596 w 2078"/>
                <a:gd name="T11" fmla="*/ 938 h 953"/>
                <a:gd name="T12" fmla="*/ 2063 w 2078"/>
                <a:gd name="T13" fmla="*/ 788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78" h="953">
                  <a:moveTo>
                    <a:pt x="2063" y="788"/>
                  </a:moveTo>
                  <a:cubicBezTo>
                    <a:pt x="1787" y="115"/>
                    <a:pt x="1787" y="115"/>
                    <a:pt x="1787" y="115"/>
                  </a:cubicBezTo>
                  <a:cubicBezTo>
                    <a:pt x="1787" y="115"/>
                    <a:pt x="1772" y="10"/>
                    <a:pt x="1516" y="5"/>
                  </a:cubicBezTo>
                  <a:cubicBezTo>
                    <a:pt x="1260" y="0"/>
                    <a:pt x="0" y="5"/>
                    <a:pt x="0" y="5"/>
                  </a:cubicBezTo>
                  <a:cubicBezTo>
                    <a:pt x="0" y="938"/>
                    <a:pt x="0" y="938"/>
                    <a:pt x="0" y="938"/>
                  </a:cubicBezTo>
                  <a:cubicBezTo>
                    <a:pt x="1596" y="938"/>
                    <a:pt x="1596" y="938"/>
                    <a:pt x="1596" y="938"/>
                  </a:cubicBezTo>
                  <a:cubicBezTo>
                    <a:pt x="1596" y="938"/>
                    <a:pt x="2078" y="953"/>
                    <a:pt x="2063" y="788"/>
                  </a:cubicBezTo>
                  <a:close/>
                </a:path>
              </a:pathLst>
            </a:custGeom>
            <a:solidFill>
              <a:srgbClr val="7A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13"/>
            <p:cNvSpPr>
              <a:spLocks/>
            </p:cNvSpPr>
            <p:nvPr/>
          </p:nvSpPr>
          <p:spPr bwMode="auto">
            <a:xfrm>
              <a:off x="9836150" y="1268413"/>
              <a:ext cx="798512" cy="742950"/>
            </a:xfrm>
            <a:custGeom>
              <a:avLst/>
              <a:gdLst>
                <a:gd name="T0" fmla="*/ 264 w 431"/>
                <a:gd name="T1" fmla="*/ 0 h 400"/>
                <a:gd name="T2" fmla="*/ 0 w 431"/>
                <a:gd name="T3" fmla="*/ 0 h 400"/>
                <a:gd name="T4" fmla="*/ 431 w 431"/>
                <a:gd name="T5" fmla="*/ 400 h 400"/>
                <a:gd name="T6" fmla="*/ 264 w 431"/>
                <a:gd name="T7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1" h="400">
                  <a:moveTo>
                    <a:pt x="26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7" y="394"/>
                    <a:pt x="431" y="400"/>
                  </a:cubicBezTo>
                  <a:lnTo>
                    <a:pt x="264" y="0"/>
                  </a:lnTo>
                  <a:close/>
                </a:path>
              </a:pathLst>
            </a:custGeom>
            <a:solidFill>
              <a:srgbClr val="F1F0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27"/>
            <p:cNvSpPr>
              <a:spLocks/>
            </p:cNvSpPr>
            <p:nvPr/>
          </p:nvSpPr>
          <p:spPr bwMode="auto">
            <a:xfrm>
              <a:off x="8882063" y="1268413"/>
              <a:ext cx="779462" cy="779463"/>
            </a:xfrm>
            <a:custGeom>
              <a:avLst/>
              <a:gdLst>
                <a:gd name="T0" fmla="*/ 280 w 420"/>
                <a:gd name="T1" fmla="*/ 420 h 420"/>
                <a:gd name="T2" fmla="*/ 140 w 420"/>
                <a:gd name="T3" fmla="*/ 420 h 420"/>
                <a:gd name="T4" fmla="*/ 0 w 420"/>
                <a:gd name="T5" fmla="*/ 281 h 420"/>
                <a:gd name="T6" fmla="*/ 0 w 420"/>
                <a:gd name="T7" fmla="*/ 140 h 420"/>
                <a:gd name="T8" fmla="*/ 140 w 420"/>
                <a:gd name="T9" fmla="*/ 0 h 420"/>
                <a:gd name="T10" fmla="*/ 280 w 420"/>
                <a:gd name="T11" fmla="*/ 0 h 420"/>
                <a:gd name="T12" fmla="*/ 420 w 420"/>
                <a:gd name="T13" fmla="*/ 140 h 420"/>
                <a:gd name="T14" fmla="*/ 420 w 420"/>
                <a:gd name="T15" fmla="*/ 281 h 420"/>
                <a:gd name="T16" fmla="*/ 280 w 420"/>
                <a:gd name="T17" fmla="*/ 42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0" h="420">
                  <a:moveTo>
                    <a:pt x="280" y="420"/>
                  </a:moveTo>
                  <a:cubicBezTo>
                    <a:pt x="140" y="420"/>
                    <a:pt x="140" y="420"/>
                    <a:pt x="140" y="420"/>
                  </a:cubicBezTo>
                  <a:cubicBezTo>
                    <a:pt x="63" y="420"/>
                    <a:pt x="0" y="358"/>
                    <a:pt x="0" y="281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63"/>
                    <a:pt x="63" y="0"/>
                    <a:pt x="140" y="0"/>
                  </a:cubicBezTo>
                  <a:cubicBezTo>
                    <a:pt x="280" y="0"/>
                    <a:pt x="280" y="0"/>
                    <a:pt x="280" y="0"/>
                  </a:cubicBezTo>
                  <a:cubicBezTo>
                    <a:pt x="358" y="0"/>
                    <a:pt x="420" y="63"/>
                    <a:pt x="420" y="140"/>
                  </a:cubicBezTo>
                  <a:cubicBezTo>
                    <a:pt x="420" y="281"/>
                    <a:pt x="420" y="281"/>
                    <a:pt x="420" y="281"/>
                  </a:cubicBezTo>
                  <a:cubicBezTo>
                    <a:pt x="420" y="358"/>
                    <a:pt x="358" y="420"/>
                    <a:pt x="280" y="420"/>
                  </a:cubicBezTo>
                  <a:close/>
                </a:path>
              </a:pathLst>
            </a:custGeom>
            <a:solidFill>
              <a:srgbClr val="F0E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Rectangle 28"/>
            <p:cNvSpPr>
              <a:spLocks noChangeArrowheads="1"/>
            </p:cNvSpPr>
            <p:nvPr/>
          </p:nvSpPr>
          <p:spPr bwMode="auto">
            <a:xfrm>
              <a:off x="8051800" y="1147763"/>
              <a:ext cx="750887" cy="1536700"/>
            </a:xfrm>
            <a:prstGeom prst="rect">
              <a:avLst/>
            </a:prstGeom>
            <a:solidFill>
              <a:srgbClr val="95CC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9301667" y="5944126"/>
            <a:ext cx="1256795" cy="510427"/>
            <a:chOff x="7081838" y="939800"/>
            <a:chExt cx="3852862" cy="1857376"/>
          </a:xfrm>
        </p:grpSpPr>
        <p:sp>
          <p:nvSpPr>
            <p:cNvPr id="55" name="Oval 7"/>
            <p:cNvSpPr>
              <a:spLocks noChangeArrowheads="1"/>
            </p:cNvSpPr>
            <p:nvPr/>
          </p:nvSpPr>
          <p:spPr bwMode="auto">
            <a:xfrm>
              <a:off x="8882063" y="2328863"/>
              <a:ext cx="466725" cy="468313"/>
            </a:xfrm>
            <a:prstGeom prst="ellipse">
              <a:avLst/>
            </a:prstGeom>
            <a:solidFill>
              <a:srgbClr val="7A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Oval 8"/>
            <p:cNvSpPr>
              <a:spLocks noChangeArrowheads="1"/>
            </p:cNvSpPr>
            <p:nvPr/>
          </p:nvSpPr>
          <p:spPr bwMode="auto">
            <a:xfrm>
              <a:off x="9194800" y="2328863"/>
              <a:ext cx="468312" cy="468313"/>
            </a:xfrm>
            <a:prstGeom prst="ellipse">
              <a:avLst/>
            </a:prstGeom>
            <a:solidFill>
              <a:srgbClr val="7A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7081838" y="939800"/>
              <a:ext cx="3852862" cy="1770063"/>
            </a:xfrm>
            <a:custGeom>
              <a:avLst/>
              <a:gdLst>
                <a:gd name="T0" fmla="*/ 2063 w 2078"/>
                <a:gd name="T1" fmla="*/ 788 h 953"/>
                <a:gd name="T2" fmla="*/ 1787 w 2078"/>
                <a:gd name="T3" fmla="*/ 115 h 953"/>
                <a:gd name="T4" fmla="*/ 1516 w 2078"/>
                <a:gd name="T5" fmla="*/ 5 h 953"/>
                <a:gd name="T6" fmla="*/ 0 w 2078"/>
                <a:gd name="T7" fmla="*/ 5 h 953"/>
                <a:gd name="T8" fmla="*/ 0 w 2078"/>
                <a:gd name="T9" fmla="*/ 938 h 953"/>
                <a:gd name="T10" fmla="*/ 1596 w 2078"/>
                <a:gd name="T11" fmla="*/ 938 h 953"/>
                <a:gd name="T12" fmla="*/ 2063 w 2078"/>
                <a:gd name="T13" fmla="*/ 788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78" h="953">
                  <a:moveTo>
                    <a:pt x="2063" y="788"/>
                  </a:moveTo>
                  <a:cubicBezTo>
                    <a:pt x="1787" y="115"/>
                    <a:pt x="1787" y="115"/>
                    <a:pt x="1787" y="115"/>
                  </a:cubicBezTo>
                  <a:cubicBezTo>
                    <a:pt x="1787" y="115"/>
                    <a:pt x="1772" y="10"/>
                    <a:pt x="1516" y="5"/>
                  </a:cubicBezTo>
                  <a:cubicBezTo>
                    <a:pt x="1260" y="0"/>
                    <a:pt x="0" y="5"/>
                    <a:pt x="0" y="5"/>
                  </a:cubicBezTo>
                  <a:cubicBezTo>
                    <a:pt x="0" y="938"/>
                    <a:pt x="0" y="938"/>
                    <a:pt x="0" y="938"/>
                  </a:cubicBezTo>
                  <a:cubicBezTo>
                    <a:pt x="1596" y="938"/>
                    <a:pt x="1596" y="938"/>
                    <a:pt x="1596" y="938"/>
                  </a:cubicBezTo>
                  <a:cubicBezTo>
                    <a:pt x="1596" y="938"/>
                    <a:pt x="2078" y="953"/>
                    <a:pt x="2063" y="788"/>
                  </a:cubicBezTo>
                  <a:close/>
                </a:path>
              </a:pathLst>
            </a:custGeom>
            <a:solidFill>
              <a:srgbClr val="7A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13"/>
            <p:cNvSpPr>
              <a:spLocks/>
            </p:cNvSpPr>
            <p:nvPr/>
          </p:nvSpPr>
          <p:spPr bwMode="auto">
            <a:xfrm>
              <a:off x="9836150" y="1268413"/>
              <a:ext cx="798512" cy="742950"/>
            </a:xfrm>
            <a:custGeom>
              <a:avLst/>
              <a:gdLst>
                <a:gd name="T0" fmla="*/ 264 w 431"/>
                <a:gd name="T1" fmla="*/ 0 h 400"/>
                <a:gd name="T2" fmla="*/ 0 w 431"/>
                <a:gd name="T3" fmla="*/ 0 h 400"/>
                <a:gd name="T4" fmla="*/ 431 w 431"/>
                <a:gd name="T5" fmla="*/ 400 h 400"/>
                <a:gd name="T6" fmla="*/ 264 w 431"/>
                <a:gd name="T7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1" h="400">
                  <a:moveTo>
                    <a:pt x="26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7" y="394"/>
                    <a:pt x="431" y="400"/>
                  </a:cubicBezTo>
                  <a:lnTo>
                    <a:pt x="264" y="0"/>
                  </a:lnTo>
                  <a:close/>
                </a:path>
              </a:pathLst>
            </a:custGeom>
            <a:solidFill>
              <a:srgbClr val="F1F0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27"/>
            <p:cNvSpPr>
              <a:spLocks/>
            </p:cNvSpPr>
            <p:nvPr/>
          </p:nvSpPr>
          <p:spPr bwMode="auto">
            <a:xfrm>
              <a:off x="8882063" y="1268413"/>
              <a:ext cx="779462" cy="779463"/>
            </a:xfrm>
            <a:custGeom>
              <a:avLst/>
              <a:gdLst>
                <a:gd name="T0" fmla="*/ 280 w 420"/>
                <a:gd name="T1" fmla="*/ 420 h 420"/>
                <a:gd name="T2" fmla="*/ 140 w 420"/>
                <a:gd name="T3" fmla="*/ 420 h 420"/>
                <a:gd name="T4" fmla="*/ 0 w 420"/>
                <a:gd name="T5" fmla="*/ 281 h 420"/>
                <a:gd name="T6" fmla="*/ 0 w 420"/>
                <a:gd name="T7" fmla="*/ 140 h 420"/>
                <a:gd name="T8" fmla="*/ 140 w 420"/>
                <a:gd name="T9" fmla="*/ 0 h 420"/>
                <a:gd name="T10" fmla="*/ 280 w 420"/>
                <a:gd name="T11" fmla="*/ 0 h 420"/>
                <a:gd name="T12" fmla="*/ 420 w 420"/>
                <a:gd name="T13" fmla="*/ 140 h 420"/>
                <a:gd name="T14" fmla="*/ 420 w 420"/>
                <a:gd name="T15" fmla="*/ 281 h 420"/>
                <a:gd name="T16" fmla="*/ 280 w 420"/>
                <a:gd name="T17" fmla="*/ 42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0" h="420">
                  <a:moveTo>
                    <a:pt x="280" y="420"/>
                  </a:moveTo>
                  <a:cubicBezTo>
                    <a:pt x="140" y="420"/>
                    <a:pt x="140" y="420"/>
                    <a:pt x="140" y="420"/>
                  </a:cubicBezTo>
                  <a:cubicBezTo>
                    <a:pt x="63" y="420"/>
                    <a:pt x="0" y="358"/>
                    <a:pt x="0" y="281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63"/>
                    <a:pt x="63" y="0"/>
                    <a:pt x="140" y="0"/>
                  </a:cubicBezTo>
                  <a:cubicBezTo>
                    <a:pt x="280" y="0"/>
                    <a:pt x="280" y="0"/>
                    <a:pt x="280" y="0"/>
                  </a:cubicBezTo>
                  <a:cubicBezTo>
                    <a:pt x="358" y="0"/>
                    <a:pt x="420" y="63"/>
                    <a:pt x="420" y="140"/>
                  </a:cubicBezTo>
                  <a:cubicBezTo>
                    <a:pt x="420" y="281"/>
                    <a:pt x="420" y="281"/>
                    <a:pt x="420" y="281"/>
                  </a:cubicBezTo>
                  <a:cubicBezTo>
                    <a:pt x="420" y="358"/>
                    <a:pt x="358" y="420"/>
                    <a:pt x="280" y="420"/>
                  </a:cubicBezTo>
                  <a:close/>
                </a:path>
              </a:pathLst>
            </a:custGeom>
            <a:solidFill>
              <a:srgbClr val="F0E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Rectangle 28"/>
            <p:cNvSpPr>
              <a:spLocks noChangeArrowheads="1"/>
            </p:cNvSpPr>
            <p:nvPr/>
          </p:nvSpPr>
          <p:spPr bwMode="auto">
            <a:xfrm>
              <a:off x="8051800" y="1147763"/>
              <a:ext cx="750887" cy="1536700"/>
            </a:xfrm>
            <a:prstGeom prst="rect">
              <a:avLst/>
            </a:prstGeom>
            <a:solidFill>
              <a:srgbClr val="95CC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6014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45"/>
          <p:cNvSpPr>
            <a:spLocks/>
          </p:cNvSpPr>
          <p:nvPr/>
        </p:nvSpPr>
        <p:spPr bwMode="auto">
          <a:xfrm rot="270449">
            <a:off x="63925" y="4554085"/>
            <a:ext cx="2921000" cy="1674812"/>
          </a:xfrm>
          <a:custGeom>
            <a:avLst/>
            <a:gdLst>
              <a:gd name="T0" fmla="*/ 199 w 1529"/>
              <a:gd name="T1" fmla="*/ 876 h 876"/>
              <a:gd name="T2" fmla="*/ 340 w 1529"/>
              <a:gd name="T3" fmla="*/ 395 h 876"/>
              <a:gd name="T4" fmla="*/ 691 w 1529"/>
              <a:gd name="T5" fmla="*/ 231 h 876"/>
              <a:gd name="T6" fmla="*/ 823 w 1529"/>
              <a:gd name="T7" fmla="*/ 12 h 876"/>
              <a:gd name="T8" fmla="*/ 1028 w 1529"/>
              <a:gd name="T9" fmla="*/ 196 h 876"/>
              <a:gd name="T10" fmla="*/ 1332 w 1529"/>
              <a:gd name="T11" fmla="*/ 147 h 876"/>
              <a:gd name="T12" fmla="*/ 1529 w 1529"/>
              <a:gd name="T13" fmla="*/ 349 h 876"/>
              <a:gd name="T14" fmla="*/ 1463 w 1529"/>
              <a:gd name="T15" fmla="*/ 520 h 876"/>
              <a:gd name="T16" fmla="*/ 199 w 1529"/>
              <a:gd name="T17" fmla="*/ 876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9" h="876">
                <a:moveTo>
                  <a:pt x="199" y="876"/>
                </a:moveTo>
                <a:cubicBezTo>
                  <a:pt x="199" y="876"/>
                  <a:pt x="0" y="419"/>
                  <a:pt x="340" y="395"/>
                </a:cubicBezTo>
                <a:cubicBezTo>
                  <a:pt x="340" y="395"/>
                  <a:pt x="343" y="91"/>
                  <a:pt x="691" y="231"/>
                </a:cubicBezTo>
                <a:cubicBezTo>
                  <a:pt x="691" y="231"/>
                  <a:pt x="632" y="25"/>
                  <a:pt x="823" y="12"/>
                </a:cubicBezTo>
                <a:cubicBezTo>
                  <a:pt x="1015" y="0"/>
                  <a:pt x="1076" y="115"/>
                  <a:pt x="1028" y="196"/>
                </a:cubicBezTo>
                <a:cubicBezTo>
                  <a:pt x="1028" y="196"/>
                  <a:pt x="1185" y="44"/>
                  <a:pt x="1332" y="147"/>
                </a:cubicBezTo>
                <a:cubicBezTo>
                  <a:pt x="1479" y="250"/>
                  <a:pt x="1529" y="331"/>
                  <a:pt x="1529" y="349"/>
                </a:cubicBezTo>
                <a:cubicBezTo>
                  <a:pt x="1529" y="367"/>
                  <a:pt x="1471" y="513"/>
                  <a:pt x="1463" y="520"/>
                </a:cubicBezTo>
                <a:cubicBezTo>
                  <a:pt x="1455" y="527"/>
                  <a:pt x="199" y="876"/>
                  <a:pt x="199" y="876"/>
                </a:cubicBezTo>
              </a:path>
            </a:pathLst>
          </a:custGeom>
          <a:solidFill>
            <a:srgbClr val="79B6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 rot="270449">
            <a:off x="5176050" y="3475798"/>
            <a:ext cx="7619090" cy="2338354"/>
            <a:chOff x="340826" y="3283674"/>
            <a:chExt cx="8089900" cy="2482849"/>
          </a:xfrm>
        </p:grpSpPr>
        <p:sp>
          <p:nvSpPr>
            <p:cNvPr id="16" name="Freeform 44"/>
            <p:cNvSpPr>
              <a:spLocks/>
            </p:cNvSpPr>
            <p:nvPr/>
          </p:nvSpPr>
          <p:spPr bwMode="auto">
            <a:xfrm>
              <a:off x="7059126" y="4098061"/>
              <a:ext cx="1371600" cy="1581150"/>
            </a:xfrm>
            <a:custGeom>
              <a:avLst/>
              <a:gdLst>
                <a:gd name="T0" fmla="*/ 81 w 718"/>
                <a:gd name="T1" fmla="*/ 311 h 828"/>
                <a:gd name="T2" fmla="*/ 346 w 718"/>
                <a:gd name="T3" fmla="*/ 86 h 828"/>
                <a:gd name="T4" fmla="*/ 454 w 718"/>
                <a:gd name="T5" fmla="*/ 388 h 828"/>
                <a:gd name="T6" fmla="*/ 469 w 718"/>
                <a:gd name="T7" fmla="*/ 391 h 828"/>
                <a:gd name="T8" fmla="*/ 630 w 718"/>
                <a:gd name="T9" fmla="*/ 464 h 828"/>
                <a:gd name="T10" fmla="*/ 502 w 718"/>
                <a:gd name="T11" fmla="*/ 566 h 828"/>
                <a:gd name="T12" fmla="*/ 684 w 718"/>
                <a:gd name="T13" fmla="*/ 660 h 828"/>
                <a:gd name="T14" fmla="*/ 494 w 718"/>
                <a:gd name="T15" fmla="*/ 828 h 828"/>
                <a:gd name="T16" fmla="*/ 0 w 718"/>
                <a:gd name="T17" fmla="*/ 612 h 828"/>
                <a:gd name="T18" fmla="*/ 81 w 718"/>
                <a:gd name="T19" fmla="*/ 311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8" h="828">
                  <a:moveTo>
                    <a:pt x="81" y="311"/>
                  </a:moveTo>
                  <a:cubicBezTo>
                    <a:pt x="81" y="311"/>
                    <a:pt x="77" y="0"/>
                    <a:pt x="346" y="86"/>
                  </a:cubicBezTo>
                  <a:cubicBezTo>
                    <a:pt x="614" y="172"/>
                    <a:pt x="510" y="363"/>
                    <a:pt x="454" y="388"/>
                  </a:cubicBezTo>
                  <a:cubicBezTo>
                    <a:pt x="435" y="396"/>
                    <a:pt x="446" y="393"/>
                    <a:pt x="469" y="391"/>
                  </a:cubicBezTo>
                  <a:cubicBezTo>
                    <a:pt x="516" y="386"/>
                    <a:pt x="614" y="381"/>
                    <a:pt x="630" y="464"/>
                  </a:cubicBezTo>
                  <a:cubicBezTo>
                    <a:pt x="654" y="588"/>
                    <a:pt x="502" y="566"/>
                    <a:pt x="502" y="566"/>
                  </a:cubicBezTo>
                  <a:cubicBezTo>
                    <a:pt x="502" y="566"/>
                    <a:pt x="650" y="516"/>
                    <a:pt x="684" y="660"/>
                  </a:cubicBezTo>
                  <a:cubicBezTo>
                    <a:pt x="718" y="804"/>
                    <a:pt x="494" y="828"/>
                    <a:pt x="494" y="828"/>
                  </a:cubicBezTo>
                  <a:cubicBezTo>
                    <a:pt x="0" y="612"/>
                    <a:pt x="0" y="612"/>
                    <a:pt x="0" y="612"/>
                  </a:cubicBezTo>
                  <a:cubicBezTo>
                    <a:pt x="81" y="311"/>
                    <a:pt x="81" y="311"/>
                    <a:pt x="81" y="311"/>
                  </a:cubicBezTo>
                </a:path>
              </a:pathLst>
            </a:custGeom>
            <a:solidFill>
              <a:srgbClr val="79B6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45"/>
            <p:cNvSpPr>
              <a:spLocks/>
            </p:cNvSpPr>
            <p:nvPr/>
          </p:nvSpPr>
          <p:spPr bwMode="auto">
            <a:xfrm>
              <a:off x="340826" y="4091711"/>
              <a:ext cx="2921000" cy="1674812"/>
            </a:xfrm>
            <a:custGeom>
              <a:avLst/>
              <a:gdLst>
                <a:gd name="T0" fmla="*/ 199 w 1529"/>
                <a:gd name="T1" fmla="*/ 876 h 876"/>
                <a:gd name="T2" fmla="*/ 340 w 1529"/>
                <a:gd name="T3" fmla="*/ 395 h 876"/>
                <a:gd name="T4" fmla="*/ 691 w 1529"/>
                <a:gd name="T5" fmla="*/ 231 h 876"/>
                <a:gd name="T6" fmla="*/ 823 w 1529"/>
                <a:gd name="T7" fmla="*/ 12 h 876"/>
                <a:gd name="T8" fmla="*/ 1028 w 1529"/>
                <a:gd name="T9" fmla="*/ 196 h 876"/>
                <a:gd name="T10" fmla="*/ 1332 w 1529"/>
                <a:gd name="T11" fmla="*/ 147 h 876"/>
                <a:gd name="T12" fmla="*/ 1529 w 1529"/>
                <a:gd name="T13" fmla="*/ 349 h 876"/>
                <a:gd name="T14" fmla="*/ 1463 w 1529"/>
                <a:gd name="T15" fmla="*/ 520 h 876"/>
                <a:gd name="T16" fmla="*/ 199 w 1529"/>
                <a:gd name="T17" fmla="*/ 876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9" h="876">
                  <a:moveTo>
                    <a:pt x="199" y="876"/>
                  </a:moveTo>
                  <a:cubicBezTo>
                    <a:pt x="199" y="876"/>
                    <a:pt x="0" y="419"/>
                    <a:pt x="340" y="395"/>
                  </a:cubicBezTo>
                  <a:cubicBezTo>
                    <a:pt x="340" y="395"/>
                    <a:pt x="343" y="91"/>
                    <a:pt x="691" y="231"/>
                  </a:cubicBezTo>
                  <a:cubicBezTo>
                    <a:pt x="691" y="231"/>
                    <a:pt x="632" y="25"/>
                    <a:pt x="823" y="12"/>
                  </a:cubicBezTo>
                  <a:cubicBezTo>
                    <a:pt x="1015" y="0"/>
                    <a:pt x="1076" y="115"/>
                    <a:pt x="1028" y="196"/>
                  </a:cubicBezTo>
                  <a:cubicBezTo>
                    <a:pt x="1028" y="196"/>
                    <a:pt x="1185" y="44"/>
                    <a:pt x="1332" y="147"/>
                  </a:cubicBezTo>
                  <a:cubicBezTo>
                    <a:pt x="1479" y="250"/>
                    <a:pt x="1529" y="331"/>
                    <a:pt x="1529" y="349"/>
                  </a:cubicBezTo>
                  <a:cubicBezTo>
                    <a:pt x="1529" y="367"/>
                    <a:pt x="1471" y="513"/>
                    <a:pt x="1463" y="520"/>
                  </a:cubicBezTo>
                  <a:cubicBezTo>
                    <a:pt x="1455" y="527"/>
                    <a:pt x="199" y="876"/>
                    <a:pt x="199" y="876"/>
                  </a:cubicBezTo>
                </a:path>
              </a:pathLst>
            </a:custGeom>
            <a:solidFill>
              <a:srgbClr val="79B6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48"/>
            <p:cNvSpPr>
              <a:spLocks/>
            </p:cNvSpPr>
            <p:nvPr/>
          </p:nvSpPr>
          <p:spPr bwMode="auto">
            <a:xfrm>
              <a:off x="3157051" y="4174261"/>
              <a:ext cx="4003675" cy="731837"/>
            </a:xfrm>
            <a:custGeom>
              <a:avLst/>
              <a:gdLst>
                <a:gd name="T0" fmla="*/ 930 w 2097"/>
                <a:gd name="T1" fmla="*/ 0 h 383"/>
                <a:gd name="T2" fmla="*/ 0 w 2097"/>
                <a:gd name="T3" fmla="*/ 224 h 383"/>
                <a:gd name="T4" fmla="*/ 8 w 2097"/>
                <a:gd name="T5" fmla="*/ 233 h 383"/>
                <a:gd name="T6" fmla="*/ 938 w 2097"/>
                <a:gd name="T7" fmla="*/ 9 h 383"/>
                <a:gd name="T8" fmla="*/ 2095 w 2097"/>
                <a:gd name="T9" fmla="*/ 383 h 383"/>
                <a:gd name="T10" fmla="*/ 2097 w 2097"/>
                <a:gd name="T11" fmla="*/ 377 h 383"/>
                <a:gd name="T12" fmla="*/ 930 w 2097"/>
                <a:gd name="T13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7" h="383">
                  <a:moveTo>
                    <a:pt x="930" y="0"/>
                  </a:moveTo>
                  <a:cubicBezTo>
                    <a:pt x="0" y="224"/>
                    <a:pt x="0" y="224"/>
                    <a:pt x="0" y="224"/>
                  </a:cubicBezTo>
                  <a:cubicBezTo>
                    <a:pt x="2" y="227"/>
                    <a:pt x="5" y="230"/>
                    <a:pt x="8" y="233"/>
                  </a:cubicBezTo>
                  <a:cubicBezTo>
                    <a:pt x="938" y="9"/>
                    <a:pt x="938" y="9"/>
                    <a:pt x="938" y="9"/>
                  </a:cubicBezTo>
                  <a:cubicBezTo>
                    <a:pt x="2095" y="383"/>
                    <a:pt x="2095" y="383"/>
                    <a:pt x="2095" y="383"/>
                  </a:cubicBezTo>
                  <a:cubicBezTo>
                    <a:pt x="2097" y="377"/>
                    <a:pt x="2097" y="377"/>
                    <a:pt x="2097" y="377"/>
                  </a:cubicBezTo>
                  <a:cubicBezTo>
                    <a:pt x="930" y="0"/>
                    <a:pt x="930" y="0"/>
                    <a:pt x="930" y="0"/>
                  </a:cubicBezTo>
                </a:path>
              </a:pathLst>
            </a:custGeom>
            <a:solidFill>
              <a:srgbClr val="BED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49"/>
            <p:cNvSpPr>
              <a:spLocks/>
            </p:cNvSpPr>
            <p:nvPr/>
          </p:nvSpPr>
          <p:spPr bwMode="auto">
            <a:xfrm>
              <a:off x="7157551" y="4894986"/>
              <a:ext cx="668338" cy="227012"/>
            </a:xfrm>
            <a:custGeom>
              <a:avLst/>
              <a:gdLst>
                <a:gd name="T0" fmla="*/ 2 w 421"/>
                <a:gd name="T1" fmla="*/ 0 h 143"/>
                <a:gd name="T2" fmla="*/ 0 w 421"/>
                <a:gd name="T3" fmla="*/ 7 h 143"/>
                <a:gd name="T4" fmla="*/ 364 w 421"/>
                <a:gd name="T5" fmla="*/ 125 h 143"/>
                <a:gd name="T6" fmla="*/ 421 w 421"/>
                <a:gd name="T7" fmla="*/ 143 h 143"/>
                <a:gd name="T8" fmla="*/ 355 w 421"/>
                <a:gd name="T9" fmla="*/ 114 h 143"/>
                <a:gd name="T10" fmla="*/ 2 w 421"/>
                <a:gd name="T11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1" h="143">
                  <a:moveTo>
                    <a:pt x="2" y="0"/>
                  </a:moveTo>
                  <a:lnTo>
                    <a:pt x="0" y="7"/>
                  </a:lnTo>
                  <a:lnTo>
                    <a:pt x="364" y="125"/>
                  </a:lnTo>
                  <a:lnTo>
                    <a:pt x="421" y="143"/>
                  </a:lnTo>
                  <a:lnTo>
                    <a:pt x="355" y="1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DA9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50"/>
            <p:cNvSpPr>
              <a:spLocks/>
            </p:cNvSpPr>
            <p:nvPr/>
          </p:nvSpPr>
          <p:spPr bwMode="auto">
            <a:xfrm>
              <a:off x="7157551" y="4894986"/>
              <a:ext cx="668338" cy="227012"/>
            </a:xfrm>
            <a:custGeom>
              <a:avLst/>
              <a:gdLst>
                <a:gd name="T0" fmla="*/ 2 w 421"/>
                <a:gd name="T1" fmla="*/ 0 h 143"/>
                <a:gd name="T2" fmla="*/ 0 w 421"/>
                <a:gd name="T3" fmla="*/ 7 h 143"/>
                <a:gd name="T4" fmla="*/ 364 w 421"/>
                <a:gd name="T5" fmla="*/ 125 h 143"/>
                <a:gd name="T6" fmla="*/ 421 w 421"/>
                <a:gd name="T7" fmla="*/ 143 h 143"/>
                <a:gd name="T8" fmla="*/ 355 w 421"/>
                <a:gd name="T9" fmla="*/ 114 h 143"/>
                <a:gd name="T10" fmla="*/ 2 w 421"/>
                <a:gd name="T11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1" h="143">
                  <a:moveTo>
                    <a:pt x="2" y="0"/>
                  </a:moveTo>
                  <a:lnTo>
                    <a:pt x="0" y="7"/>
                  </a:lnTo>
                  <a:lnTo>
                    <a:pt x="364" y="125"/>
                  </a:lnTo>
                  <a:lnTo>
                    <a:pt x="421" y="143"/>
                  </a:lnTo>
                  <a:lnTo>
                    <a:pt x="355" y="114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51"/>
            <p:cNvSpPr>
              <a:spLocks/>
            </p:cNvSpPr>
            <p:nvPr/>
          </p:nvSpPr>
          <p:spPr bwMode="auto">
            <a:xfrm>
              <a:off x="909151" y="4601299"/>
              <a:ext cx="2262188" cy="557212"/>
            </a:xfrm>
            <a:custGeom>
              <a:avLst/>
              <a:gdLst>
                <a:gd name="T0" fmla="*/ 1177 w 1185"/>
                <a:gd name="T1" fmla="*/ 0 h 291"/>
                <a:gd name="T2" fmla="*/ 43 w 1185"/>
                <a:gd name="T3" fmla="*/ 272 h 291"/>
                <a:gd name="T4" fmla="*/ 0 w 1185"/>
                <a:gd name="T5" fmla="*/ 281 h 291"/>
                <a:gd name="T6" fmla="*/ 4 w 1185"/>
                <a:gd name="T7" fmla="*/ 291 h 291"/>
                <a:gd name="T8" fmla="*/ 51 w 1185"/>
                <a:gd name="T9" fmla="*/ 281 h 291"/>
                <a:gd name="T10" fmla="*/ 1185 w 1185"/>
                <a:gd name="T11" fmla="*/ 9 h 291"/>
                <a:gd name="T12" fmla="*/ 1177 w 1185"/>
                <a:gd name="T13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5" h="291">
                  <a:moveTo>
                    <a:pt x="1177" y="0"/>
                  </a:moveTo>
                  <a:cubicBezTo>
                    <a:pt x="43" y="272"/>
                    <a:pt x="43" y="272"/>
                    <a:pt x="43" y="272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1" y="284"/>
                    <a:pt x="3" y="288"/>
                    <a:pt x="4" y="291"/>
                  </a:cubicBezTo>
                  <a:cubicBezTo>
                    <a:pt x="51" y="281"/>
                    <a:pt x="51" y="281"/>
                    <a:pt x="51" y="281"/>
                  </a:cubicBezTo>
                  <a:cubicBezTo>
                    <a:pt x="1185" y="9"/>
                    <a:pt x="1185" y="9"/>
                    <a:pt x="1185" y="9"/>
                  </a:cubicBezTo>
                  <a:cubicBezTo>
                    <a:pt x="1182" y="6"/>
                    <a:pt x="1179" y="3"/>
                    <a:pt x="1177" y="0"/>
                  </a:cubicBezTo>
                </a:path>
              </a:pathLst>
            </a:custGeom>
            <a:solidFill>
              <a:srgbClr val="6DA9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52"/>
            <p:cNvSpPr>
              <a:spLocks/>
            </p:cNvSpPr>
            <p:nvPr/>
          </p:nvSpPr>
          <p:spPr bwMode="auto">
            <a:xfrm>
              <a:off x="915501" y="4191724"/>
              <a:ext cx="6961188" cy="1365250"/>
            </a:xfrm>
            <a:custGeom>
              <a:avLst/>
              <a:gdLst>
                <a:gd name="T0" fmla="*/ 2111 w 3645"/>
                <a:gd name="T1" fmla="*/ 0 h 715"/>
                <a:gd name="T2" fmla="*/ 1181 w 3645"/>
                <a:gd name="T3" fmla="*/ 224 h 715"/>
                <a:gd name="T4" fmla="*/ 47 w 3645"/>
                <a:gd name="T5" fmla="*/ 496 h 715"/>
                <a:gd name="T6" fmla="*/ 0 w 3645"/>
                <a:gd name="T7" fmla="*/ 506 h 715"/>
                <a:gd name="T8" fmla="*/ 39 w 3645"/>
                <a:gd name="T9" fmla="*/ 587 h 715"/>
                <a:gd name="T10" fmla="*/ 1503 w 3645"/>
                <a:gd name="T11" fmla="*/ 460 h 715"/>
                <a:gd name="T12" fmla="*/ 1975 w 3645"/>
                <a:gd name="T13" fmla="*/ 460 h 715"/>
                <a:gd name="T14" fmla="*/ 3298 w 3645"/>
                <a:gd name="T15" fmla="*/ 715 h 715"/>
                <a:gd name="T16" fmla="*/ 3645 w 3645"/>
                <a:gd name="T17" fmla="*/ 499 h 715"/>
                <a:gd name="T18" fmla="*/ 3618 w 3645"/>
                <a:gd name="T19" fmla="*/ 487 h 715"/>
                <a:gd name="T20" fmla="*/ 3571 w 3645"/>
                <a:gd name="T21" fmla="*/ 472 h 715"/>
                <a:gd name="T22" fmla="*/ 3268 w 3645"/>
                <a:gd name="T23" fmla="*/ 374 h 715"/>
                <a:gd name="T24" fmla="*/ 2111 w 3645"/>
                <a:gd name="T25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5" h="715">
                  <a:moveTo>
                    <a:pt x="2111" y="0"/>
                  </a:moveTo>
                  <a:cubicBezTo>
                    <a:pt x="1181" y="224"/>
                    <a:pt x="1181" y="224"/>
                    <a:pt x="1181" y="224"/>
                  </a:cubicBezTo>
                  <a:cubicBezTo>
                    <a:pt x="47" y="496"/>
                    <a:pt x="47" y="496"/>
                    <a:pt x="47" y="496"/>
                  </a:cubicBezTo>
                  <a:cubicBezTo>
                    <a:pt x="0" y="506"/>
                    <a:pt x="0" y="506"/>
                    <a:pt x="0" y="506"/>
                  </a:cubicBezTo>
                  <a:cubicBezTo>
                    <a:pt x="22" y="553"/>
                    <a:pt x="39" y="587"/>
                    <a:pt x="39" y="587"/>
                  </a:cubicBezTo>
                  <a:cubicBezTo>
                    <a:pt x="1503" y="460"/>
                    <a:pt x="1503" y="460"/>
                    <a:pt x="1503" y="460"/>
                  </a:cubicBezTo>
                  <a:cubicBezTo>
                    <a:pt x="1975" y="460"/>
                    <a:pt x="1975" y="460"/>
                    <a:pt x="1975" y="460"/>
                  </a:cubicBezTo>
                  <a:cubicBezTo>
                    <a:pt x="3298" y="715"/>
                    <a:pt x="3298" y="715"/>
                    <a:pt x="3298" y="715"/>
                  </a:cubicBezTo>
                  <a:cubicBezTo>
                    <a:pt x="3645" y="499"/>
                    <a:pt x="3645" y="499"/>
                    <a:pt x="3645" y="499"/>
                  </a:cubicBezTo>
                  <a:cubicBezTo>
                    <a:pt x="3618" y="487"/>
                    <a:pt x="3618" y="487"/>
                    <a:pt x="3618" y="487"/>
                  </a:cubicBezTo>
                  <a:cubicBezTo>
                    <a:pt x="3571" y="472"/>
                    <a:pt x="3571" y="472"/>
                    <a:pt x="3571" y="472"/>
                  </a:cubicBezTo>
                  <a:cubicBezTo>
                    <a:pt x="3268" y="374"/>
                    <a:pt x="3268" y="374"/>
                    <a:pt x="3268" y="374"/>
                  </a:cubicBezTo>
                  <a:cubicBezTo>
                    <a:pt x="2111" y="0"/>
                    <a:pt x="2111" y="0"/>
                    <a:pt x="2111" y="0"/>
                  </a:cubicBezTo>
                </a:path>
              </a:pathLst>
            </a:custGeom>
            <a:solidFill>
              <a:srgbClr val="6EAB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53"/>
            <p:cNvSpPr>
              <a:spLocks/>
            </p:cNvSpPr>
            <p:nvPr/>
          </p:nvSpPr>
          <p:spPr bwMode="auto">
            <a:xfrm>
              <a:off x="990113" y="3283674"/>
              <a:ext cx="6731000" cy="1955800"/>
            </a:xfrm>
            <a:custGeom>
              <a:avLst/>
              <a:gdLst>
                <a:gd name="T0" fmla="*/ 2315 w 4240"/>
                <a:gd name="T1" fmla="*/ 895 h 1232"/>
                <a:gd name="T2" fmla="*/ 3258 w 4240"/>
                <a:gd name="T3" fmla="*/ 1112 h 1232"/>
                <a:gd name="T4" fmla="*/ 3908 w 4240"/>
                <a:gd name="T5" fmla="*/ 1232 h 1232"/>
                <a:gd name="T6" fmla="*/ 4240 w 4240"/>
                <a:gd name="T7" fmla="*/ 1131 h 1232"/>
                <a:gd name="T8" fmla="*/ 4240 w 4240"/>
                <a:gd name="T9" fmla="*/ 895 h 1232"/>
                <a:gd name="T10" fmla="*/ 4172 w 4240"/>
                <a:gd name="T11" fmla="*/ 761 h 1232"/>
                <a:gd name="T12" fmla="*/ 3195 w 4240"/>
                <a:gd name="T13" fmla="*/ 0 h 1232"/>
                <a:gd name="T14" fmla="*/ 2700 w 4240"/>
                <a:gd name="T15" fmla="*/ 0 h 1232"/>
                <a:gd name="T16" fmla="*/ 0 w 4240"/>
                <a:gd name="T17" fmla="*/ 1160 h 1232"/>
                <a:gd name="T18" fmla="*/ 1415 w 4240"/>
                <a:gd name="T19" fmla="*/ 958 h 1232"/>
                <a:gd name="T20" fmla="*/ 1709 w 4240"/>
                <a:gd name="T21" fmla="*/ 910 h 1232"/>
                <a:gd name="T22" fmla="*/ 2315 w 4240"/>
                <a:gd name="T23" fmla="*/ 895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240" h="1232">
                  <a:moveTo>
                    <a:pt x="2315" y="895"/>
                  </a:moveTo>
                  <a:lnTo>
                    <a:pt x="3258" y="1112"/>
                  </a:lnTo>
                  <a:lnTo>
                    <a:pt x="3908" y="1232"/>
                  </a:lnTo>
                  <a:lnTo>
                    <a:pt x="4240" y="1131"/>
                  </a:lnTo>
                  <a:lnTo>
                    <a:pt x="4240" y="895"/>
                  </a:lnTo>
                  <a:lnTo>
                    <a:pt x="4172" y="761"/>
                  </a:lnTo>
                  <a:lnTo>
                    <a:pt x="3195" y="0"/>
                  </a:lnTo>
                  <a:lnTo>
                    <a:pt x="2700" y="0"/>
                  </a:lnTo>
                  <a:lnTo>
                    <a:pt x="0" y="1160"/>
                  </a:lnTo>
                  <a:lnTo>
                    <a:pt x="1415" y="958"/>
                  </a:lnTo>
                  <a:lnTo>
                    <a:pt x="1709" y="910"/>
                  </a:lnTo>
                  <a:lnTo>
                    <a:pt x="2315" y="895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54"/>
            <p:cNvSpPr>
              <a:spLocks/>
            </p:cNvSpPr>
            <p:nvPr/>
          </p:nvSpPr>
          <p:spPr bwMode="auto">
            <a:xfrm>
              <a:off x="3988901" y="3494811"/>
              <a:ext cx="2073275" cy="1049337"/>
            </a:xfrm>
            <a:custGeom>
              <a:avLst/>
              <a:gdLst>
                <a:gd name="T0" fmla="*/ 1306 w 1306"/>
                <a:gd name="T1" fmla="*/ 661 h 661"/>
                <a:gd name="T2" fmla="*/ 0 w 1306"/>
                <a:gd name="T3" fmla="*/ 216 h 661"/>
                <a:gd name="T4" fmla="*/ 502 w 1306"/>
                <a:gd name="T5" fmla="*/ 0 h 661"/>
                <a:gd name="T6" fmla="*/ 1306 w 1306"/>
                <a:gd name="T7" fmla="*/ 661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6" h="661">
                  <a:moveTo>
                    <a:pt x="1306" y="661"/>
                  </a:moveTo>
                  <a:lnTo>
                    <a:pt x="0" y="216"/>
                  </a:lnTo>
                  <a:lnTo>
                    <a:pt x="502" y="0"/>
                  </a:lnTo>
                  <a:lnTo>
                    <a:pt x="1306" y="661"/>
                  </a:lnTo>
                  <a:close/>
                </a:path>
              </a:pathLst>
            </a:custGeom>
            <a:solidFill>
              <a:srgbClr val="E2E1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55"/>
            <p:cNvSpPr>
              <a:spLocks/>
            </p:cNvSpPr>
            <p:nvPr/>
          </p:nvSpPr>
          <p:spPr bwMode="auto">
            <a:xfrm>
              <a:off x="5276363" y="3283674"/>
              <a:ext cx="1909763" cy="1425575"/>
            </a:xfrm>
            <a:custGeom>
              <a:avLst/>
              <a:gdLst>
                <a:gd name="T0" fmla="*/ 0 w 1203"/>
                <a:gd name="T1" fmla="*/ 0 h 898"/>
                <a:gd name="T2" fmla="*/ 495 w 1203"/>
                <a:gd name="T3" fmla="*/ 794 h 898"/>
                <a:gd name="T4" fmla="*/ 1203 w 1203"/>
                <a:gd name="T5" fmla="*/ 898 h 898"/>
                <a:gd name="T6" fmla="*/ 1063 w 1203"/>
                <a:gd name="T7" fmla="*/ 443 h 898"/>
                <a:gd name="T8" fmla="*/ 495 w 1203"/>
                <a:gd name="T9" fmla="*/ 0 h 898"/>
                <a:gd name="T10" fmla="*/ 0 w 1203"/>
                <a:gd name="T11" fmla="*/ 0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3" h="898">
                  <a:moveTo>
                    <a:pt x="0" y="0"/>
                  </a:moveTo>
                  <a:lnTo>
                    <a:pt x="495" y="794"/>
                  </a:lnTo>
                  <a:lnTo>
                    <a:pt x="1203" y="898"/>
                  </a:lnTo>
                  <a:lnTo>
                    <a:pt x="1063" y="443"/>
                  </a:lnTo>
                  <a:lnTo>
                    <a:pt x="49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56"/>
            <p:cNvSpPr>
              <a:spLocks/>
            </p:cNvSpPr>
            <p:nvPr/>
          </p:nvSpPr>
          <p:spPr bwMode="auto">
            <a:xfrm>
              <a:off x="5047763" y="3378924"/>
              <a:ext cx="1916113" cy="646112"/>
            </a:xfrm>
            <a:custGeom>
              <a:avLst/>
              <a:gdLst>
                <a:gd name="T0" fmla="*/ 716 w 1207"/>
                <a:gd name="T1" fmla="*/ 0 h 407"/>
                <a:gd name="T2" fmla="*/ 226 w 1207"/>
                <a:gd name="T3" fmla="*/ 70 h 407"/>
                <a:gd name="T4" fmla="*/ 0 w 1207"/>
                <a:gd name="T5" fmla="*/ 277 h 407"/>
                <a:gd name="T6" fmla="*/ 452 w 1207"/>
                <a:gd name="T7" fmla="*/ 407 h 407"/>
                <a:gd name="T8" fmla="*/ 1207 w 1207"/>
                <a:gd name="T9" fmla="*/ 383 h 407"/>
                <a:gd name="T10" fmla="*/ 716 w 1207"/>
                <a:gd name="T11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7" h="407">
                  <a:moveTo>
                    <a:pt x="716" y="0"/>
                  </a:moveTo>
                  <a:lnTo>
                    <a:pt x="226" y="70"/>
                  </a:lnTo>
                  <a:lnTo>
                    <a:pt x="0" y="277"/>
                  </a:lnTo>
                  <a:lnTo>
                    <a:pt x="452" y="407"/>
                  </a:lnTo>
                  <a:lnTo>
                    <a:pt x="1207" y="383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rgbClr val="5B5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57"/>
            <p:cNvSpPr>
              <a:spLocks/>
            </p:cNvSpPr>
            <p:nvPr/>
          </p:nvSpPr>
          <p:spPr bwMode="auto">
            <a:xfrm>
              <a:off x="6208226" y="4177436"/>
              <a:ext cx="473075" cy="236537"/>
            </a:xfrm>
            <a:custGeom>
              <a:avLst/>
              <a:gdLst>
                <a:gd name="T0" fmla="*/ 0 w 298"/>
                <a:gd name="T1" fmla="*/ 0 h 149"/>
                <a:gd name="T2" fmla="*/ 101 w 298"/>
                <a:gd name="T3" fmla="*/ 149 h 149"/>
                <a:gd name="T4" fmla="*/ 298 w 298"/>
                <a:gd name="T5" fmla="*/ 149 h 149"/>
                <a:gd name="T6" fmla="*/ 115 w 298"/>
                <a:gd name="T7" fmla="*/ 53 h 149"/>
                <a:gd name="T8" fmla="*/ 0 w 298"/>
                <a:gd name="T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8" h="149">
                  <a:moveTo>
                    <a:pt x="0" y="0"/>
                  </a:moveTo>
                  <a:lnTo>
                    <a:pt x="101" y="149"/>
                  </a:lnTo>
                  <a:lnTo>
                    <a:pt x="298" y="149"/>
                  </a:lnTo>
                  <a:lnTo>
                    <a:pt x="115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7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58"/>
            <p:cNvSpPr>
              <a:spLocks/>
            </p:cNvSpPr>
            <p:nvPr/>
          </p:nvSpPr>
          <p:spPr bwMode="auto">
            <a:xfrm>
              <a:off x="4785826" y="3283674"/>
              <a:ext cx="1276350" cy="1260475"/>
            </a:xfrm>
            <a:custGeom>
              <a:avLst/>
              <a:gdLst>
                <a:gd name="T0" fmla="*/ 309 w 804"/>
                <a:gd name="T1" fmla="*/ 0 h 794"/>
                <a:gd name="T2" fmla="*/ 0 w 804"/>
                <a:gd name="T3" fmla="*/ 133 h 794"/>
                <a:gd name="T4" fmla="*/ 804 w 804"/>
                <a:gd name="T5" fmla="*/ 794 h 794"/>
                <a:gd name="T6" fmla="*/ 309 w 804"/>
                <a:gd name="T7" fmla="*/ 0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4" h="794">
                  <a:moveTo>
                    <a:pt x="309" y="0"/>
                  </a:moveTo>
                  <a:lnTo>
                    <a:pt x="0" y="133"/>
                  </a:lnTo>
                  <a:lnTo>
                    <a:pt x="804" y="794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59"/>
            <p:cNvSpPr>
              <a:spLocks/>
            </p:cNvSpPr>
            <p:nvPr/>
          </p:nvSpPr>
          <p:spPr bwMode="auto">
            <a:xfrm>
              <a:off x="6062176" y="4544149"/>
              <a:ext cx="1123950" cy="530225"/>
            </a:xfrm>
            <a:custGeom>
              <a:avLst/>
              <a:gdLst>
                <a:gd name="T0" fmla="*/ 0 w 708"/>
                <a:gd name="T1" fmla="*/ 0 h 334"/>
                <a:gd name="T2" fmla="*/ 145 w 708"/>
                <a:gd name="T3" fmla="*/ 334 h 334"/>
                <a:gd name="T4" fmla="*/ 708 w 708"/>
                <a:gd name="T5" fmla="*/ 104 h 334"/>
                <a:gd name="T6" fmla="*/ 0 w 708"/>
                <a:gd name="T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8" h="334">
                  <a:moveTo>
                    <a:pt x="0" y="0"/>
                  </a:moveTo>
                  <a:lnTo>
                    <a:pt x="145" y="334"/>
                  </a:lnTo>
                  <a:lnTo>
                    <a:pt x="708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60"/>
            <p:cNvSpPr>
              <a:spLocks/>
            </p:cNvSpPr>
            <p:nvPr/>
          </p:nvSpPr>
          <p:spPr bwMode="auto">
            <a:xfrm>
              <a:off x="6963876" y="3986936"/>
              <a:ext cx="757238" cy="722312"/>
            </a:xfrm>
            <a:custGeom>
              <a:avLst/>
              <a:gdLst>
                <a:gd name="T0" fmla="*/ 477 w 477"/>
                <a:gd name="T1" fmla="*/ 452 h 455"/>
                <a:gd name="T2" fmla="*/ 140 w 477"/>
                <a:gd name="T3" fmla="*/ 455 h 455"/>
                <a:gd name="T4" fmla="*/ 0 w 477"/>
                <a:gd name="T5" fmla="*/ 0 h 455"/>
                <a:gd name="T6" fmla="*/ 409 w 477"/>
                <a:gd name="T7" fmla="*/ 318 h 455"/>
                <a:gd name="T8" fmla="*/ 477 w 477"/>
                <a:gd name="T9" fmla="*/ 452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7" h="455">
                  <a:moveTo>
                    <a:pt x="477" y="452"/>
                  </a:moveTo>
                  <a:lnTo>
                    <a:pt x="140" y="455"/>
                  </a:lnTo>
                  <a:lnTo>
                    <a:pt x="0" y="0"/>
                  </a:lnTo>
                  <a:lnTo>
                    <a:pt x="409" y="318"/>
                  </a:lnTo>
                  <a:lnTo>
                    <a:pt x="477" y="452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61"/>
            <p:cNvSpPr>
              <a:spLocks/>
            </p:cNvSpPr>
            <p:nvPr/>
          </p:nvSpPr>
          <p:spPr bwMode="auto">
            <a:xfrm>
              <a:off x="6821001" y="4707661"/>
              <a:ext cx="735013" cy="219075"/>
            </a:xfrm>
            <a:custGeom>
              <a:avLst/>
              <a:gdLst>
                <a:gd name="T0" fmla="*/ 413 w 463"/>
                <a:gd name="T1" fmla="*/ 0 h 138"/>
                <a:gd name="T2" fmla="*/ 463 w 463"/>
                <a:gd name="T3" fmla="*/ 100 h 138"/>
                <a:gd name="T4" fmla="*/ 316 w 463"/>
                <a:gd name="T5" fmla="*/ 138 h 138"/>
                <a:gd name="T6" fmla="*/ 0 w 463"/>
                <a:gd name="T7" fmla="*/ 95 h 138"/>
                <a:gd name="T8" fmla="*/ 230 w 463"/>
                <a:gd name="T9" fmla="*/ 1 h 138"/>
                <a:gd name="T10" fmla="*/ 413 w 463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3" h="138">
                  <a:moveTo>
                    <a:pt x="413" y="0"/>
                  </a:moveTo>
                  <a:lnTo>
                    <a:pt x="463" y="100"/>
                  </a:lnTo>
                  <a:lnTo>
                    <a:pt x="316" y="138"/>
                  </a:lnTo>
                  <a:lnTo>
                    <a:pt x="0" y="95"/>
                  </a:lnTo>
                  <a:lnTo>
                    <a:pt x="230" y="1"/>
                  </a:lnTo>
                  <a:lnTo>
                    <a:pt x="413" y="0"/>
                  </a:lnTo>
                  <a:close/>
                </a:path>
              </a:pathLst>
            </a:custGeom>
            <a:solidFill>
              <a:srgbClr val="D2D2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62"/>
            <p:cNvSpPr>
              <a:spLocks/>
            </p:cNvSpPr>
            <p:nvPr/>
          </p:nvSpPr>
          <p:spPr bwMode="auto">
            <a:xfrm>
              <a:off x="7476638" y="4704486"/>
              <a:ext cx="250825" cy="161925"/>
            </a:xfrm>
            <a:custGeom>
              <a:avLst/>
              <a:gdLst>
                <a:gd name="T0" fmla="*/ 154 w 158"/>
                <a:gd name="T1" fmla="*/ 0 h 102"/>
                <a:gd name="T2" fmla="*/ 158 w 158"/>
                <a:gd name="T3" fmla="*/ 73 h 102"/>
                <a:gd name="T4" fmla="*/ 50 w 158"/>
                <a:gd name="T5" fmla="*/ 102 h 102"/>
                <a:gd name="T6" fmla="*/ 0 w 158"/>
                <a:gd name="T7" fmla="*/ 2 h 102"/>
                <a:gd name="T8" fmla="*/ 154 w 158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02">
                  <a:moveTo>
                    <a:pt x="154" y="0"/>
                  </a:moveTo>
                  <a:lnTo>
                    <a:pt x="158" y="73"/>
                  </a:lnTo>
                  <a:lnTo>
                    <a:pt x="50" y="102"/>
                  </a:lnTo>
                  <a:lnTo>
                    <a:pt x="0" y="2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E3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63"/>
            <p:cNvSpPr>
              <a:spLocks/>
            </p:cNvSpPr>
            <p:nvPr/>
          </p:nvSpPr>
          <p:spPr bwMode="auto">
            <a:xfrm>
              <a:off x="5109676" y="3491636"/>
              <a:ext cx="625475" cy="525462"/>
            </a:xfrm>
            <a:custGeom>
              <a:avLst/>
              <a:gdLst>
                <a:gd name="T0" fmla="*/ 0 w 394"/>
                <a:gd name="T1" fmla="*/ 170 h 331"/>
                <a:gd name="T2" fmla="*/ 89 w 394"/>
                <a:gd name="T3" fmla="*/ 243 h 331"/>
                <a:gd name="T4" fmla="*/ 394 w 394"/>
                <a:gd name="T5" fmla="*/ 331 h 331"/>
                <a:gd name="T6" fmla="*/ 185 w 394"/>
                <a:gd name="T7" fmla="*/ 0 h 331"/>
                <a:gd name="T8" fmla="*/ 0 w 394"/>
                <a:gd name="T9" fmla="*/ 17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331">
                  <a:moveTo>
                    <a:pt x="0" y="170"/>
                  </a:moveTo>
                  <a:lnTo>
                    <a:pt x="89" y="243"/>
                  </a:lnTo>
                  <a:lnTo>
                    <a:pt x="394" y="331"/>
                  </a:lnTo>
                  <a:lnTo>
                    <a:pt x="185" y="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33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64"/>
            <p:cNvSpPr>
              <a:spLocks/>
            </p:cNvSpPr>
            <p:nvPr/>
          </p:nvSpPr>
          <p:spPr bwMode="auto">
            <a:xfrm>
              <a:off x="6963876" y="4025036"/>
              <a:ext cx="192088" cy="236537"/>
            </a:xfrm>
            <a:custGeom>
              <a:avLst/>
              <a:gdLst>
                <a:gd name="T0" fmla="*/ 0 w 121"/>
                <a:gd name="T1" fmla="*/ 0 h 149"/>
                <a:gd name="T2" fmla="*/ 48 w 121"/>
                <a:gd name="T3" fmla="*/ 96 h 149"/>
                <a:gd name="T4" fmla="*/ 121 w 121"/>
                <a:gd name="T5" fmla="*/ 149 h 149"/>
                <a:gd name="T6" fmla="*/ 92 w 121"/>
                <a:gd name="T7" fmla="*/ 43 h 149"/>
                <a:gd name="T8" fmla="*/ 0 w 121"/>
                <a:gd name="T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49">
                  <a:moveTo>
                    <a:pt x="0" y="0"/>
                  </a:moveTo>
                  <a:lnTo>
                    <a:pt x="48" y="96"/>
                  </a:lnTo>
                  <a:lnTo>
                    <a:pt x="121" y="149"/>
                  </a:lnTo>
                  <a:lnTo>
                    <a:pt x="92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7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65"/>
            <p:cNvSpPr>
              <a:spLocks/>
            </p:cNvSpPr>
            <p:nvPr/>
          </p:nvSpPr>
          <p:spPr bwMode="auto">
            <a:xfrm>
              <a:off x="3326913" y="3913911"/>
              <a:ext cx="1458913" cy="630237"/>
            </a:xfrm>
            <a:custGeom>
              <a:avLst/>
              <a:gdLst>
                <a:gd name="T0" fmla="*/ 442 w 919"/>
                <a:gd name="T1" fmla="*/ 0 h 397"/>
                <a:gd name="T2" fmla="*/ 684 w 919"/>
                <a:gd name="T3" fmla="*/ 66 h 397"/>
                <a:gd name="T4" fmla="*/ 919 w 919"/>
                <a:gd name="T5" fmla="*/ 131 h 397"/>
                <a:gd name="T6" fmla="*/ 778 w 919"/>
                <a:gd name="T7" fmla="*/ 273 h 397"/>
                <a:gd name="T8" fmla="*/ 172 w 919"/>
                <a:gd name="T9" fmla="*/ 397 h 397"/>
                <a:gd name="T10" fmla="*/ 0 w 919"/>
                <a:gd name="T11" fmla="*/ 185 h 397"/>
                <a:gd name="T12" fmla="*/ 442 w 919"/>
                <a:gd name="T13" fmla="*/ 0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9" h="397">
                  <a:moveTo>
                    <a:pt x="442" y="0"/>
                  </a:moveTo>
                  <a:lnTo>
                    <a:pt x="684" y="66"/>
                  </a:lnTo>
                  <a:lnTo>
                    <a:pt x="919" y="131"/>
                  </a:lnTo>
                  <a:lnTo>
                    <a:pt x="778" y="273"/>
                  </a:lnTo>
                  <a:lnTo>
                    <a:pt x="172" y="397"/>
                  </a:lnTo>
                  <a:lnTo>
                    <a:pt x="0" y="185"/>
                  </a:lnTo>
                  <a:lnTo>
                    <a:pt x="442" y="0"/>
                  </a:lnTo>
                  <a:close/>
                </a:path>
              </a:pathLst>
            </a:custGeom>
            <a:solidFill>
              <a:srgbClr val="5B5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66"/>
            <p:cNvSpPr>
              <a:spLocks/>
            </p:cNvSpPr>
            <p:nvPr/>
          </p:nvSpPr>
          <p:spPr bwMode="auto">
            <a:xfrm>
              <a:off x="3599963" y="4347299"/>
              <a:ext cx="962025" cy="381000"/>
            </a:xfrm>
            <a:custGeom>
              <a:avLst/>
              <a:gdLst>
                <a:gd name="T0" fmla="*/ 606 w 606"/>
                <a:gd name="T1" fmla="*/ 0 h 240"/>
                <a:gd name="T2" fmla="*/ 476 w 606"/>
                <a:gd name="T3" fmla="*/ 105 h 240"/>
                <a:gd name="T4" fmla="*/ 476 w 606"/>
                <a:gd name="T5" fmla="*/ 225 h 240"/>
                <a:gd name="T6" fmla="*/ 65 w 606"/>
                <a:gd name="T7" fmla="*/ 240 h 240"/>
                <a:gd name="T8" fmla="*/ 0 w 606"/>
                <a:gd name="T9" fmla="*/ 124 h 240"/>
                <a:gd name="T10" fmla="*/ 606 w 606"/>
                <a:gd name="T11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6" h="240">
                  <a:moveTo>
                    <a:pt x="606" y="0"/>
                  </a:moveTo>
                  <a:lnTo>
                    <a:pt x="476" y="105"/>
                  </a:lnTo>
                  <a:lnTo>
                    <a:pt x="476" y="225"/>
                  </a:lnTo>
                  <a:lnTo>
                    <a:pt x="65" y="240"/>
                  </a:lnTo>
                  <a:lnTo>
                    <a:pt x="0" y="12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E2E1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67"/>
            <p:cNvSpPr>
              <a:spLocks/>
            </p:cNvSpPr>
            <p:nvPr/>
          </p:nvSpPr>
          <p:spPr bwMode="auto">
            <a:xfrm>
              <a:off x="2885588" y="4513986"/>
              <a:ext cx="4841875" cy="466725"/>
            </a:xfrm>
            <a:custGeom>
              <a:avLst/>
              <a:gdLst>
                <a:gd name="T0" fmla="*/ 3050 w 3050"/>
                <a:gd name="T1" fmla="*/ 193 h 294"/>
                <a:gd name="T2" fmla="*/ 2795 w 3050"/>
                <a:gd name="T3" fmla="*/ 260 h 294"/>
                <a:gd name="T4" fmla="*/ 926 w 3050"/>
                <a:gd name="T5" fmla="*/ 0 h 294"/>
                <a:gd name="T6" fmla="*/ 0 w 3050"/>
                <a:gd name="T7" fmla="*/ 183 h 294"/>
                <a:gd name="T8" fmla="*/ 926 w 3050"/>
                <a:gd name="T9" fmla="*/ 43 h 294"/>
                <a:gd name="T10" fmla="*/ 2776 w 3050"/>
                <a:gd name="T11" fmla="*/ 294 h 294"/>
                <a:gd name="T12" fmla="*/ 3050 w 3050"/>
                <a:gd name="T13" fmla="*/ 19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50" h="294">
                  <a:moveTo>
                    <a:pt x="3050" y="193"/>
                  </a:moveTo>
                  <a:lnTo>
                    <a:pt x="2795" y="260"/>
                  </a:lnTo>
                  <a:lnTo>
                    <a:pt x="926" y="0"/>
                  </a:lnTo>
                  <a:lnTo>
                    <a:pt x="0" y="183"/>
                  </a:lnTo>
                  <a:lnTo>
                    <a:pt x="926" y="43"/>
                  </a:lnTo>
                  <a:lnTo>
                    <a:pt x="2776" y="294"/>
                  </a:lnTo>
                  <a:lnTo>
                    <a:pt x="3050" y="193"/>
                  </a:lnTo>
                  <a:close/>
                </a:path>
              </a:pathLst>
            </a:custGeom>
            <a:solidFill>
              <a:srgbClr val="3B7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68"/>
            <p:cNvSpPr>
              <a:spLocks/>
            </p:cNvSpPr>
            <p:nvPr/>
          </p:nvSpPr>
          <p:spPr bwMode="auto">
            <a:xfrm>
              <a:off x="3839676" y="4018686"/>
              <a:ext cx="946150" cy="468312"/>
            </a:xfrm>
            <a:custGeom>
              <a:avLst/>
              <a:gdLst>
                <a:gd name="T0" fmla="*/ 0 w 596"/>
                <a:gd name="T1" fmla="*/ 295 h 295"/>
                <a:gd name="T2" fmla="*/ 361 w 596"/>
                <a:gd name="T3" fmla="*/ 0 h 295"/>
                <a:gd name="T4" fmla="*/ 596 w 596"/>
                <a:gd name="T5" fmla="*/ 65 h 295"/>
                <a:gd name="T6" fmla="*/ 455 w 596"/>
                <a:gd name="T7" fmla="*/ 207 h 295"/>
                <a:gd name="T8" fmla="*/ 0 w 596"/>
                <a:gd name="T9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6" h="295">
                  <a:moveTo>
                    <a:pt x="0" y="295"/>
                  </a:moveTo>
                  <a:lnTo>
                    <a:pt x="361" y="0"/>
                  </a:lnTo>
                  <a:lnTo>
                    <a:pt x="596" y="65"/>
                  </a:lnTo>
                  <a:lnTo>
                    <a:pt x="455" y="207"/>
                  </a:lnTo>
                  <a:lnTo>
                    <a:pt x="0" y="295"/>
                  </a:lnTo>
                  <a:close/>
                </a:path>
              </a:pathLst>
            </a:custGeom>
            <a:solidFill>
              <a:srgbClr val="33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69"/>
            <p:cNvSpPr>
              <a:spLocks/>
            </p:cNvSpPr>
            <p:nvPr/>
          </p:nvSpPr>
          <p:spPr bwMode="auto">
            <a:xfrm>
              <a:off x="2201376" y="4413974"/>
              <a:ext cx="863600" cy="452437"/>
            </a:xfrm>
            <a:custGeom>
              <a:avLst/>
              <a:gdLst>
                <a:gd name="T0" fmla="*/ 460 w 544"/>
                <a:gd name="T1" fmla="*/ 0 h 285"/>
                <a:gd name="T2" fmla="*/ 164 w 544"/>
                <a:gd name="T3" fmla="*/ 120 h 285"/>
                <a:gd name="T4" fmla="*/ 0 w 544"/>
                <a:gd name="T5" fmla="*/ 183 h 285"/>
                <a:gd name="T6" fmla="*/ 87 w 544"/>
                <a:gd name="T7" fmla="*/ 285 h 285"/>
                <a:gd name="T8" fmla="*/ 544 w 544"/>
                <a:gd name="T9" fmla="*/ 183 h 285"/>
                <a:gd name="T10" fmla="*/ 460 w 544"/>
                <a:gd name="T11" fmla="*/ 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4" h="285">
                  <a:moveTo>
                    <a:pt x="460" y="0"/>
                  </a:moveTo>
                  <a:lnTo>
                    <a:pt x="164" y="120"/>
                  </a:lnTo>
                  <a:lnTo>
                    <a:pt x="0" y="183"/>
                  </a:lnTo>
                  <a:lnTo>
                    <a:pt x="87" y="285"/>
                  </a:lnTo>
                  <a:lnTo>
                    <a:pt x="544" y="183"/>
                  </a:lnTo>
                  <a:lnTo>
                    <a:pt x="460" y="0"/>
                  </a:lnTo>
                  <a:close/>
                </a:path>
              </a:pathLst>
            </a:custGeom>
            <a:solidFill>
              <a:srgbClr val="5B5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70"/>
            <p:cNvSpPr>
              <a:spLocks/>
            </p:cNvSpPr>
            <p:nvPr/>
          </p:nvSpPr>
          <p:spPr bwMode="auto">
            <a:xfrm>
              <a:off x="1388576" y="4866411"/>
              <a:ext cx="1497013" cy="203200"/>
            </a:xfrm>
            <a:custGeom>
              <a:avLst/>
              <a:gdLst>
                <a:gd name="T0" fmla="*/ 28 w 943"/>
                <a:gd name="T1" fmla="*/ 108 h 128"/>
                <a:gd name="T2" fmla="*/ 368 w 943"/>
                <a:gd name="T3" fmla="*/ 0 h 128"/>
                <a:gd name="T4" fmla="*/ 943 w 943"/>
                <a:gd name="T5" fmla="*/ 0 h 128"/>
                <a:gd name="T6" fmla="*/ 0 w 943"/>
                <a:gd name="T7" fmla="*/ 128 h 128"/>
                <a:gd name="T8" fmla="*/ 28 w 943"/>
                <a:gd name="T9" fmla="*/ 10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128">
                  <a:moveTo>
                    <a:pt x="28" y="108"/>
                  </a:moveTo>
                  <a:lnTo>
                    <a:pt x="368" y="0"/>
                  </a:lnTo>
                  <a:lnTo>
                    <a:pt x="943" y="0"/>
                  </a:lnTo>
                  <a:lnTo>
                    <a:pt x="0" y="128"/>
                  </a:lnTo>
                  <a:lnTo>
                    <a:pt x="28" y="108"/>
                  </a:lnTo>
                  <a:close/>
                </a:path>
              </a:pathLst>
            </a:custGeom>
            <a:solidFill>
              <a:srgbClr val="E2E1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71"/>
            <p:cNvSpPr>
              <a:spLocks/>
            </p:cNvSpPr>
            <p:nvPr/>
          </p:nvSpPr>
          <p:spPr bwMode="auto">
            <a:xfrm>
              <a:off x="2201376" y="4572724"/>
              <a:ext cx="331788" cy="293687"/>
            </a:xfrm>
            <a:custGeom>
              <a:avLst/>
              <a:gdLst>
                <a:gd name="T0" fmla="*/ 209 w 209"/>
                <a:gd name="T1" fmla="*/ 0 h 185"/>
                <a:gd name="T2" fmla="*/ 87 w 209"/>
                <a:gd name="T3" fmla="*/ 185 h 185"/>
                <a:gd name="T4" fmla="*/ 0 w 209"/>
                <a:gd name="T5" fmla="*/ 83 h 185"/>
                <a:gd name="T6" fmla="*/ 209 w 209"/>
                <a:gd name="T7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" h="185">
                  <a:moveTo>
                    <a:pt x="209" y="0"/>
                  </a:moveTo>
                  <a:lnTo>
                    <a:pt x="87" y="185"/>
                  </a:lnTo>
                  <a:lnTo>
                    <a:pt x="0" y="83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33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72"/>
            <p:cNvSpPr>
              <a:spLocks/>
            </p:cNvSpPr>
            <p:nvPr/>
          </p:nvSpPr>
          <p:spPr bwMode="auto">
            <a:xfrm>
              <a:off x="2822088" y="4598124"/>
              <a:ext cx="242888" cy="160337"/>
            </a:xfrm>
            <a:custGeom>
              <a:avLst/>
              <a:gdLst>
                <a:gd name="T0" fmla="*/ 122 w 153"/>
                <a:gd name="T1" fmla="*/ 0 h 101"/>
                <a:gd name="T2" fmla="*/ 0 w 153"/>
                <a:gd name="T3" fmla="*/ 101 h 101"/>
                <a:gd name="T4" fmla="*/ 153 w 153"/>
                <a:gd name="T5" fmla="*/ 67 h 101"/>
                <a:gd name="T6" fmla="*/ 122 w 153"/>
                <a:gd name="T7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" h="101">
                  <a:moveTo>
                    <a:pt x="122" y="0"/>
                  </a:moveTo>
                  <a:lnTo>
                    <a:pt x="0" y="101"/>
                  </a:lnTo>
                  <a:lnTo>
                    <a:pt x="153" y="67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33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54" name="矩形 2"/>
          <p:cNvSpPr/>
          <p:nvPr/>
        </p:nvSpPr>
        <p:spPr>
          <a:xfrm>
            <a:off x="0" y="4710294"/>
            <a:ext cx="12192000" cy="1998984"/>
          </a:xfrm>
          <a:custGeom>
            <a:avLst/>
            <a:gdLst>
              <a:gd name="connsiteX0" fmla="*/ 0 w 12192000"/>
              <a:gd name="connsiteY0" fmla="*/ 0 h 1283678"/>
              <a:gd name="connsiteX1" fmla="*/ 12192000 w 12192000"/>
              <a:gd name="connsiteY1" fmla="*/ 0 h 1283678"/>
              <a:gd name="connsiteX2" fmla="*/ 12192000 w 12192000"/>
              <a:gd name="connsiteY2" fmla="*/ 1283678 h 1283678"/>
              <a:gd name="connsiteX3" fmla="*/ 0 w 12192000"/>
              <a:gd name="connsiteY3" fmla="*/ 1283678 h 1283678"/>
              <a:gd name="connsiteX4" fmla="*/ 0 w 12192000"/>
              <a:gd name="connsiteY4" fmla="*/ 0 h 1283678"/>
              <a:gd name="connsiteX0" fmla="*/ 0 w 12192000"/>
              <a:gd name="connsiteY0" fmla="*/ 535353 h 1819031"/>
              <a:gd name="connsiteX1" fmla="*/ 12192000 w 12192000"/>
              <a:gd name="connsiteY1" fmla="*/ 535353 h 1819031"/>
              <a:gd name="connsiteX2" fmla="*/ 12192000 w 12192000"/>
              <a:gd name="connsiteY2" fmla="*/ 1819031 h 1819031"/>
              <a:gd name="connsiteX3" fmla="*/ 0 w 12192000"/>
              <a:gd name="connsiteY3" fmla="*/ 1819031 h 1819031"/>
              <a:gd name="connsiteX4" fmla="*/ 0 w 12192000"/>
              <a:gd name="connsiteY4" fmla="*/ 535353 h 1819031"/>
              <a:gd name="connsiteX0" fmla="*/ 0 w 12192000"/>
              <a:gd name="connsiteY0" fmla="*/ 762193 h 2045871"/>
              <a:gd name="connsiteX1" fmla="*/ 12192000 w 12192000"/>
              <a:gd name="connsiteY1" fmla="*/ 762193 h 2045871"/>
              <a:gd name="connsiteX2" fmla="*/ 12192000 w 12192000"/>
              <a:gd name="connsiteY2" fmla="*/ 2045871 h 2045871"/>
              <a:gd name="connsiteX3" fmla="*/ 0 w 12192000"/>
              <a:gd name="connsiteY3" fmla="*/ 2045871 h 2045871"/>
              <a:gd name="connsiteX4" fmla="*/ 0 w 12192000"/>
              <a:gd name="connsiteY4" fmla="*/ 762193 h 2045871"/>
              <a:gd name="connsiteX0" fmla="*/ 0 w 12192000"/>
              <a:gd name="connsiteY0" fmla="*/ 863816 h 2147494"/>
              <a:gd name="connsiteX1" fmla="*/ 12192000 w 12192000"/>
              <a:gd name="connsiteY1" fmla="*/ 863816 h 2147494"/>
              <a:gd name="connsiteX2" fmla="*/ 12192000 w 12192000"/>
              <a:gd name="connsiteY2" fmla="*/ 2147494 h 2147494"/>
              <a:gd name="connsiteX3" fmla="*/ 0 w 12192000"/>
              <a:gd name="connsiteY3" fmla="*/ 2147494 h 2147494"/>
              <a:gd name="connsiteX4" fmla="*/ 0 w 12192000"/>
              <a:gd name="connsiteY4" fmla="*/ 863816 h 2147494"/>
              <a:gd name="connsiteX0" fmla="*/ 0 w 12192000"/>
              <a:gd name="connsiteY0" fmla="*/ 969875 h 2253553"/>
              <a:gd name="connsiteX1" fmla="*/ 12192000 w 12192000"/>
              <a:gd name="connsiteY1" fmla="*/ 969875 h 2253553"/>
              <a:gd name="connsiteX2" fmla="*/ 12192000 w 12192000"/>
              <a:gd name="connsiteY2" fmla="*/ 2253553 h 2253553"/>
              <a:gd name="connsiteX3" fmla="*/ 0 w 12192000"/>
              <a:gd name="connsiteY3" fmla="*/ 2253553 h 2253553"/>
              <a:gd name="connsiteX4" fmla="*/ 0 w 12192000"/>
              <a:gd name="connsiteY4" fmla="*/ 969875 h 225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253553">
                <a:moveTo>
                  <a:pt x="0" y="969875"/>
                </a:moveTo>
                <a:cubicBezTo>
                  <a:pt x="4820139" y="-480856"/>
                  <a:pt x="9244623" y="-155540"/>
                  <a:pt x="12192000" y="969875"/>
                </a:cubicBezTo>
                <a:lnTo>
                  <a:pt x="12192000" y="2253553"/>
                </a:lnTo>
                <a:lnTo>
                  <a:pt x="0" y="2253553"/>
                </a:lnTo>
                <a:lnTo>
                  <a:pt x="0" y="96987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2"/>
          <p:cNvSpPr/>
          <p:nvPr/>
        </p:nvSpPr>
        <p:spPr>
          <a:xfrm>
            <a:off x="0" y="4859016"/>
            <a:ext cx="12192000" cy="1998984"/>
          </a:xfrm>
          <a:custGeom>
            <a:avLst/>
            <a:gdLst>
              <a:gd name="connsiteX0" fmla="*/ 0 w 12192000"/>
              <a:gd name="connsiteY0" fmla="*/ 0 h 1283678"/>
              <a:gd name="connsiteX1" fmla="*/ 12192000 w 12192000"/>
              <a:gd name="connsiteY1" fmla="*/ 0 h 1283678"/>
              <a:gd name="connsiteX2" fmla="*/ 12192000 w 12192000"/>
              <a:gd name="connsiteY2" fmla="*/ 1283678 h 1283678"/>
              <a:gd name="connsiteX3" fmla="*/ 0 w 12192000"/>
              <a:gd name="connsiteY3" fmla="*/ 1283678 h 1283678"/>
              <a:gd name="connsiteX4" fmla="*/ 0 w 12192000"/>
              <a:gd name="connsiteY4" fmla="*/ 0 h 1283678"/>
              <a:gd name="connsiteX0" fmla="*/ 0 w 12192000"/>
              <a:gd name="connsiteY0" fmla="*/ 535353 h 1819031"/>
              <a:gd name="connsiteX1" fmla="*/ 12192000 w 12192000"/>
              <a:gd name="connsiteY1" fmla="*/ 535353 h 1819031"/>
              <a:gd name="connsiteX2" fmla="*/ 12192000 w 12192000"/>
              <a:gd name="connsiteY2" fmla="*/ 1819031 h 1819031"/>
              <a:gd name="connsiteX3" fmla="*/ 0 w 12192000"/>
              <a:gd name="connsiteY3" fmla="*/ 1819031 h 1819031"/>
              <a:gd name="connsiteX4" fmla="*/ 0 w 12192000"/>
              <a:gd name="connsiteY4" fmla="*/ 535353 h 1819031"/>
              <a:gd name="connsiteX0" fmla="*/ 0 w 12192000"/>
              <a:gd name="connsiteY0" fmla="*/ 762193 h 2045871"/>
              <a:gd name="connsiteX1" fmla="*/ 12192000 w 12192000"/>
              <a:gd name="connsiteY1" fmla="*/ 762193 h 2045871"/>
              <a:gd name="connsiteX2" fmla="*/ 12192000 w 12192000"/>
              <a:gd name="connsiteY2" fmla="*/ 2045871 h 2045871"/>
              <a:gd name="connsiteX3" fmla="*/ 0 w 12192000"/>
              <a:gd name="connsiteY3" fmla="*/ 2045871 h 2045871"/>
              <a:gd name="connsiteX4" fmla="*/ 0 w 12192000"/>
              <a:gd name="connsiteY4" fmla="*/ 762193 h 2045871"/>
              <a:gd name="connsiteX0" fmla="*/ 0 w 12192000"/>
              <a:gd name="connsiteY0" fmla="*/ 863816 h 2147494"/>
              <a:gd name="connsiteX1" fmla="*/ 12192000 w 12192000"/>
              <a:gd name="connsiteY1" fmla="*/ 863816 h 2147494"/>
              <a:gd name="connsiteX2" fmla="*/ 12192000 w 12192000"/>
              <a:gd name="connsiteY2" fmla="*/ 2147494 h 2147494"/>
              <a:gd name="connsiteX3" fmla="*/ 0 w 12192000"/>
              <a:gd name="connsiteY3" fmla="*/ 2147494 h 2147494"/>
              <a:gd name="connsiteX4" fmla="*/ 0 w 12192000"/>
              <a:gd name="connsiteY4" fmla="*/ 863816 h 2147494"/>
              <a:gd name="connsiteX0" fmla="*/ 0 w 12192000"/>
              <a:gd name="connsiteY0" fmla="*/ 969875 h 2253553"/>
              <a:gd name="connsiteX1" fmla="*/ 12192000 w 12192000"/>
              <a:gd name="connsiteY1" fmla="*/ 969875 h 2253553"/>
              <a:gd name="connsiteX2" fmla="*/ 12192000 w 12192000"/>
              <a:gd name="connsiteY2" fmla="*/ 2253553 h 2253553"/>
              <a:gd name="connsiteX3" fmla="*/ 0 w 12192000"/>
              <a:gd name="connsiteY3" fmla="*/ 2253553 h 2253553"/>
              <a:gd name="connsiteX4" fmla="*/ 0 w 12192000"/>
              <a:gd name="connsiteY4" fmla="*/ 969875 h 225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253553">
                <a:moveTo>
                  <a:pt x="0" y="969875"/>
                </a:moveTo>
                <a:cubicBezTo>
                  <a:pt x="4820139" y="-480856"/>
                  <a:pt x="9244623" y="-155540"/>
                  <a:pt x="12192000" y="969875"/>
                </a:cubicBezTo>
                <a:lnTo>
                  <a:pt x="12192000" y="2253553"/>
                </a:lnTo>
                <a:lnTo>
                  <a:pt x="0" y="2253553"/>
                </a:lnTo>
                <a:lnTo>
                  <a:pt x="0" y="9698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2470359" y="397683"/>
            <a:ext cx="71938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为什么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?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因为我们心中有梦</a:t>
            </a:r>
          </a:p>
          <a:p>
            <a:pPr algn="ctr"/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城市很大，我们很小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.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我们渴望在这个城市落地生根</a:t>
            </a:r>
          </a:p>
          <a:p>
            <a:pPr algn="ctr"/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我们要在这个城市闯出自己的天地</a:t>
            </a:r>
          </a:p>
          <a:p>
            <a:pPr algn="ctr"/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我们依旧要每天挤在这地铁路上，只要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2897756" y="3355203"/>
            <a:ext cx="6288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340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defRPr>
            </a:lvl1pPr>
          </a:lstStyle>
          <a:p>
            <a:r>
              <a:rPr lang="zh-CN" altLang="en-US" sz="2800" dirty="0"/>
              <a:t>仅以此文献给为理想奔波的地铁族们！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852488" y="2024649"/>
            <a:ext cx="10377488" cy="1381125"/>
            <a:chOff x="852488" y="3563938"/>
            <a:chExt cx="10377488" cy="1381125"/>
          </a:xfrm>
        </p:grpSpPr>
        <p:sp>
          <p:nvSpPr>
            <p:cNvPr id="36" name="Freeform 5"/>
            <p:cNvSpPr>
              <a:spLocks noEditPoints="1"/>
            </p:cNvSpPr>
            <p:nvPr/>
          </p:nvSpPr>
          <p:spPr bwMode="auto">
            <a:xfrm>
              <a:off x="852488" y="3563938"/>
              <a:ext cx="1274763" cy="1381125"/>
            </a:xfrm>
            <a:custGeom>
              <a:avLst/>
              <a:gdLst>
                <a:gd name="T0" fmla="*/ 295 w 794"/>
                <a:gd name="T1" fmla="*/ 642 h 783"/>
                <a:gd name="T2" fmla="*/ 52 w 794"/>
                <a:gd name="T3" fmla="*/ 763 h 783"/>
                <a:gd name="T4" fmla="*/ 19 w 794"/>
                <a:gd name="T5" fmla="*/ 658 h 783"/>
                <a:gd name="T6" fmla="*/ 68 w 794"/>
                <a:gd name="T7" fmla="*/ 603 h 783"/>
                <a:gd name="T8" fmla="*/ 42 w 794"/>
                <a:gd name="T9" fmla="*/ 293 h 783"/>
                <a:gd name="T10" fmla="*/ 1 w 794"/>
                <a:gd name="T11" fmla="*/ 272 h 783"/>
                <a:gd name="T12" fmla="*/ 23 w 794"/>
                <a:gd name="T13" fmla="*/ 229 h 783"/>
                <a:gd name="T14" fmla="*/ 68 w 794"/>
                <a:gd name="T15" fmla="*/ 198 h 783"/>
                <a:gd name="T16" fmla="*/ 93 w 794"/>
                <a:gd name="T17" fmla="*/ 3 h 783"/>
                <a:gd name="T18" fmla="*/ 199 w 794"/>
                <a:gd name="T19" fmla="*/ 30 h 783"/>
                <a:gd name="T20" fmla="*/ 225 w 794"/>
                <a:gd name="T21" fmla="*/ 203 h 783"/>
                <a:gd name="T22" fmla="*/ 265 w 794"/>
                <a:gd name="T23" fmla="*/ 224 h 783"/>
                <a:gd name="T24" fmla="*/ 243 w 794"/>
                <a:gd name="T25" fmla="*/ 268 h 783"/>
                <a:gd name="T26" fmla="*/ 199 w 794"/>
                <a:gd name="T27" fmla="*/ 299 h 783"/>
                <a:gd name="T28" fmla="*/ 221 w 794"/>
                <a:gd name="T29" fmla="*/ 532 h 783"/>
                <a:gd name="T30" fmla="*/ 260 w 794"/>
                <a:gd name="T31" fmla="*/ 538 h 783"/>
                <a:gd name="T32" fmla="*/ 790 w 794"/>
                <a:gd name="T33" fmla="*/ 741 h 783"/>
                <a:gd name="T34" fmla="*/ 363 w 794"/>
                <a:gd name="T35" fmla="*/ 777 h 783"/>
                <a:gd name="T36" fmla="*/ 335 w 794"/>
                <a:gd name="T37" fmla="*/ 403 h 783"/>
                <a:gd name="T38" fmla="*/ 271 w 794"/>
                <a:gd name="T39" fmla="*/ 416 h 783"/>
                <a:gd name="T40" fmla="*/ 223 w 794"/>
                <a:gd name="T41" fmla="*/ 310 h 783"/>
                <a:gd name="T42" fmla="*/ 330 w 794"/>
                <a:gd name="T43" fmla="*/ 245 h 783"/>
                <a:gd name="T44" fmla="*/ 337 w 794"/>
                <a:gd name="T45" fmla="*/ 41 h 783"/>
                <a:gd name="T46" fmla="*/ 411 w 794"/>
                <a:gd name="T47" fmla="*/ 38 h 783"/>
                <a:gd name="T48" fmla="*/ 431 w 794"/>
                <a:gd name="T49" fmla="*/ 198 h 783"/>
                <a:gd name="T50" fmla="*/ 482 w 794"/>
                <a:gd name="T51" fmla="*/ 175 h 783"/>
                <a:gd name="T52" fmla="*/ 493 w 794"/>
                <a:gd name="T53" fmla="*/ 9 h 783"/>
                <a:gd name="T54" fmla="*/ 561 w 794"/>
                <a:gd name="T55" fmla="*/ 8 h 783"/>
                <a:gd name="T56" fmla="*/ 578 w 794"/>
                <a:gd name="T57" fmla="*/ 131 h 783"/>
                <a:gd name="T58" fmla="*/ 753 w 794"/>
                <a:gd name="T59" fmla="*/ 66 h 783"/>
                <a:gd name="T60" fmla="*/ 773 w 794"/>
                <a:gd name="T61" fmla="*/ 567 h 783"/>
                <a:gd name="T62" fmla="*/ 633 w 794"/>
                <a:gd name="T63" fmla="*/ 608 h 783"/>
                <a:gd name="T64" fmla="*/ 601 w 794"/>
                <a:gd name="T65" fmla="*/ 496 h 783"/>
                <a:gd name="T66" fmla="*/ 637 w 794"/>
                <a:gd name="T67" fmla="*/ 470 h 783"/>
                <a:gd name="T68" fmla="*/ 630 w 794"/>
                <a:gd name="T69" fmla="*/ 268 h 783"/>
                <a:gd name="T70" fmla="*/ 582 w 794"/>
                <a:gd name="T71" fmla="*/ 289 h 783"/>
                <a:gd name="T72" fmla="*/ 571 w 794"/>
                <a:gd name="T73" fmla="*/ 496 h 783"/>
                <a:gd name="T74" fmla="*/ 503 w 794"/>
                <a:gd name="T75" fmla="*/ 498 h 783"/>
                <a:gd name="T76" fmla="*/ 486 w 794"/>
                <a:gd name="T77" fmla="*/ 334 h 783"/>
                <a:gd name="T78" fmla="*/ 436 w 794"/>
                <a:gd name="T79" fmla="*/ 357 h 783"/>
                <a:gd name="T80" fmla="*/ 447 w 794"/>
                <a:gd name="T81" fmla="*/ 682 h 783"/>
                <a:gd name="T82" fmla="*/ 665 w 794"/>
                <a:gd name="T83" fmla="*/ 668 h 783"/>
                <a:gd name="T84" fmla="*/ 687 w 794"/>
                <a:gd name="T85" fmla="*/ 637 h 783"/>
                <a:gd name="T86" fmla="*/ 755 w 794"/>
                <a:gd name="T87" fmla="*/ 638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94" h="783">
                  <a:moveTo>
                    <a:pt x="303" y="606"/>
                  </a:moveTo>
                  <a:cubicBezTo>
                    <a:pt x="307" y="612"/>
                    <a:pt x="308" y="618"/>
                    <a:pt x="307" y="625"/>
                  </a:cubicBezTo>
                  <a:cubicBezTo>
                    <a:pt x="305" y="632"/>
                    <a:pt x="301" y="638"/>
                    <a:pt x="295" y="642"/>
                  </a:cubicBezTo>
                  <a:cubicBezTo>
                    <a:pt x="88" y="771"/>
                    <a:pt x="88" y="771"/>
                    <a:pt x="88" y="771"/>
                  </a:cubicBezTo>
                  <a:cubicBezTo>
                    <a:pt x="81" y="774"/>
                    <a:pt x="75" y="775"/>
                    <a:pt x="68" y="774"/>
                  </a:cubicBezTo>
                  <a:cubicBezTo>
                    <a:pt x="61" y="772"/>
                    <a:pt x="56" y="769"/>
                    <a:pt x="52" y="763"/>
                  </a:cubicBezTo>
                  <a:cubicBezTo>
                    <a:pt x="11" y="695"/>
                    <a:pt x="11" y="695"/>
                    <a:pt x="11" y="695"/>
                  </a:cubicBezTo>
                  <a:cubicBezTo>
                    <a:pt x="7" y="689"/>
                    <a:pt x="5" y="683"/>
                    <a:pt x="7" y="676"/>
                  </a:cubicBezTo>
                  <a:cubicBezTo>
                    <a:pt x="9" y="669"/>
                    <a:pt x="13" y="663"/>
                    <a:pt x="19" y="658"/>
                  </a:cubicBezTo>
                  <a:cubicBezTo>
                    <a:pt x="45" y="642"/>
                    <a:pt x="45" y="642"/>
                    <a:pt x="45" y="642"/>
                  </a:cubicBezTo>
                  <a:cubicBezTo>
                    <a:pt x="52" y="638"/>
                    <a:pt x="57" y="633"/>
                    <a:pt x="62" y="625"/>
                  </a:cubicBezTo>
                  <a:cubicBezTo>
                    <a:pt x="66" y="617"/>
                    <a:pt x="68" y="610"/>
                    <a:pt x="68" y="603"/>
                  </a:cubicBezTo>
                  <a:cubicBezTo>
                    <a:pt x="68" y="316"/>
                    <a:pt x="68" y="316"/>
                    <a:pt x="68" y="316"/>
                  </a:cubicBezTo>
                  <a:cubicBezTo>
                    <a:pt x="68" y="309"/>
                    <a:pt x="66" y="303"/>
                    <a:pt x="61" y="298"/>
                  </a:cubicBezTo>
                  <a:cubicBezTo>
                    <a:pt x="56" y="294"/>
                    <a:pt x="50" y="292"/>
                    <a:pt x="42" y="293"/>
                  </a:cubicBezTo>
                  <a:cubicBezTo>
                    <a:pt x="31" y="295"/>
                    <a:pt x="31" y="295"/>
                    <a:pt x="31" y="295"/>
                  </a:cubicBezTo>
                  <a:cubicBezTo>
                    <a:pt x="24" y="295"/>
                    <a:pt x="17" y="293"/>
                    <a:pt x="11" y="289"/>
                  </a:cubicBezTo>
                  <a:cubicBezTo>
                    <a:pt x="5" y="285"/>
                    <a:pt x="2" y="279"/>
                    <a:pt x="1" y="272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52"/>
                    <a:pt x="2" y="245"/>
                    <a:pt x="6" y="239"/>
                  </a:cubicBezTo>
                  <a:cubicBezTo>
                    <a:pt x="10" y="233"/>
                    <a:pt x="16" y="230"/>
                    <a:pt x="23" y="229"/>
                  </a:cubicBezTo>
                  <a:cubicBezTo>
                    <a:pt x="42" y="226"/>
                    <a:pt x="42" y="226"/>
                    <a:pt x="42" y="226"/>
                  </a:cubicBezTo>
                  <a:cubicBezTo>
                    <a:pt x="50" y="226"/>
                    <a:pt x="56" y="222"/>
                    <a:pt x="61" y="217"/>
                  </a:cubicBezTo>
                  <a:cubicBezTo>
                    <a:pt x="66" y="211"/>
                    <a:pt x="68" y="205"/>
                    <a:pt x="68" y="198"/>
                  </a:cubicBezTo>
                  <a:cubicBezTo>
                    <a:pt x="68" y="30"/>
                    <a:pt x="68" y="30"/>
                    <a:pt x="68" y="30"/>
                  </a:cubicBezTo>
                  <a:cubicBezTo>
                    <a:pt x="68" y="22"/>
                    <a:pt x="71" y="16"/>
                    <a:pt x="76" y="11"/>
                  </a:cubicBezTo>
                  <a:cubicBezTo>
                    <a:pt x="81" y="6"/>
                    <a:pt x="86" y="3"/>
                    <a:pt x="93" y="3"/>
                  </a:cubicBezTo>
                  <a:cubicBezTo>
                    <a:pt x="173" y="3"/>
                    <a:pt x="173" y="3"/>
                    <a:pt x="173" y="3"/>
                  </a:cubicBezTo>
                  <a:cubicBezTo>
                    <a:pt x="180" y="3"/>
                    <a:pt x="186" y="6"/>
                    <a:pt x="191" y="11"/>
                  </a:cubicBezTo>
                  <a:cubicBezTo>
                    <a:pt x="196" y="16"/>
                    <a:pt x="199" y="22"/>
                    <a:pt x="199" y="30"/>
                  </a:cubicBezTo>
                  <a:cubicBezTo>
                    <a:pt x="199" y="180"/>
                    <a:pt x="199" y="180"/>
                    <a:pt x="199" y="180"/>
                  </a:cubicBezTo>
                  <a:cubicBezTo>
                    <a:pt x="199" y="188"/>
                    <a:pt x="201" y="195"/>
                    <a:pt x="206" y="199"/>
                  </a:cubicBezTo>
                  <a:cubicBezTo>
                    <a:pt x="211" y="203"/>
                    <a:pt x="217" y="205"/>
                    <a:pt x="225" y="203"/>
                  </a:cubicBezTo>
                  <a:cubicBezTo>
                    <a:pt x="235" y="201"/>
                    <a:pt x="235" y="201"/>
                    <a:pt x="235" y="201"/>
                  </a:cubicBezTo>
                  <a:cubicBezTo>
                    <a:pt x="243" y="201"/>
                    <a:pt x="249" y="203"/>
                    <a:pt x="255" y="207"/>
                  </a:cubicBezTo>
                  <a:cubicBezTo>
                    <a:pt x="260" y="212"/>
                    <a:pt x="264" y="218"/>
                    <a:pt x="265" y="224"/>
                  </a:cubicBezTo>
                  <a:cubicBezTo>
                    <a:pt x="266" y="238"/>
                    <a:pt x="266" y="238"/>
                    <a:pt x="266" y="238"/>
                  </a:cubicBezTo>
                  <a:cubicBezTo>
                    <a:pt x="267" y="245"/>
                    <a:pt x="265" y="251"/>
                    <a:pt x="261" y="258"/>
                  </a:cubicBezTo>
                  <a:cubicBezTo>
                    <a:pt x="256" y="264"/>
                    <a:pt x="251" y="267"/>
                    <a:pt x="243" y="268"/>
                  </a:cubicBezTo>
                  <a:cubicBezTo>
                    <a:pt x="225" y="270"/>
                    <a:pt x="225" y="270"/>
                    <a:pt x="225" y="270"/>
                  </a:cubicBezTo>
                  <a:cubicBezTo>
                    <a:pt x="217" y="271"/>
                    <a:pt x="211" y="274"/>
                    <a:pt x="206" y="280"/>
                  </a:cubicBezTo>
                  <a:cubicBezTo>
                    <a:pt x="201" y="286"/>
                    <a:pt x="199" y="292"/>
                    <a:pt x="199" y="299"/>
                  </a:cubicBezTo>
                  <a:cubicBezTo>
                    <a:pt x="199" y="520"/>
                    <a:pt x="199" y="520"/>
                    <a:pt x="199" y="520"/>
                  </a:cubicBezTo>
                  <a:cubicBezTo>
                    <a:pt x="199" y="527"/>
                    <a:pt x="201" y="532"/>
                    <a:pt x="205" y="534"/>
                  </a:cubicBezTo>
                  <a:cubicBezTo>
                    <a:pt x="209" y="537"/>
                    <a:pt x="215" y="536"/>
                    <a:pt x="221" y="532"/>
                  </a:cubicBezTo>
                  <a:cubicBezTo>
                    <a:pt x="225" y="531"/>
                    <a:pt x="225" y="531"/>
                    <a:pt x="225" y="531"/>
                  </a:cubicBezTo>
                  <a:cubicBezTo>
                    <a:pt x="231" y="526"/>
                    <a:pt x="238" y="525"/>
                    <a:pt x="244" y="527"/>
                  </a:cubicBezTo>
                  <a:cubicBezTo>
                    <a:pt x="251" y="529"/>
                    <a:pt x="256" y="533"/>
                    <a:pt x="260" y="538"/>
                  </a:cubicBezTo>
                  <a:lnTo>
                    <a:pt x="303" y="606"/>
                  </a:lnTo>
                  <a:close/>
                  <a:moveTo>
                    <a:pt x="791" y="724"/>
                  </a:moveTo>
                  <a:cubicBezTo>
                    <a:pt x="794" y="731"/>
                    <a:pt x="793" y="736"/>
                    <a:pt x="790" y="741"/>
                  </a:cubicBezTo>
                  <a:cubicBezTo>
                    <a:pt x="787" y="746"/>
                    <a:pt x="782" y="749"/>
                    <a:pt x="775" y="750"/>
                  </a:cubicBezTo>
                  <a:cubicBezTo>
                    <a:pt x="382" y="783"/>
                    <a:pt x="382" y="783"/>
                    <a:pt x="382" y="783"/>
                  </a:cubicBezTo>
                  <a:cubicBezTo>
                    <a:pt x="374" y="783"/>
                    <a:pt x="368" y="782"/>
                    <a:pt x="363" y="777"/>
                  </a:cubicBezTo>
                  <a:cubicBezTo>
                    <a:pt x="358" y="773"/>
                    <a:pt x="355" y="767"/>
                    <a:pt x="355" y="759"/>
                  </a:cubicBezTo>
                  <a:cubicBezTo>
                    <a:pt x="343" y="417"/>
                    <a:pt x="343" y="417"/>
                    <a:pt x="343" y="417"/>
                  </a:cubicBezTo>
                  <a:cubicBezTo>
                    <a:pt x="343" y="411"/>
                    <a:pt x="340" y="406"/>
                    <a:pt x="335" y="403"/>
                  </a:cubicBezTo>
                  <a:cubicBezTo>
                    <a:pt x="330" y="400"/>
                    <a:pt x="325" y="400"/>
                    <a:pt x="318" y="403"/>
                  </a:cubicBezTo>
                  <a:cubicBezTo>
                    <a:pt x="291" y="415"/>
                    <a:pt x="291" y="415"/>
                    <a:pt x="291" y="415"/>
                  </a:cubicBezTo>
                  <a:cubicBezTo>
                    <a:pt x="285" y="418"/>
                    <a:pt x="278" y="418"/>
                    <a:pt x="271" y="416"/>
                  </a:cubicBezTo>
                  <a:cubicBezTo>
                    <a:pt x="264" y="414"/>
                    <a:pt x="259" y="409"/>
                    <a:pt x="256" y="401"/>
                  </a:cubicBezTo>
                  <a:cubicBezTo>
                    <a:pt x="223" y="331"/>
                    <a:pt x="223" y="331"/>
                    <a:pt x="223" y="331"/>
                  </a:cubicBezTo>
                  <a:cubicBezTo>
                    <a:pt x="221" y="324"/>
                    <a:pt x="221" y="317"/>
                    <a:pt x="223" y="310"/>
                  </a:cubicBezTo>
                  <a:cubicBezTo>
                    <a:pt x="226" y="303"/>
                    <a:pt x="230" y="298"/>
                    <a:pt x="236" y="295"/>
                  </a:cubicBezTo>
                  <a:cubicBezTo>
                    <a:pt x="313" y="260"/>
                    <a:pt x="313" y="260"/>
                    <a:pt x="313" y="260"/>
                  </a:cubicBezTo>
                  <a:cubicBezTo>
                    <a:pt x="320" y="257"/>
                    <a:pt x="325" y="252"/>
                    <a:pt x="330" y="245"/>
                  </a:cubicBezTo>
                  <a:cubicBezTo>
                    <a:pt x="335" y="238"/>
                    <a:pt x="337" y="231"/>
                    <a:pt x="336" y="223"/>
                  </a:cubicBezTo>
                  <a:cubicBezTo>
                    <a:pt x="330" y="58"/>
                    <a:pt x="330" y="58"/>
                    <a:pt x="330" y="58"/>
                  </a:cubicBezTo>
                  <a:cubicBezTo>
                    <a:pt x="330" y="51"/>
                    <a:pt x="332" y="45"/>
                    <a:pt x="337" y="41"/>
                  </a:cubicBezTo>
                  <a:cubicBezTo>
                    <a:pt x="342" y="36"/>
                    <a:pt x="349" y="33"/>
                    <a:pt x="356" y="32"/>
                  </a:cubicBezTo>
                  <a:cubicBezTo>
                    <a:pt x="391" y="31"/>
                    <a:pt x="391" y="31"/>
                    <a:pt x="391" y="31"/>
                  </a:cubicBezTo>
                  <a:cubicBezTo>
                    <a:pt x="399" y="31"/>
                    <a:pt x="405" y="33"/>
                    <a:pt x="411" y="38"/>
                  </a:cubicBezTo>
                  <a:cubicBezTo>
                    <a:pt x="416" y="43"/>
                    <a:pt x="419" y="49"/>
                    <a:pt x="419" y="56"/>
                  </a:cubicBezTo>
                  <a:cubicBezTo>
                    <a:pt x="422" y="183"/>
                    <a:pt x="422" y="183"/>
                    <a:pt x="422" y="183"/>
                  </a:cubicBezTo>
                  <a:cubicBezTo>
                    <a:pt x="423" y="191"/>
                    <a:pt x="426" y="196"/>
                    <a:pt x="431" y="198"/>
                  </a:cubicBezTo>
                  <a:cubicBezTo>
                    <a:pt x="435" y="201"/>
                    <a:pt x="441" y="201"/>
                    <a:pt x="447" y="199"/>
                  </a:cubicBezTo>
                  <a:cubicBezTo>
                    <a:pt x="465" y="191"/>
                    <a:pt x="465" y="191"/>
                    <a:pt x="465" y="191"/>
                  </a:cubicBezTo>
                  <a:cubicBezTo>
                    <a:pt x="471" y="188"/>
                    <a:pt x="477" y="183"/>
                    <a:pt x="482" y="175"/>
                  </a:cubicBezTo>
                  <a:cubicBezTo>
                    <a:pt x="487" y="168"/>
                    <a:pt x="489" y="161"/>
                    <a:pt x="488" y="154"/>
                  </a:cubicBezTo>
                  <a:cubicBezTo>
                    <a:pt x="486" y="28"/>
                    <a:pt x="486" y="28"/>
                    <a:pt x="486" y="28"/>
                  </a:cubicBezTo>
                  <a:cubicBezTo>
                    <a:pt x="486" y="21"/>
                    <a:pt x="489" y="14"/>
                    <a:pt x="493" y="9"/>
                  </a:cubicBezTo>
                  <a:cubicBezTo>
                    <a:pt x="498" y="4"/>
                    <a:pt x="504" y="1"/>
                    <a:pt x="511" y="1"/>
                  </a:cubicBezTo>
                  <a:cubicBezTo>
                    <a:pt x="542" y="0"/>
                    <a:pt x="542" y="0"/>
                    <a:pt x="542" y="0"/>
                  </a:cubicBezTo>
                  <a:cubicBezTo>
                    <a:pt x="550" y="0"/>
                    <a:pt x="557" y="3"/>
                    <a:pt x="561" y="8"/>
                  </a:cubicBezTo>
                  <a:cubicBezTo>
                    <a:pt x="566" y="13"/>
                    <a:pt x="569" y="19"/>
                    <a:pt x="569" y="26"/>
                  </a:cubicBezTo>
                  <a:cubicBezTo>
                    <a:pt x="571" y="116"/>
                    <a:pt x="571" y="116"/>
                    <a:pt x="571" y="116"/>
                  </a:cubicBezTo>
                  <a:cubicBezTo>
                    <a:pt x="571" y="123"/>
                    <a:pt x="573" y="128"/>
                    <a:pt x="578" y="131"/>
                  </a:cubicBezTo>
                  <a:cubicBezTo>
                    <a:pt x="583" y="133"/>
                    <a:pt x="589" y="133"/>
                    <a:pt x="595" y="131"/>
                  </a:cubicBezTo>
                  <a:cubicBezTo>
                    <a:pt x="734" y="66"/>
                    <a:pt x="734" y="66"/>
                    <a:pt x="734" y="66"/>
                  </a:cubicBezTo>
                  <a:cubicBezTo>
                    <a:pt x="742" y="63"/>
                    <a:pt x="748" y="63"/>
                    <a:pt x="753" y="66"/>
                  </a:cubicBezTo>
                  <a:cubicBezTo>
                    <a:pt x="758" y="69"/>
                    <a:pt x="760" y="74"/>
                    <a:pt x="760" y="81"/>
                  </a:cubicBezTo>
                  <a:cubicBezTo>
                    <a:pt x="780" y="546"/>
                    <a:pt x="780" y="546"/>
                    <a:pt x="780" y="546"/>
                  </a:cubicBezTo>
                  <a:cubicBezTo>
                    <a:pt x="780" y="554"/>
                    <a:pt x="778" y="561"/>
                    <a:pt x="773" y="567"/>
                  </a:cubicBezTo>
                  <a:cubicBezTo>
                    <a:pt x="768" y="574"/>
                    <a:pt x="762" y="578"/>
                    <a:pt x="756" y="581"/>
                  </a:cubicBezTo>
                  <a:cubicBezTo>
                    <a:pt x="654" y="610"/>
                    <a:pt x="654" y="610"/>
                    <a:pt x="654" y="610"/>
                  </a:cubicBezTo>
                  <a:cubicBezTo>
                    <a:pt x="646" y="612"/>
                    <a:pt x="639" y="611"/>
                    <a:pt x="633" y="608"/>
                  </a:cubicBezTo>
                  <a:cubicBezTo>
                    <a:pt x="627" y="604"/>
                    <a:pt x="623" y="599"/>
                    <a:pt x="621" y="592"/>
                  </a:cubicBezTo>
                  <a:cubicBezTo>
                    <a:pt x="600" y="516"/>
                    <a:pt x="600" y="516"/>
                    <a:pt x="600" y="516"/>
                  </a:cubicBezTo>
                  <a:cubicBezTo>
                    <a:pt x="597" y="509"/>
                    <a:pt x="598" y="503"/>
                    <a:pt x="601" y="496"/>
                  </a:cubicBezTo>
                  <a:cubicBezTo>
                    <a:pt x="605" y="489"/>
                    <a:pt x="610" y="485"/>
                    <a:pt x="617" y="483"/>
                  </a:cubicBezTo>
                  <a:cubicBezTo>
                    <a:pt x="620" y="483"/>
                    <a:pt x="620" y="483"/>
                    <a:pt x="620" y="483"/>
                  </a:cubicBezTo>
                  <a:cubicBezTo>
                    <a:pt x="627" y="481"/>
                    <a:pt x="633" y="477"/>
                    <a:pt x="637" y="470"/>
                  </a:cubicBezTo>
                  <a:cubicBezTo>
                    <a:pt x="641" y="463"/>
                    <a:pt x="644" y="457"/>
                    <a:pt x="644" y="449"/>
                  </a:cubicBezTo>
                  <a:cubicBezTo>
                    <a:pt x="638" y="283"/>
                    <a:pt x="638" y="283"/>
                    <a:pt x="638" y="283"/>
                  </a:cubicBezTo>
                  <a:cubicBezTo>
                    <a:pt x="638" y="276"/>
                    <a:pt x="635" y="270"/>
                    <a:pt x="630" y="268"/>
                  </a:cubicBezTo>
                  <a:cubicBezTo>
                    <a:pt x="625" y="265"/>
                    <a:pt x="619" y="265"/>
                    <a:pt x="612" y="268"/>
                  </a:cubicBezTo>
                  <a:cubicBezTo>
                    <a:pt x="598" y="274"/>
                    <a:pt x="598" y="274"/>
                    <a:pt x="598" y="274"/>
                  </a:cubicBezTo>
                  <a:cubicBezTo>
                    <a:pt x="592" y="277"/>
                    <a:pt x="587" y="282"/>
                    <a:pt x="582" y="289"/>
                  </a:cubicBezTo>
                  <a:cubicBezTo>
                    <a:pt x="577" y="296"/>
                    <a:pt x="575" y="304"/>
                    <a:pt x="575" y="312"/>
                  </a:cubicBezTo>
                  <a:cubicBezTo>
                    <a:pt x="579" y="477"/>
                    <a:pt x="579" y="477"/>
                    <a:pt x="579" y="477"/>
                  </a:cubicBezTo>
                  <a:cubicBezTo>
                    <a:pt x="579" y="484"/>
                    <a:pt x="576" y="491"/>
                    <a:pt x="571" y="496"/>
                  </a:cubicBezTo>
                  <a:cubicBezTo>
                    <a:pt x="566" y="501"/>
                    <a:pt x="561" y="504"/>
                    <a:pt x="554" y="504"/>
                  </a:cubicBezTo>
                  <a:cubicBezTo>
                    <a:pt x="523" y="505"/>
                    <a:pt x="523" y="505"/>
                    <a:pt x="523" y="505"/>
                  </a:cubicBezTo>
                  <a:cubicBezTo>
                    <a:pt x="515" y="505"/>
                    <a:pt x="509" y="502"/>
                    <a:pt x="503" y="498"/>
                  </a:cubicBezTo>
                  <a:cubicBezTo>
                    <a:pt x="498" y="493"/>
                    <a:pt x="495" y="486"/>
                    <a:pt x="495" y="478"/>
                  </a:cubicBezTo>
                  <a:cubicBezTo>
                    <a:pt x="493" y="349"/>
                    <a:pt x="493" y="349"/>
                    <a:pt x="493" y="349"/>
                  </a:cubicBezTo>
                  <a:cubicBezTo>
                    <a:pt x="493" y="341"/>
                    <a:pt x="491" y="336"/>
                    <a:pt x="486" y="334"/>
                  </a:cubicBezTo>
                  <a:cubicBezTo>
                    <a:pt x="481" y="331"/>
                    <a:pt x="475" y="331"/>
                    <a:pt x="469" y="335"/>
                  </a:cubicBezTo>
                  <a:cubicBezTo>
                    <a:pt x="451" y="341"/>
                    <a:pt x="451" y="341"/>
                    <a:pt x="451" y="341"/>
                  </a:cubicBezTo>
                  <a:cubicBezTo>
                    <a:pt x="445" y="344"/>
                    <a:pt x="440" y="349"/>
                    <a:pt x="436" y="357"/>
                  </a:cubicBezTo>
                  <a:cubicBezTo>
                    <a:pt x="431" y="364"/>
                    <a:pt x="429" y="371"/>
                    <a:pt x="429" y="378"/>
                  </a:cubicBezTo>
                  <a:cubicBezTo>
                    <a:pt x="440" y="664"/>
                    <a:pt x="440" y="664"/>
                    <a:pt x="440" y="664"/>
                  </a:cubicBezTo>
                  <a:cubicBezTo>
                    <a:pt x="440" y="672"/>
                    <a:pt x="442" y="678"/>
                    <a:pt x="447" y="682"/>
                  </a:cubicBezTo>
                  <a:cubicBezTo>
                    <a:pt x="453" y="687"/>
                    <a:pt x="459" y="689"/>
                    <a:pt x="466" y="688"/>
                  </a:cubicBezTo>
                  <a:cubicBezTo>
                    <a:pt x="648" y="673"/>
                    <a:pt x="648" y="673"/>
                    <a:pt x="648" y="673"/>
                  </a:cubicBezTo>
                  <a:cubicBezTo>
                    <a:pt x="655" y="673"/>
                    <a:pt x="661" y="671"/>
                    <a:pt x="665" y="668"/>
                  </a:cubicBezTo>
                  <a:cubicBezTo>
                    <a:pt x="669" y="666"/>
                    <a:pt x="670" y="663"/>
                    <a:pt x="669" y="659"/>
                  </a:cubicBezTo>
                  <a:cubicBezTo>
                    <a:pt x="667" y="657"/>
                    <a:pt x="668" y="653"/>
                    <a:pt x="672" y="649"/>
                  </a:cubicBezTo>
                  <a:cubicBezTo>
                    <a:pt x="676" y="645"/>
                    <a:pt x="681" y="641"/>
                    <a:pt x="687" y="637"/>
                  </a:cubicBezTo>
                  <a:cubicBezTo>
                    <a:pt x="721" y="625"/>
                    <a:pt x="721" y="625"/>
                    <a:pt x="721" y="625"/>
                  </a:cubicBezTo>
                  <a:cubicBezTo>
                    <a:pt x="728" y="622"/>
                    <a:pt x="734" y="622"/>
                    <a:pt x="741" y="624"/>
                  </a:cubicBezTo>
                  <a:cubicBezTo>
                    <a:pt x="747" y="627"/>
                    <a:pt x="752" y="632"/>
                    <a:pt x="755" y="638"/>
                  </a:cubicBezTo>
                  <a:lnTo>
                    <a:pt x="791" y="72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6"/>
            <p:cNvSpPr>
              <a:spLocks noEditPoints="1"/>
            </p:cNvSpPr>
            <p:nvPr/>
          </p:nvSpPr>
          <p:spPr bwMode="auto">
            <a:xfrm>
              <a:off x="2173288" y="3708401"/>
              <a:ext cx="1192213" cy="1089025"/>
            </a:xfrm>
            <a:custGeom>
              <a:avLst/>
              <a:gdLst>
                <a:gd name="T0" fmla="*/ 53 w 742"/>
                <a:gd name="T1" fmla="*/ 244 h 617"/>
                <a:gd name="T2" fmla="*/ 1 w 742"/>
                <a:gd name="T3" fmla="*/ 211 h 617"/>
                <a:gd name="T4" fmla="*/ 66 w 742"/>
                <a:gd name="T5" fmla="*/ 20 h 617"/>
                <a:gd name="T6" fmla="*/ 118 w 742"/>
                <a:gd name="T7" fmla="*/ 52 h 617"/>
                <a:gd name="T8" fmla="*/ 129 w 742"/>
                <a:gd name="T9" fmla="*/ 85 h 617"/>
                <a:gd name="T10" fmla="*/ 266 w 742"/>
                <a:gd name="T11" fmla="*/ 72 h 617"/>
                <a:gd name="T12" fmla="*/ 258 w 742"/>
                <a:gd name="T13" fmla="*/ 117 h 617"/>
                <a:gd name="T14" fmla="*/ 89 w 742"/>
                <a:gd name="T15" fmla="*/ 176 h 617"/>
                <a:gd name="T16" fmla="*/ 214 w 742"/>
                <a:gd name="T17" fmla="*/ 326 h 617"/>
                <a:gd name="T18" fmla="*/ 219 w 742"/>
                <a:gd name="T19" fmla="*/ 360 h 617"/>
                <a:gd name="T20" fmla="*/ 289 w 742"/>
                <a:gd name="T21" fmla="*/ 360 h 617"/>
                <a:gd name="T22" fmla="*/ 297 w 742"/>
                <a:gd name="T23" fmla="*/ 411 h 617"/>
                <a:gd name="T24" fmla="*/ 206 w 742"/>
                <a:gd name="T25" fmla="*/ 436 h 617"/>
                <a:gd name="T26" fmla="*/ 188 w 742"/>
                <a:gd name="T27" fmla="*/ 532 h 617"/>
                <a:gd name="T28" fmla="*/ 243 w 742"/>
                <a:gd name="T29" fmla="*/ 546 h 617"/>
                <a:gd name="T30" fmla="*/ 239 w 742"/>
                <a:gd name="T31" fmla="*/ 612 h 617"/>
                <a:gd name="T32" fmla="*/ 96 w 742"/>
                <a:gd name="T33" fmla="*/ 605 h 617"/>
                <a:gd name="T34" fmla="*/ 113 w 742"/>
                <a:gd name="T35" fmla="*/ 450 h 617"/>
                <a:gd name="T36" fmla="*/ 85 w 742"/>
                <a:gd name="T37" fmla="*/ 444 h 617"/>
                <a:gd name="T38" fmla="*/ 77 w 742"/>
                <a:gd name="T39" fmla="*/ 393 h 617"/>
                <a:gd name="T40" fmla="*/ 127 w 742"/>
                <a:gd name="T41" fmla="*/ 374 h 617"/>
                <a:gd name="T42" fmla="*/ 149 w 742"/>
                <a:gd name="T43" fmla="*/ 314 h 617"/>
                <a:gd name="T44" fmla="*/ 114 w 742"/>
                <a:gd name="T45" fmla="*/ 229 h 617"/>
                <a:gd name="T46" fmla="*/ 266 w 742"/>
                <a:gd name="T47" fmla="*/ 230 h 617"/>
                <a:gd name="T48" fmla="*/ 279 w 742"/>
                <a:gd name="T49" fmla="*/ 276 h 617"/>
                <a:gd name="T50" fmla="*/ 127 w 742"/>
                <a:gd name="T51" fmla="*/ 274 h 617"/>
                <a:gd name="T52" fmla="*/ 114 w 742"/>
                <a:gd name="T53" fmla="*/ 229 h 617"/>
                <a:gd name="T54" fmla="*/ 342 w 742"/>
                <a:gd name="T55" fmla="*/ 245 h 617"/>
                <a:gd name="T56" fmla="*/ 304 w 742"/>
                <a:gd name="T57" fmla="*/ 198 h 617"/>
                <a:gd name="T58" fmla="*/ 407 w 742"/>
                <a:gd name="T59" fmla="*/ 80 h 617"/>
                <a:gd name="T60" fmla="*/ 445 w 742"/>
                <a:gd name="T61" fmla="*/ 127 h 617"/>
                <a:gd name="T62" fmla="*/ 457 w 742"/>
                <a:gd name="T63" fmla="*/ 144 h 617"/>
                <a:gd name="T64" fmla="*/ 512 w 742"/>
                <a:gd name="T65" fmla="*/ 15 h 617"/>
                <a:gd name="T66" fmla="*/ 573 w 742"/>
                <a:gd name="T67" fmla="*/ 12 h 617"/>
                <a:gd name="T68" fmla="*/ 560 w 742"/>
                <a:gd name="T69" fmla="*/ 132 h 617"/>
                <a:gd name="T70" fmla="*/ 666 w 742"/>
                <a:gd name="T71" fmla="*/ 156 h 617"/>
                <a:gd name="T72" fmla="*/ 682 w 742"/>
                <a:gd name="T73" fmla="*/ 208 h 617"/>
                <a:gd name="T74" fmla="*/ 557 w 742"/>
                <a:gd name="T75" fmla="*/ 221 h 617"/>
                <a:gd name="T76" fmla="*/ 512 w 742"/>
                <a:gd name="T77" fmla="*/ 313 h 617"/>
                <a:gd name="T78" fmla="*/ 654 w 742"/>
                <a:gd name="T79" fmla="*/ 303 h 617"/>
                <a:gd name="T80" fmla="*/ 687 w 742"/>
                <a:gd name="T81" fmla="*/ 363 h 617"/>
                <a:gd name="T82" fmla="*/ 500 w 742"/>
                <a:gd name="T83" fmla="*/ 421 h 617"/>
                <a:gd name="T84" fmla="*/ 439 w 742"/>
                <a:gd name="T85" fmla="*/ 579 h 617"/>
                <a:gd name="T86" fmla="*/ 378 w 742"/>
                <a:gd name="T87" fmla="*/ 582 h 617"/>
                <a:gd name="T88" fmla="*/ 391 w 742"/>
                <a:gd name="T89" fmla="*/ 460 h 617"/>
                <a:gd name="T90" fmla="*/ 372 w 742"/>
                <a:gd name="T91" fmla="*/ 447 h 617"/>
                <a:gd name="T92" fmla="*/ 340 w 742"/>
                <a:gd name="T93" fmla="*/ 386 h 617"/>
                <a:gd name="T94" fmla="*/ 403 w 742"/>
                <a:gd name="T95" fmla="*/ 354 h 617"/>
                <a:gd name="T96" fmla="*/ 453 w 742"/>
                <a:gd name="T97" fmla="*/ 234 h 617"/>
                <a:gd name="T98" fmla="*/ 408 w 742"/>
                <a:gd name="T99" fmla="*/ 212 h 617"/>
                <a:gd name="T100" fmla="*/ 369 w 742"/>
                <a:gd name="T101" fmla="*/ 241 h 617"/>
                <a:gd name="T102" fmla="*/ 682 w 742"/>
                <a:gd name="T103" fmla="*/ 451 h 617"/>
                <a:gd name="T104" fmla="*/ 731 w 742"/>
                <a:gd name="T105" fmla="*/ 576 h 617"/>
                <a:gd name="T106" fmla="*/ 664 w 742"/>
                <a:gd name="T107" fmla="*/ 592 h 617"/>
                <a:gd name="T108" fmla="*/ 616 w 742"/>
                <a:gd name="T109" fmla="*/ 466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42" h="617">
                  <a:moveTo>
                    <a:pt x="76" y="229"/>
                  </a:moveTo>
                  <a:cubicBezTo>
                    <a:pt x="75" y="234"/>
                    <a:pt x="72" y="238"/>
                    <a:pt x="68" y="241"/>
                  </a:cubicBezTo>
                  <a:cubicBezTo>
                    <a:pt x="63" y="244"/>
                    <a:pt x="58" y="245"/>
                    <a:pt x="53" y="244"/>
                  </a:cubicBezTo>
                  <a:cubicBezTo>
                    <a:pt x="15" y="235"/>
                    <a:pt x="15" y="235"/>
                    <a:pt x="15" y="235"/>
                  </a:cubicBezTo>
                  <a:cubicBezTo>
                    <a:pt x="11" y="233"/>
                    <a:pt x="7" y="230"/>
                    <a:pt x="4" y="226"/>
                  </a:cubicBezTo>
                  <a:cubicBezTo>
                    <a:pt x="1" y="222"/>
                    <a:pt x="0" y="217"/>
                    <a:pt x="1" y="211"/>
                  </a:cubicBezTo>
                  <a:cubicBezTo>
                    <a:pt x="43" y="34"/>
                    <a:pt x="43" y="34"/>
                    <a:pt x="43" y="34"/>
                  </a:cubicBezTo>
                  <a:cubicBezTo>
                    <a:pt x="44" y="28"/>
                    <a:pt x="47" y="25"/>
                    <a:pt x="52" y="22"/>
                  </a:cubicBezTo>
                  <a:cubicBezTo>
                    <a:pt x="56" y="19"/>
                    <a:pt x="61" y="18"/>
                    <a:pt x="66" y="20"/>
                  </a:cubicBezTo>
                  <a:cubicBezTo>
                    <a:pt x="103" y="28"/>
                    <a:pt x="103" y="28"/>
                    <a:pt x="103" y="28"/>
                  </a:cubicBezTo>
                  <a:cubicBezTo>
                    <a:pt x="109" y="30"/>
                    <a:pt x="114" y="33"/>
                    <a:pt x="116" y="38"/>
                  </a:cubicBezTo>
                  <a:cubicBezTo>
                    <a:pt x="119" y="42"/>
                    <a:pt x="120" y="47"/>
                    <a:pt x="118" y="52"/>
                  </a:cubicBezTo>
                  <a:cubicBezTo>
                    <a:pt x="115" y="70"/>
                    <a:pt x="115" y="70"/>
                    <a:pt x="115" y="70"/>
                  </a:cubicBezTo>
                  <a:cubicBezTo>
                    <a:pt x="114" y="76"/>
                    <a:pt x="114" y="80"/>
                    <a:pt x="117" y="83"/>
                  </a:cubicBezTo>
                  <a:cubicBezTo>
                    <a:pt x="120" y="85"/>
                    <a:pt x="124" y="86"/>
                    <a:pt x="129" y="85"/>
                  </a:cubicBezTo>
                  <a:cubicBezTo>
                    <a:pt x="243" y="58"/>
                    <a:pt x="243" y="58"/>
                    <a:pt x="243" y="58"/>
                  </a:cubicBezTo>
                  <a:cubicBezTo>
                    <a:pt x="248" y="56"/>
                    <a:pt x="253" y="56"/>
                    <a:pt x="257" y="59"/>
                  </a:cubicBezTo>
                  <a:cubicBezTo>
                    <a:pt x="262" y="62"/>
                    <a:pt x="264" y="66"/>
                    <a:pt x="266" y="72"/>
                  </a:cubicBezTo>
                  <a:cubicBezTo>
                    <a:pt x="272" y="94"/>
                    <a:pt x="272" y="94"/>
                    <a:pt x="272" y="94"/>
                  </a:cubicBezTo>
                  <a:cubicBezTo>
                    <a:pt x="274" y="99"/>
                    <a:pt x="273" y="104"/>
                    <a:pt x="270" y="108"/>
                  </a:cubicBezTo>
                  <a:cubicBezTo>
                    <a:pt x="267" y="113"/>
                    <a:pt x="263" y="115"/>
                    <a:pt x="258" y="117"/>
                  </a:cubicBezTo>
                  <a:cubicBezTo>
                    <a:pt x="113" y="153"/>
                    <a:pt x="113" y="153"/>
                    <a:pt x="113" y="153"/>
                  </a:cubicBezTo>
                  <a:cubicBezTo>
                    <a:pt x="108" y="154"/>
                    <a:pt x="103" y="157"/>
                    <a:pt x="99" y="161"/>
                  </a:cubicBezTo>
                  <a:cubicBezTo>
                    <a:pt x="94" y="166"/>
                    <a:pt x="91" y="170"/>
                    <a:pt x="89" y="176"/>
                  </a:cubicBezTo>
                  <a:lnTo>
                    <a:pt x="76" y="229"/>
                  </a:lnTo>
                  <a:close/>
                  <a:moveTo>
                    <a:pt x="201" y="318"/>
                  </a:moveTo>
                  <a:cubicBezTo>
                    <a:pt x="207" y="319"/>
                    <a:pt x="211" y="322"/>
                    <a:pt x="214" y="326"/>
                  </a:cubicBezTo>
                  <a:cubicBezTo>
                    <a:pt x="217" y="330"/>
                    <a:pt x="218" y="335"/>
                    <a:pt x="217" y="341"/>
                  </a:cubicBezTo>
                  <a:cubicBezTo>
                    <a:pt x="215" y="348"/>
                    <a:pt x="215" y="348"/>
                    <a:pt x="215" y="348"/>
                  </a:cubicBezTo>
                  <a:cubicBezTo>
                    <a:pt x="215" y="353"/>
                    <a:pt x="216" y="357"/>
                    <a:pt x="219" y="360"/>
                  </a:cubicBezTo>
                  <a:cubicBezTo>
                    <a:pt x="222" y="363"/>
                    <a:pt x="226" y="364"/>
                    <a:pt x="231" y="363"/>
                  </a:cubicBezTo>
                  <a:cubicBezTo>
                    <a:pt x="274" y="356"/>
                    <a:pt x="274" y="356"/>
                    <a:pt x="274" y="356"/>
                  </a:cubicBezTo>
                  <a:cubicBezTo>
                    <a:pt x="280" y="356"/>
                    <a:pt x="285" y="357"/>
                    <a:pt x="289" y="360"/>
                  </a:cubicBezTo>
                  <a:cubicBezTo>
                    <a:pt x="294" y="364"/>
                    <a:pt x="296" y="368"/>
                    <a:pt x="296" y="373"/>
                  </a:cubicBezTo>
                  <a:cubicBezTo>
                    <a:pt x="301" y="396"/>
                    <a:pt x="301" y="396"/>
                    <a:pt x="301" y="396"/>
                  </a:cubicBezTo>
                  <a:cubicBezTo>
                    <a:pt x="301" y="401"/>
                    <a:pt x="300" y="406"/>
                    <a:pt x="297" y="411"/>
                  </a:cubicBezTo>
                  <a:cubicBezTo>
                    <a:pt x="294" y="415"/>
                    <a:pt x="289" y="417"/>
                    <a:pt x="284" y="418"/>
                  </a:cubicBezTo>
                  <a:cubicBezTo>
                    <a:pt x="221" y="428"/>
                    <a:pt x="221" y="428"/>
                    <a:pt x="221" y="428"/>
                  </a:cubicBezTo>
                  <a:cubicBezTo>
                    <a:pt x="215" y="429"/>
                    <a:pt x="211" y="432"/>
                    <a:pt x="206" y="436"/>
                  </a:cubicBezTo>
                  <a:cubicBezTo>
                    <a:pt x="202" y="441"/>
                    <a:pt x="199" y="445"/>
                    <a:pt x="197" y="451"/>
                  </a:cubicBezTo>
                  <a:cubicBezTo>
                    <a:pt x="185" y="519"/>
                    <a:pt x="185" y="519"/>
                    <a:pt x="185" y="519"/>
                  </a:cubicBezTo>
                  <a:cubicBezTo>
                    <a:pt x="184" y="524"/>
                    <a:pt x="185" y="528"/>
                    <a:pt x="188" y="532"/>
                  </a:cubicBezTo>
                  <a:cubicBezTo>
                    <a:pt x="192" y="536"/>
                    <a:pt x="196" y="538"/>
                    <a:pt x="201" y="539"/>
                  </a:cubicBezTo>
                  <a:cubicBezTo>
                    <a:pt x="229" y="540"/>
                    <a:pt x="229" y="540"/>
                    <a:pt x="229" y="540"/>
                  </a:cubicBezTo>
                  <a:cubicBezTo>
                    <a:pt x="234" y="540"/>
                    <a:pt x="239" y="542"/>
                    <a:pt x="243" y="546"/>
                  </a:cubicBezTo>
                  <a:cubicBezTo>
                    <a:pt x="246" y="550"/>
                    <a:pt x="248" y="555"/>
                    <a:pt x="247" y="561"/>
                  </a:cubicBezTo>
                  <a:cubicBezTo>
                    <a:pt x="244" y="600"/>
                    <a:pt x="244" y="600"/>
                    <a:pt x="244" y="600"/>
                  </a:cubicBezTo>
                  <a:cubicBezTo>
                    <a:pt x="244" y="605"/>
                    <a:pt x="243" y="609"/>
                    <a:pt x="239" y="612"/>
                  </a:cubicBezTo>
                  <a:cubicBezTo>
                    <a:pt x="235" y="616"/>
                    <a:pt x="230" y="617"/>
                    <a:pt x="224" y="617"/>
                  </a:cubicBezTo>
                  <a:cubicBezTo>
                    <a:pt x="109" y="612"/>
                    <a:pt x="109" y="612"/>
                    <a:pt x="109" y="612"/>
                  </a:cubicBezTo>
                  <a:cubicBezTo>
                    <a:pt x="103" y="611"/>
                    <a:pt x="99" y="608"/>
                    <a:pt x="96" y="605"/>
                  </a:cubicBezTo>
                  <a:cubicBezTo>
                    <a:pt x="93" y="601"/>
                    <a:pt x="93" y="597"/>
                    <a:pt x="94" y="592"/>
                  </a:cubicBezTo>
                  <a:cubicBezTo>
                    <a:pt x="116" y="463"/>
                    <a:pt x="116" y="463"/>
                    <a:pt x="116" y="463"/>
                  </a:cubicBezTo>
                  <a:cubicBezTo>
                    <a:pt x="116" y="458"/>
                    <a:pt x="115" y="453"/>
                    <a:pt x="113" y="450"/>
                  </a:cubicBezTo>
                  <a:cubicBezTo>
                    <a:pt x="110" y="447"/>
                    <a:pt x="106" y="446"/>
                    <a:pt x="101" y="446"/>
                  </a:cubicBezTo>
                  <a:cubicBezTo>
                    <a:pt x="100" y="447"/>
                    <a:pt x="100" y="447"/>
                    <a:pt x="100" y="447"/>
                  </a:cubicBezTo>
                  <a:cubicBezTo>
                    <a:pt x="95" y="448"/>
                    <a:pt x="90" y="447"/>
                    <a:pt x="85" y="444"/>
                  </a:cubicBezTo>
                  <a:cubicBezTo>
                    <a:pt x="81" y="441"/>
                    <a:pt x="78" y="437"/>
                    <a:pt x="78" y="431"/>
                  </a:cubicBezTo>
                  <a:cubicBezTo>
                    <a:pt x="74" y="407"/>
                    <a:pt x="74" y="407"/>
                    <a:pt x="74" y="407"/>
                  </a:cubicBezTo>
                  <a:cubicBezTo>
                    <a:pt x="73" y="402"/>
                    <a:pt x="74" y="397"/>
                    <a:pt x="77" y="393"/>
                  </a:cubicBezTo>
                  <a:cubicBezTo>
                    <a:pt x="80" y="389"/>
                    <a:pt x="84" y="386"/>
                    <a:pt x="89" y="385"/>
                  </a:cubicBezTo>
                  <a:cubicBezTo>
                    <a:pt x="112" y="383"/>
                    <a:pt x="112" y="383"/>
                    <a:pt x="112" y="383"/>
                  </a:cubicBezTo>
                  <a:cubicBezTo>
                    <a:pt x="118" y="381"/>
                    <a:pt x="122" y="378"/>
                    <a:pt x="127" y="374"/>
                  </a:cubicBezTo>
                  <a:cubicBezTo>
                    <a:pt x="131" y="371"/>
                    <a:pt x="134" y="366"/>
                    <a:pt x="135" y="360"/>
                  </a:cubicBezTo>
                  <a:cubicBezTo>
                    <a:pt x="140" y="326"/>
                    <a:pt x="140" y="326"/>
                    <a:pt x="140" y="326"/>
                  </a:cubicBezTo>
                  <a:cubicBezTo>
                    <a:pt x="142" y="321"/>
                    <a:pt x="144" y="317"/>
                    <a:pt x="149" y="314"/>
                  </a:cubicBezTo>
                  <a:cubicBezTo>
                    <a:pt x="153" y="312"/>
                    <a:pt x="158" y="311"/>
                    <a:pt x="162" y="311"/>
                  </a:cubicBezTo>
                  <a:lnTo>
                    <a:pt x="201" y="318"/>
                  </a:lnTo>
                  <a:close/>
                  <a:moveTo>
                    <a:pt x="114" y="229"/>
                  </a:moveTo>
                  <a:cubicBezTo>
                    <a:pt x="115" y="224"/>
                    <a:pt x="117" y="220"/>
                    <a:pt x="122" y="217"/>
                  </a:cubicBezTo>
                  <a:cubicBezTo>
                    <a:pt x="126" y="213"/>
                    <a:pt x="131" y="212"/>
                    <a:pt x="136" y="214"/>
                  </a:cubicBezTo>
                  <a:cubicBezTo>
                    <a:pt x="266" y="230"/>
                    <a:pt x="266" y="230"/>
                    <a:pt x="266" y="230"/>
                  </a:cubicBezTo>
                  <a:cubicBezTo>
                    <a:pt x="271" y="231"/>
                    <a:pt x="276" y="233"/>
                    <a:pt x="279" y="238"/>
                  </a:cubicBezTo>
                  <a:cubicBezTo>
                    <a:pt x="283" y="242"/>
                    <a:pt x="284" y="247"/>
                    <a:pt x="283" y="252"/>
                  </a:cubicBezTo>
                  <a:cubicBezTo>
                    <a:pt x="279" y="276"/>
                    <a:pt x="279" y="276"/>
                    <a:pt x="279" y="276"/>
                  </a:cubicBezTo>
                  <a:cubicBezTo>
                    <a:pt x="278" y="281"/>
                    <a:pt x="276" y="286"/>
                    <a:pt x="271" y="288"/>
                  </a:cubicBezTo>
                  <a:cubicBezTo>
                    <a:pt x="267" y="291"/>
                    <a:pt x="262" y="293"/>
                    <a:pt x="258" y="292"/>
                  </a:cubicBezTo>
                  <a:cubicBezTo>
                    <a:pt x="127" y="274"/>
                    <a:pt x="127" y="274"/>
                    <a:pt x="127" y="274"/>
                  </a:cubicBezTo>
                  <a:cubicBezTo>
                    <a:pt x="122" y="273"/>
                    <a:pt x="118" y="271"/>
                    <a:pt x="114" y="267"/>
                  </a:cubicBezTo>
                  <a:cubicBezTo>
                    <a:pt x="111" y="263"/>
                    <a:pt x="110" y="258"/>
                    <a:pt x="111" y="252"/>
                  </a:cubicBezTo>
                  <a:lnTo>
                    <a:pt x="114" y="229"/>
                  </a:lnTo>
                  <a:close/>
                  <a:moveTo>
                    <a:pt x="369" y="241"/>
                  </a:moveTo>
                  <a:cubicBezTo>
                    <a:pt x="366" y="246"/>
                    <a:pt x="362" y="248"/>
                    <a:pt x="356" y="249"/>
                  </a:cubicBezTo>
                  <a:cubicBezTo>
                    <a:pt x="351" y="249"/>
                    <a:pt x="346" y="248"/>
                    <a:pt x="342" y="245"/>
                  </a:cubicBezTo>
                  <a:cubicBezTo>
                    <a:pt x="310" y="224"/>
                    <a:pt x="310" y="224"/>
                    <a:pt x="310" y="224"/>
                  </a:cubicBezTo>
                  <a:cubicBezTo>
                    <a:pt x="305" y="222"/>
                    <a:pt x="302" y="218"/>
                    <a:pt x="301" y="213"/>
                  </a:cubicBezTo>
                  <a:cubicBezTo>
                    <a:pt x="300" y="207"/>
                    <a:pt x="301" y="202"/>
                    <a:pt x="304" y="198"/>
                  </a:cubicBezTo>
                  <a:cubicBezTo>
                    <a:pt x="379" y="85"/>
                    <a:pt x="379" y="85"/>
                    <a:pt x="379" y="85"/>
                  </a:cubicBezTo>
                  <a:cubicBezTo>
                    <a:pt x="382" y="80"/>
                    <a:pt x="386" y="77"/>
                    <a:pt x="392" y="76"/>
                  </a:cubicBezTo>
                  <a:cubicBezTo>
                    <a:pt x="397" y="75"/>
                    <a:pt x="402" y="76"/>
                    <a:pt x="407" y="80"/>
                  </a:cubicBezTo>
                  <a:cubicBezTo>
                    <a:pt x="438" y="101"/>
                    <a:pt x="438" y="101"/>
                    <a:pt x="438" y="101"/>
                  </a:cubicBezTo>
                  <a:cubicBezTo>
                    <a:pt x="443" y="104"/>
                    <a:pt x="446" y="108"/>
                    <a:pt x="447" y="113"/>
                  </a:cubicBezTo>
                  <a:cubicBezTo>
                    <a:pt x="448" y="118"/>
                    <a:pt x="447" y="123"/>
                    <a:pt x="445" y="127"/>
                  </a:cubicBezTo>
                  <a:cubicBezTo>
                    <a:pt x="441" y="132"/>
                    <a:pt x="440" y="136"/>
                    <a:pt x="442" y="139"/>
                  </a:cubicBezTo>
                  <a:cubicBezTo>
                    <a:pt x="444" y="142"/>
                    <a:pt x="447" y="144"/>
                    <a:pt x="452" y="144"/>
                  </a:cubicBezTo>
                  <a:cubicBezTo>
                    <a:pt x="457" y="144"/>
                    <a:pt x="457" y="144"/>
                    <a:pt x="457" y="144"/>
                  </a:cubicBezTo>
                  <a:cubicBezTo>
                    <a:pt x="463" y="145"/>
                    <a:pt x="468" y="144"/>
                    <a:pt x="472" y="140"/>
                  </a:cubicBezTo>
                  <a:cubicBezTo>
                    <a:pt x="477" y="137"/>
                    <a:pt x="480" y="132"/>
                    <a:pt x="482" y="127"/>
                  </a:cubicBezTo>
                  <a:cubicBezTo>
                    <a:pt x="512" y="15"/>
                    <a:pt x="512" y="15"/>
                    <a:pt x="512" y="15"/>
                  </a:cubicBezTo>
                  <a:cubicBezTo>
                    <a:pt x="514" y="10"/>
                    <a:pt x="516" y="6"/>
                    <a:pt x="521" y="3"/>
                  </a:cubicBezTo>
                  <a:cubicBezTo>
                    <a:pt x="525" y="1"/>
                    <a:pt x="530" y="0"/>
                    <a:pt x="535" y="1"/>
                  </a:cubicBezTo>
                  <a:cubicBezTo>
                    <a:pt x="573" y="12"/>
                    <a:pt x="573" y="12"/>
                    <a:pt x="573" y="12"/>
                  </a:cubicBezTo>
                  <a:cubicBezTo>
                    <a:pt x="578" y="13"/>
                    <a:pt x="582" y="17"/>
                    <a:pt x="585" y="21"/>
                  </a:cubicBezTo>
                  <a:cubicBezTo>
                    <a:pt x="588" y="25"/>
                    <a:pt x="588" y="30"/>
                    <a:pt x="586" y="36"/>
                  </a:cubicBezTo>
                  <a:cubicBezTo>
                    <a:pt x="560" y="132"/>
                    <a:pt x="560" y="132"/>
                    <a:pt x="560" y="132"/>
                  </a:cubicBezTo>
                  <a:cubicBezTo>
                    <a:pt x="559" y="138"/>
                    <a:pt x="560" y="142"/>
                    <a:pt x="563" y="146"/>
                  </a:cubicBezTo>
                  <a:cubicBezTo>
                    <a:pt x="566" y="149"/>
                    <a:pt x="570" y="151"/>
                    <a:pt x="575" y="151"/>
                  </a:cubicBezTo>
                  <a:cubicBezTo>
                    <a:pt x="666" y="156"/>
                    <a:pt x="666" y="156"/>
                    <a:pt x="666" y="156"/>
                  </a:cubicBezTo>
                  <a:cubicBezTo>
                    <a:pt x="670" y="157"/>
                    <a:pt x="675" y="159"/>
                    <a:pt x="678" y="163"/>
                  </a:cubicBezTo>
                  <a:cubicBezTo>
                    <a:pt x="682" y="167"/>
                    <a:pt x="683" y="171"/>
                    <a:pt x="683" y="177"/>
                  </a:cubicBezTo>
                  <a:cubicBezTo>
                    <a:pt x="682" y="208"/>
                    <a:pt x="682" y="208"/>
                    <a:pt x="682" y="208"/>
                  </a:cubicBezTo>
                  <a:cubicBezTo>
                    <a:pt x="681" y="214"/>
                    <a:pt x="679" y="218"/>
                    <a:pt x="675" y="222"/>
                  </a:cubicBezTo>
                  <a:cubicBezTo>
                    <a:pt x="670" y="226"/>
                    <a:pt x="666" y="227"/>
                    <a:pt x="661" y="227"/>
                  </a:cubicBezTo>
                  <a:cubicBezTo>
                    <a:pt x="557" y="221"/>
                    <a:pt x="557" y="221"/>
                    <a:pt x="557" y="221"/>
                  </a:cubicBezTo>
                  <a:cubicBezTo>
                    <a:pt x="551" y="221"/>
                    <a:pt x="545" y="222"/>
                    <a:pt x="541" y="225"/>
                  </a:cubicBezTo>
                  <a:cubicBezTo>
                    <a:pt x="537" y="229"/>
                    <a:pt x="534" y="233"/>
                    <a:pt x="532" y="237"/>
                  </a:cubicBezTo>
                  <a:cubicBezTo>
                    <a:pt x="512" y="313"/>
                    <a:pt x="512" y="313"/>
                    <a:pt x="512" y="313"/>
                  </a:cubicBezTo>
                  <a:cubicBezTo>
                    <a:pt x="510" y="319"/>
                    <a:pt x="510" y="323"/>
                    <a:pt x="513" y="326"/>
                  </a:cubicBezTo>
                  <a:cubicBezTo>
                    <a:pt x="516" y="329"/>
                    <a:pt x="520" y="330"/>
                    <a:pt x="526" y="329"/>
                  </a:cubicBezTo>
                  <a:cubicBezTo>
                    <a:pt x="654" y="303"/>
                    <a:pt x="654" y="303"/>
                    <a:pt x="654" y="303"/>
                  </a:cubicBezTo>
                  <a:cubicBezTo>
                    <a:pt x="660" y="301"/>
                    <a:pt x="664" y="302"/>
                    <a:pt x="669" y="305"/>
                  </a:cubicBezTo>
                  <a:cubicBezTo>
                    <a:pt x="673" y="308"/>
                    <a:pt x="676" y="312"/>
                    <a:pt x="677" y="317"/>
                  </a:cubicBezTo>
                  <a:cubicBezTo>
                    <a:pt x="687" y="363"/>
                    <a:pt x="687" y="363"/>
                    <a:pt x="687" y="363"/>
                  </a:cubicBezTo>
                  <a:cubicBezTo>
                    <a:pt x="688" y="368"/>
                    <a:pt x="687" y="373"/>
                    <a:pt x="684" y="377"/>
                  </a:cubicBezTo>
                  <a:cubicBezTo>
                    <a:pt x="681" y="381"/>
                    <a:pt x="677" y="384"/>
                    <a:pt x="671" y="385"/>
                  </a:cubicBezTo>
                  <a:cubicBezTo>
                    <a:pt x="500" y="421"/>
                    <a:pt x="500" y="421"/>
                    <a:pt x="500" y="421"/>
                  </a:cubicBezTo>
                  <a:cubicBezTo>
                    <a:pt x="495" y="422"/>
                    <a:pt x="491" y="425"/>
                    <a:pt x="486" y="429"/>
                  </a:cubicBezTo>
                  <a:cubicBezTo>
                    <a:pt x="481" y="434"/>
                    <a:pt x="478" y="439"/>
                    <a:pt x="476" y="444"/>
                  </a:cubicBezTo>
                  <a:cubicBezTo>
                    <a:pt x="439" y="579"/>
                    <a:pt x="439" y="579"/>
                    <a:pt x="439" y="579"/>
                  </a:cubicBezTo>
                  <a:cubicBezTo>
                    <a:pt x="438" y="585"/>
                    <a:pt x="435" y="588"/>
                    <a:pt x="431" y="591"/>
                  </a:cubicBezTo>
                  <a:cubicBezTo>
                    <a:pt x="426" y="593"/>
                    <a:pt x="422" y="594"/>
                    <a:pt x="416" y="593"/>
                  </a:cubicBezTo>
                  <a:cubicBezTo>
                    <a:pt x="378" y="582"/>
                    <a:pt x="378" y="582"/>
                    <a:pt x="378" y="582"/>
                  </a:cubicBezTo>
                  <a:cubicBezTo>
                    <a:pt x="373" y="581"/>
                    <a:pt x="369" y="578"/>
                    <a:pt x="367" y="574"/>
                  </a:cubicBezTo>
                  <a:cubicBezTo>
                    <a:pt x="364" y="569"/>
                    <a:pt x="363" y="564"/>
                    <a:pt x="365" y="559"/>
                  </a:cubicBezTo>
                  <a:cubicBezTo>
                    <a:pt x="391" y="460"/>
                    <a:pt x="391" y="460"/>
                    <a:pt x="391" y="460"/>
                  </a:cubicBezTo>
                  <a:cubicBezTo>
                    <a:pt x="393" y="456"/>
                    <a:pt x="392" y="452"/>
                    <a:pt x="389" y="449"/>
                  </a:cubicBezTo>
                  <a:cubicBezTo>
                    <a:pt x="387" y="446"/>
                    <a:pt x="383" y="445"/>
                    <a:pt x="378" y="446"/>
                  </a:cubicBezTo>
                  <a:cubicBezTo>
                    <a:pt x="372" y="447"/>
                    <a:pt x="372" y="447"/>
                    <a:pt x="372" y="447"/>
                  </a:cubicBezTo>
                  <a:cubicBezTo>
                    <a:pt x="367" y="449"/>
                    <a:pt x="362" y="448"/>
                    <a:pt x="358" y="445"/>
                  </a:cubicBezTo>
                  <a:cubicBezTo>
                    <a:pt x="353" y="442"/>
                    <a:pt x="351" y="437"/>
                    <a:pt x="349" y="432"/>
                  </a:cubicBezTo>
                  <a:cubicBezTo>
                    <a:pt x="340" y="386"/>
                    <a:pt x="340" y="386"/>
                    <a:pt x="340" y="386"/>
                  </a:cubicBezTo>
                  <a:cubicBezTo>
                    <a:pt x="339" y="381"/>
                    <a:pt x="340" y="376"/>
                    <a:pt x="343" y="372"/>
                  </a:cubicBezTo>
                  <a:cubicBezTo>
                    <a:pt x="345" y="367"/>
                    <a:pt x="350" y="365"/>
                    <a:pt x="356" y="364"/>
                  </a:cubicBezTo>
                  <a:cubicBezTo>
                    <a:pt x="403" y="354"/>
                    <a:pt x="403" y="354"/>
                    <a:pt x="403" y="354"/>
                  </a:cubicBezTo>
                  <a:cubicBezTo>
                    <a:pt x="408" y="353"/>
                    <a:pt x="413" y="350"/>
                    <a:pt x="418" y="346"/>
                  </a:cubicBezTo>
                  <a:cubicBezTo>
                    <a:pt x="422" y="341"/>
                    <a:pt x="425" y="336"/>
                    <a:pt x="426" y="332"/>
                  </a:cubicBezTo>
                  <a:cubicBezTo>
                    <a:pt x="453" y="234"/>
                    <a:pt x="453" y="234"/>
                    <a:pt x="453" y="234"/>
                  </a:cubicBezTo>
                  <a:cubicBezTo>
                    <a:pt x="454" y="229"/>
                    <a:pt x="453" y="225"/>
                    <a:pt x="450" y="221"/>
                  </a:cubicBezTo>
                  <a:cubicBezTo>
                    <a:pt x="448" y="217"/>
                    <a:pt x="444" y="214"/>
                    <a:pt x="438" y="214"/>
                  </a:cubicBezTo>
                  <a:cubicBezTo>
                    <a:pt x="408" y="212"/>
                    <a:pt x="408" y="212"/>
                    <a:pt x="408" y="212"/>
                  </a:cubicBezTo>
                  <a:cubicBezTo>
                    <a:pt x="402" y="211"/>
                    <a:pt x="397" y="213"/>
                    <a:pt x="391" y="216"/>
                  </a:cubicBezTo>
                  <a:cubicBezTo>
                    <a:pt x="386" y="219"/>
                    <a:pt x="381" y="223"/>
                    <a:pt x="378" y="228"/>
                  </a:cubicBezTo>
                  <a:lnTo>
                    <a:pt x="369" y="241"/>
                  </a:lnTo>
                  <a:close/>
                  <a:moveTo>
                    <a:pt x="656" y="443"/>
                  </a:moveTo>
                  <a:cubicBezTo>
                    <a:pt x="661" y="440"/>
                    <a:pt x="666" y="440"/>
                    <a:pt x="671" y="441"/>
                  </a:cubicBezTo>
                  <a:cubicBezTo>
                    <a:pt x="676" y="443"/>
                    <a:pt x="680" y="446"/>
                    <a:pt x="682" y="451"/>
                  </a:cubicBezTo>
                  <a:cubicBezTo>
                    <a:pt x="738" y="549"/>
                    <a:pt x="738" y="549"/>
                    <a:pt x="738" y="549"/>
                  </a:cubicBezTo>
                  <a:cubicBezTo>
                    <a:pt x="741" y="554"/>
                    <a:pt x="742" y="559"/>
                    <a:pt x="740" y="564"/>
                  </a:cubicBezTo>
                  <a:cubicBezTo>
                    <a:pt x="739" y="570"/>
                    <a:pt x="736" y="573"/>
                    <a:pt x="731" y="576"/>
                  </a:cubicBezTo>
                  <a:cubicBezTo>
                    <a:pt x="690" y="600"/>
                    <a:pt x="690" y="600"/>
                    <a:pt x="690" y="600"/>
                  </a:cubicBezTo>
                  <a:cubicBezTo>
                    <a:pt x="686" y="602"/>
                    <a:pt x="682" y="602"/>
                    <a:pt x="676" y="601"/>
                  </a:cubicBezTo>
                  <a:cubicBezTo>
                    <a:pt x="671" y="599"/>
                    <a:pt x="667" y="596"/>
                    <a:pt x="664" y="592"/>
                  </a:cubicBezTo>
                  <a:cubicBezTo>
                    <a:pt x="608" y="492"/>
                    <a:pt x="608" y="492"/>
                    <a:pt x="608" y="492"/>
                  </a:cubicBezTo>
                  <a:cubicBezTo>
                    <a:pt x="605" y="487"/>
                    <a:pt x="604" y="483"/>
                    <a:pt x="606" y="478"/>
                  </a:cubicBezTo>
                  <a:cubicBezTo>
                    <a:pt x="608" y="473"/>
                    <a:pt x="611" y="469"/>
                    <a:pt x="616" y="466"/>
                  </a:cubicBezTo>
                  <a:lnTo>
                    <a:pt x="656" y="44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7"/>
            <p:cNvSpPr>
              <a:spLocks noEditPoints="1"/>
            </p:cNvSpPr>
            <p:nvPr/>
          </p:nvSpPr>
          <p:spPr bwMode="auto">
            <a:xfrm>
              <a:off x="3327400" y="3649663"/>
              <a:ext cx="992188" cy="1214438"/>
            </a:xfrm>
            <a:custGeom>
              <a:avLst/>
              <a:gdLst>
                <a:gd name="T0" fmla="*/ 608 w 617"/>
                <a:gd name="T1" fmla="*/ 162 h 688"/>
                <a:gd name="T2" fmla="*/ 601 w 617"/>
                <a:gd name="T3" fmla="*/ 173 h 688"/>
                <a:gd name="T4" fmla="*/ 588 w 617"/>
                <a:gd name="T5" fmla="*/ 176 h 688"/>
                <a:gd name="T6" fmla="*/ 408 w 617"/>
                <a:gd name="T7" fmla="*/ 143 h 688"/>
                <a:gd name="T8" fmla="*/ 393 w 617"/>
                <a:gd name="T9" fmla="*/ 144 h 688"/>
                <a:gd name="T10" fmla="*/ 379 w 617"/>
                <a:gd name="T11" fmla="*/ 150 h 688"/>
                <a:gd name="T12" fmla="*/ 54 w 617"/>
                <a:gd name="T13" fmla="*/ 414 h 688"/>
                <a:gd name="T14" fmla="*/ 42 w 617"/>
                <a:gd name="T15" fmla="*/ 418 h 688"/>
                <a:gd name="T16" fmla="*/ 31 w 617"/>
                <a:gd name="T17" fmla="*/ 412 h 688"/>
                <a:gd name="T18" fmla="*/ 4 w 617"/>
                <a:gd name="T19" fmla="*/ 374 h 688"/>
                <a:gd name="T20" fmla="*/ 1 w 617"/>
                <a:gd name="T21" fmla="*/ 362 h 688"/>
                <a:gd name="T22" fmla="*/ 8 w 617"/>
                <a:gd name="T23" fmla="*/ 351 h 688"/>
                <a:gd name="T24" fmla="*/ 275 w 617"/>
                <a:gd name="T25" fmla="*/ 132 h 688"/>
                <a:gd name="T26" fmla="*/ 279 w 617"/>
                <a:gd name="T27" fmla="*/ 123 h 688"/>
                <a:gd name="T28" fmla="*/ 272 w 617"/>
                <a:gd name="T29" fmla="*/ 118 h 688"/>
                <a:gd name="T30" fmla="*/ 62 w 617"/>
                <a:gd name="T31" fmla="*/ 79 h 688"/>
                <a:gd name="T32" fmla="*/ 52 w 617"/>
                <a:gd name="T33" fmla="*/ 73 h 688"/>
                <a:gd name="T34" fmla="*/ 49 w 617"/>
                <a:gd name="T35" fmla="*/ 60 h 688"/>
                <a:gd name="T36" fmla="*/ 58 w 617"/>
                <a:gd name="T37" fmla="*/ 14 h 688"/>
                <a:gd name="T38" fmla="*/ 65 w 617"/>
                <a:gd name="T39" fmla="*/ 4 h 688"/>
                <a:gd name="T40" fmla="*/ 76 w 617"/>
                <a:gd name="T41" fmla="*/ 1 h 688"/>
                <a:gd name="T42" fmla="*/ 602 w 617"/>
                <a:gd name="T43" fmla="*/ 98 h 688"/>
                <a:gd name="T44" fmla="*/ 613 w 617"/>
                <a:gd name="T45" fmla="*/ 104 h 688"/>
                <a:gd name="T46" fmla="*/ 616 w 617"/>
                <a:gd name="T47" fmla="*/ 117 h 688"/>
                <a:gd name="T48" fmla="*/ 608 w 617"/>
                <a:gd name="T49" fmla="*/ 162 h 688"/>
                <a:gd name="T50" fmla="*/ 321 w 617"/>
                <a:gd name="T51" fmla="*/ 286 h 688"/>
                <a:gd name="T52" fmla="*/ 332 w 617"/>
                <a:gd name="T53" fmla="*/ 293 h 688"/>
                <a:gd name="T54" fmla="*/ 334 w 617"/>
                <a:gd name="T55" fmla="*/ 306 h 688"/>
                <a:gd name="T56" fmla="*/ 261 w 617"/>
                <a:gd name="T57" fmla="*/ 673 h 688"/>
                <a:gd name="T58" fmla="*/ 254 w 617"/>
                <a:gd name="T59" fmla="*/ 685 h 688"/>
                <a:gd name="T60" fmla="*/ 241 w 617"/>
                <a:gd name="T61" fmla="*/ 687 h 688"/>
                <a:gd name="T62" fmla="*/ 197 w 617"/>
                <a:gd name="T63" fmla="*/ 679 h 688"/>
                <a:gd name="T64" fmla="*/ 187 w 617"/>
                <a:gd name="T65" fmla="*/ 672 h 688"/>
                <a:gd name="T66" fmla="*/ 184 w 617"/>
                <a:gd name="T67" fmla="*/ 659 h 688"/>
                <a:gd name="T68" fmla="*/ 257 w 617"/>
                <a:gd name="T69" fmla="*/ 291 h 688"/>
                <a:gd name="T70" fmla="*/ 265 w 617"/>
                <a:gd name="T71" fmla="*/ 280 h 688"/>
                <a:gd name="T72" fmla="*/ 277 w 617"/>
                <a:gd name="T73" fmla="*/ 277 h 688"/>
                <a:gd name="T74" fmla="*/ 321 w 617"/>
                <a:gd name="T75" fmla="*/ 286 h 688"/>
                <a:gd name="T76" fmla="*/ 558 w 617"/>
                <a:gd name="T77" fmla="*/ 509 h 688"/>
                <a:gd name="T78" fmla="*/ 558 w 617"/>
                <a:gd name="T79" fmla="*/ 522 h 688"/>
                <a:gd name="T80" fmla="*/ 549 w 617"/>
                <a:gd name="T81" fmla="*/ 532 h 688"/>
                <a:gd name="T82" fmla="*/ 486 w 617"/>
                <a:gd name="T83" fmla="*/ 558 h 688"/>
                <a:gd name="T84" fmla="*/ 473 w 617"/>
                <a:gd name="T85" fmla="*/ 558 h 688"/>
                <a:gd name="T86" fmla="*/ 463 w 617"/>
                <a:gd name="T87" fmla="*/ 549 h 688"/>
                <a:gd name="T88" fmla="*/ 378 w 617"/>
                <a:gd name="T89" fmla="*/ 339 h 688"/>
                <a:gd name="T90" fmla="*/ 377 w 617"/>
                <a:gd name="T91" fmla="*/ 326 h 688"/>
                <a:gd name="T92" fmla="*/ 386 w 617"/>
                <a:gd name="T93" fmla="*/ 317 h 688"/>
                <a:gd name="T94" fmla="*/ 449 w 617"/>
                <a:gd name="T95" fmla="*/ 289 h 688"/>
                <a:gd name="T96" fmla="*/ 462 w 617"/>
                <a:gd name="T97" fmla="*/ 289 h 688"/>
                <a:gd name="T98" fmla="*/ 470 w 617"/>
                <a:gd name="T99" fmla="*/ 298 h 688"/>
                <a:gd name="T100" fmla="*/ 558 w 617"/>
                <a:gd name="T101" fmla="*/ 509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17" h="688">
                  <a:moveTo>
                    <a:pt x="608" y="162"/>
                  </a:moveTo>
                  <a:cubicBezTo>
                    <a:pt x="607" y="167"/>
                    <a:pt x="604" y="171"/>
                    <a:pt x="601" y="173"/>
                  </a:cubicBezTo>
                  <a:cubicBezTo>
                    <a:pt x="597" y="176"/>
                    <a:pt x="593" y="176"/>
                    <a:pt x="588" y="176"/>
                  </a:cubicBezTo>
                  <a:cubicBezTo>
                    <a:pt x="408" y="143"/>
                    <a:pt x="408" y="143"/>
                    <a:pt x="408" y="143"/>
                  </a:cubicBezTo>
                  <a:cubicBezTo>
                    <a:pt x="403" y="143"/>
                    <a:pt x="398" y="143"/>
                    <a:pt x="393" y="144"/>
                  </a:cubicBezTo>
                  <a:cubicBezTo>
                    <a:pt x="387" y="146"/>
                    <a:pt x="382" y="147"/>
                    <a:pt x="379" y="150"/>
                  </a:cubicBezTo>
                  <a:cubicBezTo>
                    <a:pt x="54" y="414"/>
                    <a:pt x="54" y="414"/>
                    <a:pt x="54" y="414"/>
                  </a:cubicBezTo>
                  <a:cubicBezTo>
                    <a:pt x="51" y="417"/>
                    <a:pt x="47" y="418"/>
                    <a:pt x="42" y="418"/>
                  </a:cubicBezTo>
                  <a:cubicBezTo>
                    <a:pt x="37" y="417"/>
                    <a:pt x="33" y="415"/>
                    <a:pt x="31" y="412"/>
                  </a:cubicBezTo>
                  <a:cubicBezTo>
                    <a:pt x="4" y="374"/>
                    <a:pt x="4" y="374"/>
                    <a:pt x="4" y="374"/>
                  </a:cubicBezTo>
                  <a:cubicBezTo>
                    <a:pt x="2" y="371"/>
                    <a:pt x="0" y="367"/>
                    <a:pt x="1" y="362"/>
                  </a:cubicBezTo>
                  <a:cubicBezTo>
                    <a:pt x="2" y="357"/>
                    <a:pt x="4" y="354"/>
                    <a:pt x="8" y="351"/>
                  </a:cubicBezTo>
                  <a:cubicBezTo>
                    <a:pt x="275" y="132"/>
                    <a:pt x="275" y="132"/>
                    <a:pt x="275" y="132"/>
                  </a:cubicBezTo>
                  <a:cubicBezTo>
                    <a:pt x="278" y="128"/>
                    <a:pt x="279" y="126"/>
                    <a:pt x="279" y="123"/>
                  </a:cubicBezTo>
                  <a:cubicBezTo>
                    <a:pt x="278" y="121"/>
                    <a:pt x="276" y="119"/>
                    <a:pt x="272" y="118"/>
                  </a:cubicBezTo>
                  <a:cubicBezTo>
                    <a:pt x="62" y="79"/>
                    <a:pt x="62" y="79"/>
                    <a:pt x="62" y="79"/>
                  </a:cubicBezTo>
                  <a:cubicBezTo>
                    <a:pt x="58" y="78"/>
                    <a:pt x="55" y="76"/>
                    <a:pt x="52" y="73"/>
                  </a:cubicBezTo>
                  <a:cubicBezTo>
                    <a:pt x="49" y="69"/>
                    <a:pt x="48" y="65"/>
                    <a:pt x="49" y="60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59" y="10"/>
                    <a:pt x="61" y="6"/>
                    <a:pt x="65" y="4"/>
                  </a:cubicBezTo>
                  <a:cubicBezTo>
                    <a:pt x="69" y="1"/>
                    <a:pt x="72" y="0"/>
                    <a:pt x="76" y="1"/>
                  </a:cubicBezTo>
                  <a:cubicBezTo>
                    <a:pt x="602" y="98"/>
                    <a:pt x="602" y="98"/>
                    <a:pt x="602" y="98"/>
                  </a:cubicBezTo>
                  <a:cubicBezTo>
                    <a:pt x="607" y="98"/>
                    <a:pt x="610" y="100"/>
                    <a:pt x="613" y="104"/>
                  </a:cubicBezTo>
                  <a:cubicBezTo>
                    <a:pt x="616" y="109"/>
                    <a:pt x="617" y="113"/>
                    <a:pt x="616" y="117"/>
                  </a:cubicBezTo>
                  <a:lnTo>
                    <a:pt x="608" y="162"/>
                  </a:lnTo>
                  <a:close/>
                  <a:moveTo>
                    <a:pt x="321" y="286"/>
                  </a:moveTo>
                  <a:cubicBezTo>
                    <a:pt x="326" y="287"/>
                    <a:pt x="329" y="289"/>
                    <a:pt x="332" y="293"/>
                  </a:cubicBezTo>
                  <a:cubicBezTo>
                    <a:pt x="334" y="298"/>
                    <a:pt x="335" y="302"/>
                    <a:pt x="334" y="306"/>
                  </a:cubicBezTo>
                  <a:cubicBezTo>
                    <a:pt x="261" y="673"/>
                    <a:pt x="261" y="673"/>
                    <a:pt x="261" y="673"/>
                  </a:cubicBezTo>
                  <a:cubicBezTo>
                    <a:pt x="260" y="679"/>
                    <a:pt x="258" y="683"/>
                    <a:pt x="254" y="685"/>
                  </a:cubicBezTo>
                  <a:cubicBezTo>
                    <a:pt x="250" y="688"/>
                    <a:pt x="245" y="688"/>
                    <a:pt x="241" y="687"/>
                  </a:cubicBezTo>
                  <a:cubicBezTo>
                    <a:pt x="197" y="679"/>
                    <a:pt x="197" y="679"/>
                    <a:pt x="197" y="679"/>
                  </a:cubicBezTo>
                  <a:cubicBezTo>
                    <a:pt x="192" y="678"/>
                    <a:pt x="189" y="675"/>
                    <a:pt x="187" y="672"/>
                  </a:cubicBezTo>
                  <a:cubicBezTo>
                    <a:pt x="184" y="668"/>
                    <a:pt x="184" y="664"/>
                    <a:pt x="184" y="659"/>
                  </a:cubicBezTo>
                  <a:cubicBezTo>
                    <a:pt x="257" y="291"/>
                    <a:pt x="257" y="291"/>
                    <a:pt x="257" y="291"/>
                  </a:cubicBezTo>
                  <a:cubicBezTo>
                    <a:pt x="259" y="286"/>
                    <a:pt x="261" y="282"/>
                    <a:pt x="265" y="280"/>
                  </a:cubicBezTo>
                  <a:cubicBezTo>
                    <a:pt x="268" y="278"/>
                    <a:pt x="272" y="277"/>
                    <a:pt x="277" y="277"/>
                  </a:cubicBezTo>
                  <a:lnTo>
                    <a:pt x="321" y="286"/>
                  </a:lnTo>
                  <a:close/>
                  <a:moveTo>
                    <a:pt x="558" y="509"/>
                  </a:moveTo>
                  <a:cubicBezTo>
                    <a:pt x="559" y="513"/>
                    <a:pt x="559" y="518"/>
                    <a:pt x="558" y="522"/>
                  </a:cubicBezTo>
                  <a:cubicBezTo>
                    <a:pt x="556" y="526"/>
                    <a:pt x="553" y="529"/>
                    <a:pt x="549" y="532"/>
                  </a:cubicBezTo>
                  <a:cubicBezTo>
                    <a:pt x="486" y="558"/>
                    <a:pt x="486" y="558"/>
                    <a:pt x="486" y="558"/>
                  </a:cubicBezTo>
                  <a:cubicBezTo>
                    <a:pt x="482" y="560"/>
                    <a:pt x="477" y="560"/>
                    <a:pt x="473" y="558"/>
                  </a:cubicBezTo>
                  <a:cubicBezTo>
                    <a:pt x="469" y="557"/>
                    <a:pt x="465" y="554"/>
                    <a:pt x="463" y="549"/>
                  </a:cubicBezTo>
                  <a:cubicBezTo>
                    <a:pt x="378" y="339"/>
                    <a:pt x="378" y="339"/>
                    <a:pt x="378" y="339"/>
                  </a:cubicBezTo>
                  <a:cubicBezTo>
                    <a:pt x="376" y="335"/>
                    <a:pt x="375" y="331"/>
                    <a:pt x="377" y="326"/>
                  </a:cubicBezTo>
                  <a:cubicBezTo>
                    <a:pt x="379" y="322"/>
                    <a:pt x="382" y="319"/>
                    <a:pt x="386" y="317"/>
                  </a:cubicBezTo>
                  <a:cubicBezTo>
                    <a:pt x="449" y="289"/>
                    <a:pt x="449" y="289"/>
                    <a:pt x="449" y="289"/>
                  </a:cubicBezTo>
                  <a:cubicBezTo>
                    <a:pt x="454" y="288"/>
                    <a:pt x="458" y="288"/>
                    <a:pt x="462" y="289"/>
                  </a:cubicBezTo>
                  <a:cubicBezTo>
                    <a:pt x="466" y="291"/>
                    <a:pt x="469" y="294"/>
                    <a:pt x="470" y="298"/>
                  </a:cubicBezTo>
                  <a:lnTo>
                    <a:pt x="558" y="5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8"/>
            <p:cNvSpPr>
              <a:spLocks noEditPoints="1"/>
            </p:cNvSpPr>
            <p:nvPr/>
          </p:nvSpPr>
          <p:spPr bwMode="auto">
            <a:xfrm>
              <a:off x="4300538" y="3740151"/>
              <a:ext cx="915988" cy="1095375"/>
            </a:xfrm>
            <a:custGeom>
              <a:avLst/>
              <a:gdLst>
                <a:gd name="T0" fmla="*/ 182 w 571"/>
                <a:gd name="T1" fmla="*/ 56 h 621"/>
                <a:gd name="T2" fmla="*/ 140 w 571"/>
                <a:gd name="T3" fmla="*/ 131 h 621"/>
                <a:gd name="T4" fmla="*/ 123 w 571"/>
                <a:gd name="T5" fmla="*/ 614 h 621"/>
                <a:gd name="T6" fmla="*/ 72 w 571"/>
                <a:gd name="T7" fmla="*/ 597 h 621"/>
                <a:gd name="T8" fmla="*/ 62 w 571"/>
                <a:gd name="T9" fmla="*/ 218 h 621"/>
                <a:gd name="T10" fmla="*/ 34 w 571"/>
                <a:gd name="T11" fmla="*/ 228 h 621"/>
                <a:gd name="T12" fmla="*/ 4 w 571"/>
                <a:gd name="T13" fmla="*/ 184 h 621"/>
                <a:gd name="T14" fmla="*/ 152 w 571"/>
                <a:gd name="T15" fmla="*/ 13 h 621"/>
                <a:gd name="T16" fmla="*/ 570 w 571"/>
                <a:gd name="T17" fmla="*/ 430 h 621"/>
                <a:gd name="T18" fmla="*/ 532 w 571"/>
                <a:gd name="T19" fmla="*/ 447 h 621"/>
                <a:gd name="T20" fmla="*/ 499 w 571"/>
                <a:gd name="T21" fmla="*/ 398 h 621"/>
                <a:gd name="T22" fmla="*/ 286 w 571"/>
                <a:gd name="T23" fmla="*/ 432 h 621"/>
                <a:gd name="T24" fmla="*/ 470 w 571"/>
                <a:gd name="T25" fmla="*/ 428 h 621"/>
                <a:gd name="T26" fmla="*/ 472 w 571"/>
                <a:gd name="T27" fmla="*/ 468 h 621"/>
                <a:gd name="T28" fmla="*/ 418 w 571"/>
                <a:gd name="T29" fmla="*/ 481 h 621"/>
                <a:gd name="T30" fmla="*/ 439 w 571"/>
                <a:gd name="T31" fmla="*/ 617 h 621"/>
                <a:gd name="T32" fmla="*/ 313 w 571"/>
                <a:gd name="T33" fmla="*/ 601 h 621"/>
                <a:gd name="T34" fmla="*/ 321 w 571"/>
                <a:gd name="T35" fmla="*/ 544 h 621"/>
                <a:gd name="T36" fmla="*/ 353 w 571"/>
                <a:gd name="T37" fmla="*/ 539 h 621"/>
                <a:gd name="T38" fmla="*/ 340 w 571"/>
                <a:gd name="T39" fmla="*/ 485 h 621"/>
                <a:gd name="T40" fmla="*/ 281 w 571"/>
                <a:gd name="T41" fmla="*/ 478 h 621"/>
                <a:gd name="T42" fmla="*/ 270 w 571"/>
                <a:gd name="T43" fmla="*/ 439 h 621"/>
                <a:gd name="T44" fmla="*/ 212 w 571"/>
                <a:gd name="T45" fmla="*/ 448 h 621"/>
                <a:gd name="T46" fmla="*/ 195 w 571"/>
                <a:gd name="T47" fmla="*/ 477 h 621"/>
                <a:gd name="T48" fmla="*/ 159 w 571"/>
                <a:gd name="T49" fmla="*/ 466 h 621"/>
                <a:gd name="T50" fmla="*/ 165 w 571"/>
                <a:gd name="T51" fmla="*/ 401 h 621"/>
                <a:gd name="T52" fmla="*/ 539 w 571"/>
                <a:gd name="T53" fmla="*/ 351 h 621"/>
                <a:gd name="T54" fmla="*/ 478 w 571"/>
                <a:gd name="T55" fmla="*/ 136 h 621"/>
                <a:gd name="T56" fmla="*/ 501 w 571"/>
                <a:gd name="T57" fmla="*/ 308 h 621"/>
                <a:gd name="T58" fmla="*/ 226 w 571"/>
                <a:gd name="T59" fmla="*/ 382 h 621"/>
                <a:gd name="T60" fmla="*/ 168 w 571"/>
                <a:gd name="T61" fmla="*/ 179 h 621"/>
                <a:gd name="T62" fmla="*/ 319 w 571"/>
                <a:gd name="T63" fmla="*/ 70 h 621"/>
                <a:gd name="T64" fmla="*/ 317 w 571"/>
                <a:gd name="T65" fmla="*/ 51 h 621"/>
                <a:gd name="T66" fmla="*/ 346 w 571"/>
                <a:gd name="T67" fmla="*/ 2 h 621"/>
                <a:gd name="T68" fmla="*/ 425 w 571"/>
                <a:gd name="T69" fmla="*/ 45 h 621"/>
                <a:gd name="T70" fmla="*/ 440 w 571"/>
                <a:gd name="T71" fmla="*/ 55 h 621"/>
                <a:gd name="T72" fmla="*/ 503 w 571"/>
                <a:gd name="T73" fmla="*/ 64 h 621"/>
                <a:gd name="T74" fmla="*/ 493 w 571"/>
                <a:gd name="T75" fmla="*/ 116 h 621"/>
                <a:gd name="T76" fmla="*/ 176 w 571"/>
                <a:gd name="T77" fmla="*/ 139 h 621"/>
                <a:gd name="T78" fmla="*/ 187 w 571"/>
                <a:gd name="T79" fmla="*/ 87 h 621"/>
                <a:gd name="T80" fmla="*/ 445 w 571"/>
                <a:gd name="T81" fmla="*/ 271 h 621"/>
                <a:gd name="T82" fmla="*/ 434 w 571"/>
                <a:gd name="T83" fmla="*/ 193 h 621"/>
                <a:gd name="T84" fmla="*/ 233 w 571"/>
                <a:gd name="T85" fmla="*/ 221 h 621"/>
                <a:gd name="T86" fmla="*/ 261 w 571"/>
                <a:gd name="T87" fmla="*/ 32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71" h="621">
                  <a:moveTo>
                    <a:pt x="179" y="32"/>
                  </a:moveTo>
                  <a:cubicBezTo>
                    <a:pt x="183" y="35"/>
                    <a:pt x="186" y="39"/>
                    <a:pt x="186" y="43"/>
                  </a:cubicBezTo>
                  <a:cubicBezTo>
                    <a:pt x="187" y="48"/>
                    <a:pt x="186" y="52"/>
                    <a:pt x="182" y="56"/>
                  </a:cubicBezTo>
                  <a:cubicBezTo>
                    <a:pt x="150" y="101"/>
                    <a:pt x="150" y="101"/>
                    <a:pt x="150" y="101"/>
                  </a:cubicBezTo>
                  <a:cubicBezTo>
                    <a:pt x="147" y="104"/>
                    <a:pt x="145" y="109"/>
                    <a:pt x="143" y="115"/>
                  </a:cubicBezTo>
                  <a:cubicBezTo>
                    <a:pt x="141" y="121"/>
                    <a:pt x="140" y="126"/>
                    <a:pt x="140" y="131"/>
                  </a:cubicBezTo>
                  <a:cubicBezTo>
                    <a:pt x="140" y="597"/>
                    <a:pt x="140" y="597"/>
                    <a:pt x="140" y="597"/>
                  </a:cubicBezTo>
                  <a:cubicBezTo>
                    <a:pt x="140" y="601"/>
                    <a:pt x="138" y="605"/>
                    <a:pt x="135" y="609"/>
                  </a:cubicBezTo>
                  <a:cubicBezTo>
                    <a:pt x="131" y="612"/>
                    <a:pt x="127" y="614"/>
                    <a:pt x="123" y="614"/>
                  </a:cubicBezTo>
                  <a:cubicBezTo>
                    <a:pt x="89" y="614"/>
                    <a:pt x="89" y="614"/>
                    <a:pt x="89" y="614"/>
                  </a:cubicBezTo>
                  <a:cubicBezTo>
                    <a:pt x="85" y="614"/>
                    <a:pt x="81" y="612"/>
                    <a:pt x="77" y="609"/>
                  </a:cubicBezTo>
                  <a:cubicBezTo>
                    <a:pt x="74" y="605"/>
                    <a:pt x="72" y="601"/>
                    <a:pt x="72" y="597"/>
                  </a:cubicBezTo>
                  <a:cubicBezTo>
                    <a:pt x="72" y="221"/>
                    <a:pt x="72" y="221"/>
                    <a:pt x="72" y="221"/>
                  </a:cubicBezTo>
                  <a:cubicBezTo>
                    <a:pt x="72" y="217"/>
                    <a:pt x="71" y="214"/>
                    <a:pt x="69" y="214"/>
                  </a:cubicBezTo>
                  <a:cubicBezTo>
                    <a:pt x="67" y="213"/>
                    <a:pt x="65" y="215"/>
                    <a:pt x="62" y="218"/>
                  </a:cubicBezTo>
                  <a:cubicBezTo>
                    <a:pt x="58" y="225"/>
                    <a:pt x="58" y="225"/>
                    <a:pt x="58" y="225"/>
                  </a:cubicBezTo>
                  <a:cubicBezTo>
                    <a:pt x="55" y="228"/>
                    <a:pt x="51" y="230"/>
                    <a:pt x="47" y="231"/>
                  </a:cubicBezTo>
                  <a:cubicBezTo>
                    <a:pt x="42" y="232"/>
                    <a:pt x="38" y="231"/>
                    <a:pt x="34" y="228"/>
                  </a:cubicBezTo>
                  <a:cubicBezTo>
                    <a:pt x="7" y="208"/>
                    <a:pt x="7" y="208"/>
                    <a:pt x="7" y="208"/>
                  </a:cubicBezTo>
                  <a:cubicBezTo>
                    <a:pt x="3" y="205"/>
                    <a:pt x="1" y="201"/>
                    <a:pt x="1" y="197"/>
                  </a:cubicBezTo>
                  <a:cubicBezTo>
                    <a:pt x="0" y="192"/>
                    <a:pt x="1" y="188"/>
                    <a:pt x="4" y="184"/>
                  </a:cubicBezTo>
                  <a:cubicBezTo>
                    <a:pt x="129" y="15"/>
                    <a:pt x="129" y="15"/>
                    <a:pt x="129" y="15"/>
                  </a:cubicBezTo>
                  <a:cubicBezTo>
                    <a:pt x="132" y="12"/>
                    <a:pt x="136" y="10"/>
                    <a:pt x="140" y="9"/>
                  </a:cubicBezTo>
                  <a:cubicBezTo>
                    <a:pt x="144" y="9"/>
                    <a:pt x="148" y="10"/>
                    <a:pt x="152" y="13"/>
                  </a:cubicBezTo>
                  <a:lnTo>
                    <a:pt x="179" y="32"/>
                  </a:lnTo>
                  <a:close/>
                  <a:moveTo>
                    <a:pt x="568" y="417"/>
                  </a:moveTo>
                  <a:cubicBezTo>
                    <a:pt x="571" y="422"/>
                    <a:pt x="571" y="426"/>
                    <a:pt x="570" y="430"/>
                  </a:cubicBezTo>
                  <a:cubicBezTo>
                    <a:pt x="568" y="434"/>
                    <a:pt x="565" y="437"/>
                    <a:pt x="560" y="439"/>
                  </a:cubicBezTo>
                  <a:cubicBezTo>
                    <a:pt x="545" y="447"/>
                    <a:pt x="545" y="447"/>
                    <a:pt x="545" y="447"/>
                  </a:cubicBezTo>
                  <a:cubicBezTo>
                    <a:pt x="541" y="448"/>
                    <a:pt x="536" y="448"/>
                    <a:pt x="532" y="447"/>
                  </a:cubicBezTo>
                  <a:cubicBezTo>
                    <a:pt x="528" y="445"/>
                    <a:pt x="525" y="442"/>
                    <a:pt x="523" y="438"/>
                  </a:cubicBezTo>
                  <a:cubicBezTo>
                    <a:pt x="509" y="407"/>
                    <a:pt x="509" y="407"/>
                    <a:pt x="509" y="407"/>
                  </a:cubicBezTo>
                  <a:cubicBezTo>
                    <a:pt x="507" y="403"/>
                    <a:pt x="504" y="400"/>
                    <a:pt x="499" y="398"/>
                  </a:cubicBezTo>
                  <a:cubicBezTo>
                    <a:pt x="495" y="395"/>
                    <a:pt x="490" y="394"/>
                    <a:pt x="486" y="395"/>
                  </a:cubicBezTo>
                  <a:cubicBezTo>
                    <a:pt x="293" y="430"/>
                    <a:pt x="293" y="430"/>
                    <a:pt x="293" y="430"/>
                  </a:cubicBezTo>
                  <a:cubicBezTo>
                    <a:pt x="288" y="431"/>
                    <a:pt x="286" y="431"/>
                    <a:pt x="286" y="432"/>
                  </a:cubicBezTo>
                  <a:cubicBezTo>
                    <a:pt x="286" y="432"/>
                    <a:pt x="288" y="432"/>
                    <a:pt x="293" y="432"/>
                  </a:cubicBezTo>
                  <a:cubicBezTo>
                    <a:pt x="458" y="424"/>
                    <a:pt x="458" y="424"/>
                    <a:pt x="458" y="424"/>
                  </a:cubicBezTo>
                  <a:cubicBezTo>
                    <a:pt x="462" y="424"/>
                    <a:pt x="466" y="425"/>
                    <a:pt x="470" y="428"/>
                  </a:cubicBezTo>
                  <a:cubicBezTo>
                    <a:pt x="473" y="431"/>
                    <a:pt x="475" y="435"/>
                    <a:pt x="475" y="439"/>
                  </a:cubicBezTo>
                  <a:cubicBezTo>
                    <a:pt x="476" y="456"/>
                    <a:pt x="476" y="456"/>
                    <a:pt x="476" y="456"/>
                  </a:cubicBezTo>
                  <a:cubicBezTo>
                    <a:pt x="476" y="461"/>
                    <a:pt x="475" y="465"/>
                    <a:pt x="472" y="468"/>
                  </a:cubicBezTo>
                  <a:cubicBezTo>
                    <a:pt x="469" y="471"/>
                    <a:pt x="465" y="473"/>
                    <a:pt x="461" y="474"/>
                  </a:cubicBezTo>
                  <a:cubicBezTo>
                    <a:pt x="429" y="476"/>
                    <a:pt x="429" y="476"/>
                    <a:pt x="429" y="476"/>
                  </a:cubicBezTo>
                  <a:cubicBezTo>
                    <a:pt x="424" y="476"/>
                    <a:pt x="421" y="478"/>
                    <a:pt x="418" y="481"/>
                  </a:cubicBezTo>
                  <a:cubicBezTo>
                    <a:pt x="416" y="484"/>
                    <a:pt x="415" y="488"/>
                    <a:pt x="416" y="492"/>
                  </a:cubicBezTo>
                  <a:cubicBezTo>
                    <a:pt x="441" y="607"/>
                    <a:pt x="441" y="607"/>
                    <a:pt x="441" y="607"/>
                  </a:cubicBezTo>
                  <a:cubicBezTo>
                    <a:pt x="442" y="611"/>
                    <a:pt x="442" y="615"/>
                    <a:pt x="439" y="617"/>
                  </a:cubicBezTo>
                  <a:cubicBezTo>
                    <a:pt x="436" y="620"/>
                    <a:pt x="432" y="621"/>
                    <a:pt x="428" y="620"/>
                  </a:cubicBezTo>
                  <a:cubicBezTo>
                    <a:pt x="324" y="607"/>
                    <a:pt x="324" y="607"/>
                    <a:pt x="324" y="607"/>
                  </a:cubicBezTo>
                  <a:cubicBezTo>
                    <a:pt x="319" y="607"/>
                    <a:pt x="316" y="605"/>
                    <a:pt x="313" y="601"/>
                  </a:cubicBezTo>
                  <a:cubicBezTo>
                    <a:pt x="311" y="597"/>
                    <a:pt x="310" y="593"/>
                    <a:pt x="310" y="588"/>
                  </a:cubicBezTo>
                  <a:cubicBezTo>
                    <a:pt x="315" y="555"/>
                    <a:pt x="315" y="555"/>
                    <a:pt x="315" y="555"/>
                  </a:cubicBezTo>
                  <a:cubicBezTo>
                    <a:pt x="315" y="550"/>
                    <a:pt x="317" y="547"/>
                    <a:pt x="321" y="544"/>
                  </a:cubicBezTo>
                  <a:cubicBezTo>
                    <a:pt x="324" y="541"/>
                    <a:pt x="329" y="540"/>
                    <a:pt x="334" y="541"/>
                  </a:cubicBezTo>
                  <a:cubicBezTo>
                    <a:pt x="341" y="542"/>
                    <a:pt x="341" y="542"/>
                    <a:pt x="341" y="542"/>
                  </a:cubicBezTo>
                  <a:cubicBezTo>
                    <a:pt x="347" y="542"/>
                    <a:pt x="350" y="541"/>
                    <a:pt x="353" y="539"/>
                  </a:cubicBezTo>
                  <a:cubicBezTo>
                    <a:pt x="355" y="536"/>
                    <a:pt x="356" y="532"/>
                    <a:pt x="355" y="527"/>
                  </a:cubicBezTo>
                  <a:cubicBezTo>
                    <a:pt x="348" y="496"/>
                    <a:pt x="348" y="496"/>
                    <a:pt x="348" y="496"/>
                  </a:cubicBezTo>
                  <a:cubicBezTo>
                    <a:pt x="347" y="492"/>
                    <a:pt x="344" y="488"/>
                    <a:pt x="340" y="485"/>
                  </a:cubicBezTo>
                  <a:cubicBezTo>
                    <a:pt x="336" y="481"/>
                    <a:pt x="332" y="480"/>
                    <a:pt x="328" y="481"/>
                  </a:cubicBezTo>
                  <a:cubicBezTo>
                    <a:pt x="294" y="482"/>
                    <a:pt x="294" y="482"/>
                    <a:pt x="294" y="482"/>
                  </a:cubicBezTo>
                  <a:cubicBezTo>
                    <a:pt x="289" y="483"/>
                    <a:pt x="285" y="481"/>
                    <a:pt x="281" y="478"/>
                  </a:cubicBezTo>
                  <a:cubicBezTo>
                    <a:pt x="278" y="475"/>
                    <a:pt x="276" y="471"/>
                    <a:pt x="276" y="466"/>
                  </a:cubicBezTo>
                  <a:cubicBezTo>
                    <a:pt x="276" y="450"/>
                    <a:pt x="276" y="450"/>
                    <a:pt x="276" y="450"/>
                  </a:cubicBezTo>
                  <a:cubicBezTo>
                    <a:pt x="275" y="445"/>
                    <a:pt x="273" y="441"/>
                    <a:pt x="270" y="439"/>
                  </a:cubicBezTo>
                  <a:cubicBezTo>
                    <a:pt x="267" y="437"/>
                    <a:pt x="263" y="435"/>
                    <a:pt x="258" y="435"/>
                  </a:cubicBezTo>
                  <a:cubicBezTo>
                    <a:pt x="223" y="442"/>
                    <a:pt x="223" y="442"/>
                    <a:pt x="223" y="442"/>
                  </a:cubicBezTo>
                  <a:cubicBezTo>
                    <a:pt x="218" y="443"/>
                    <a:pt x="215" y="445"/>
                    <a:pt x="212" y="448"/>
                  </a:cubicBezTo>
                  <a:cubicBezTo>
                    <a:pt x="210" y="452"/>
                    <a:pt x="209" y="456"/>
                    <a:pt x="209" y="459"/>
                  </a:cubicBezTo>
                  <a:cubicBezTo>
                    <a:pt x="210" y="463"/>
                    <a:pt x="209" y="467"/>
                    <a:pt x="206" y="471"/>
                  </a:cubicBezTo>
                  <a:cubicBezTo>
                    <a:pt x="204" y="474"/>
                    <a:pt x="200" y="476"/>
                    <a:pt x="195" y="477"/>
                  </a:cubicBezTo>
                  <a:cubicBezTo>
                    <a:pt x="178" y="479"/>
                    <a:pt x="178" y="479"/>
                    <a:pt x="178" y="479"/>
                  </a:cubicBezTo>
                  <a:cubicBezTo>
                    <a:pt x="173" y="480"/>
                    <a:pt x="169" y="479"/>
                    <a:pt x="165" y="476"/>
                  </a:cubicBezTo>
                  <a:cubicBezTo>
                    <a:pt x="161" y="474"/>
                    <a:pt x="159" y="470"/>
                    <a:pt x="159" y="466"/>
                  </a:cubicBezTo>
                  <a:cubicBezTo>
                    <a:pt x="151" y="421"/>
                    <a:pt x="151" y="421"/>
                    <a:pt x="151" y="421"/>
                  </a:cubicBezTo>
                  <a:cubicBezTo>
                    <a:pt x="151" y="416"/>
                    <a:pt x="152" y="412"/>
                    <a:pt x="154" y="408"/>
                  </a:cubicBezTo>
                  <a:cubicBezTo>
                    <a:pt x="157" y="405"/>
                    <a:pt x="160" y="402"/>
                    <a:pt x="165" y="401"/>
                  </a:cubicBezTo>
                  <a:cubicBezTo>
                    <a:pt x="516" y="338"/>
                    <a:pt x="516" y="338"/>
                    <a:pt x="516" y="338"/>
                  </a:cubicBezTo>
                  <a:cubicBezTo>
                    <a:pt x="520" y="338"/>
                    <a:pt x="525" y="339"/>
                    <a:pt x="529" y="341"/>
                  </a:cubicBezTo>
                  <a:cubicBezTo>
                    <a:pt x="534" y="343"/>
                    <a:pt x="537" y="347"/>
                    <a:pt x="539" y="351"/>
                  </a:cubicBezTo>
                  <a:lnTo>
                    <a:pt x="568" y="417"/>
                  </a:lnTo>
                  <a:close/>
                  <a:moveTo>
                    <a:pt x="465" y="133"/>
                  </a:moveTo>
                  <a:cubicBezTo>
                    <a:pt x="470" y="132"/>
                    <a:pt x="474" y="133"/>
                    <a:pt x="478" y="136"/>
                  </a:cubicBezTo>
                  <a:cubicBezTo>
                    <a:pt x="482" y="138"/>
                    <a:pt x="484" y="142"/>
                    <a:pt x="484" y="147"/>
                  </a:cubicBezTo>
                  <a:cubicBezTo>
                    <a:pt x="504" y="296"/>
                    <a:pt x="504" y="296"/>
                    <a:pt x="504" y="296"/>
                  </a:cubicBezTo>
                  <a:cubicBezTo>
                    <a:pt x="505" y="300"/>
                    <a:pt x="504" y="304"/>
                    <a:pt x="501" y="308"/>
                  </a:cubicBezTo>
                  <a:cubicBezTo>
                    <a:pt x="499" y="312"/>
                    <a:pt x="495" y="315"/>
                    <a:pt x="490" y="316"/>
                  </a:cubicBezTo>
                  <a:cubicBezTo>
                    <a:pt x="239" y="384"/>
                    <a:pt x="239" y="384"/>
                    <a:pt x="239" y="384"/>
                  </a:cubicBezTo>
                  <a:cubicBezTo>
                    <a:pt x="234" y="385"/>
                    <a:pt x="230" y="384"/>
                    <a:pt x="226" y="382"/>
                  </a:cubicBezTo>
                  <a:cubicBezTo>
                    <a:pt x="223" y="380"/>
                    <a:pt x="220" y="377"/>
                    <a:pt x="218" y="372"/>
                  </a:cubicBezTo>
                  <a:cubicBezTo>
                    <a:pt x="167" y="191"/>
                    <a:pt x="167" y="191"/>
                    <a:pt x="167" y="191"/>
                  </a:cubicBezTo>
                  <a:cubicBezTo>
                    <a:pt x="166" y="186"/>
                    <a:pt x="166" y="182"/>
                    <a:pt x="168" y="179"/>
                  </a:cubicBezTo>
                  <a:cubicBezTo>
                    <a:pt x="171" y="175"/>
                    <a:pt x="174" y="173"/>
                    <a:pt x="179" y="173"/>
                  </a:cubicBezTo>
                  <a:lnTo>
                    <a:pt x="465" y="133"/>
                  </a:lnTo>
                  <a:close/>
                  <a:moveTo>
                    <a:pt x="319" y="70"/>
                  </a:moveTo>
                  <a:cubicBezTo>
                    <a:pt x="324" y="70"/>
                    <a:pt x="327" y="69"/>
                    <a:pt x="327" y="67"/>
                  </a:cubicBezTo>
                  <a:cubicBezTo>
                    <a:pt x="328" y="65"/>
                    <a:pt x="327" y="63"/>
                    <a:pt x="323" y="61"/>
                  </a:cubicBezTo>
                  <a:cubicBezTo>
                    <a:pt x="320" y="58"/>
                    <a:pt x="317" y="55"/>
                    <a:pt x="317" y="51"/>
                  </a:cubicBezTo>
                  <a:cubicBezTo>
                    <a:pt x="316" y="47"/>
                    <a:pt x="316" y="43"/>
                    <a:pt x="319" y="39"/>
                  </a:cubicBezTo>
                  <a:cubicBezTo>
                    <a:pt x="335" y="10"/>
                    <a:pt x="335" y="10"/>
                    <a:pt x="335" y="10"/>
                  </a:cubicBezTo>
                  <a:cubicBezTo>
                    <a:pt x="338" y="6"/>
                    <a:pt x="341" y="3"/>
                    <a:pt x="346" y="2"/>
                  </a:cubicBezTo>
                  <a:cubicBezTo>
                    <a:pt x="351" y="0"/>
                    <a:pt x="355" y="1"/>
                    <a:pt x="358" y="4"/>
                  </a:cubicBezTo>
                  <a:cubicBezTo>
                    <a:pt x="416" y="37"/>
                    <a:pt x="416" y="37"/>
                    <a:pt x="416" y="37"/>
                  </a:cubicBezTo>
                  <a:cubicBezTo>
                    <a:pt x="420" y="39"/>
                    <a:pt x="423" y="42"/>
                    <a:pt x="425" y="45"/>
                  </a:cubicBezTo>
                  <a:cubicBezTo>
                    <a:pt x="427" y="48"/>
                    <a:pt x="427" y="50"/>
                    <a:pt x="426" y="51"/>
                  </a:cubicBezTo>
                  <a:cubicBezTo>
                    <a:pt x="426" y="53"/>
                    <a:pt x="427" y="54"/>
                    <a:pt x="429" y="55"/>
                  </a:cubicBezTo>
                  <a:cubicBezTo>
                    <a:pt x="432" y="55"/>
                    <a:pt x="435" y="55"/>
                    <a:pt x="440" y="55"/>
                  </a:cubicBezTo>
                  <a:cubicBezTo>
                    <a:pt x="484" y="50"/>
                    <a:pt x="484" y="50"/>
                    <a:pt x="484" y="50"/>
                  </a:cubicBezTo>
                  <a:cubicBezTo>
                    <a:pt x="489" y="49"/>
                    <a:pt x="494" y="50"/>
                    <a:pt x="497" y="53"/>
                  </a:cubicBezTo>
                  <a:cubicBezTo>
                    <a:pt x="501" y="56"/>
                    <a:pt x="503" y="59"/>
                    <a:pt x="503" y="64"/>
                  </a:cubicBezTo>
                  <a:cubicBezTo>
                    <a:pt x="508" y="98"/>
                    <a:pt x="508" y="98"/>
                    <a:pt x="508" y="98"/>
                  </a:cubicBezTo>
                  <a:cubicBezTo>
                    <a:pt x="509" y="102"/>
                    <a:pt x="507" y="106"/>
                    <a:pt x="504" y="110"/>
                  </a:cubicBezTo>
                  <a:cubicBezTo>
                    <a:pt x="501" y="113"/>
                    <a:pt x="497" y="116"/>
                    <a:pt x="493" y="116"/>
                  </a:cubicBezTo>
                  <a:cubicBezTo>
                    <a:pt x="195" y="154"/>
                    <a:pt x="195" y="154"/>
                    <a:pt x="195" y="154"/>
                  </a:cubicBezTo>
                  <a:cubicBezTo>
                    <a:pt x="190" y="155"/>
                    <a:pt x="186" y="153"/>
                    <a:pt x="182" y="150"/>
                  </a:cubicBezTo>
                  <a:cubicBezTo>
                    <a:pt x="179" y="147"/>
                    <a:pt x="177" y="144"/>
                    <a:pt x="176" y="139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71" y="101"/>
                    <a:pt x="173" y="97"/>
                    <a:pt x="176" y="93"/>
                  </a:cubicBezTo>
                  <a:cubicBezTo>
                    <a:pt x="179" y="90"/>
                    <a:pt x="182" y="87"/>
                    <a:pt x="187" y="87"/>
                  </a:cubicBezTo>
                  <a:lnTo>
                    <a:pt x="319" y="70"/>
                  </a:lnTo>
                  <a:close/>
                  <a:moveTo>
                    <a:pt x="434" y="279"/>
                  </a:moveTo>
                  <a:cubicBezTo>
                    <a:pt x="439" y="278"/>
                    <a:pt x="442" y="275"/>
                    <a:pt x="445" y="271"/>
                  </a:cubicBezTo>
                  <a:cubicBezTo>
                    <a:pt x="448" y="267"/>
                    <a:pt x="449" y="263"/>
                    <a:pt x="448" y="257"/>
                  </a:cubicBezTo>
                  <a:cubicBezTo>
                    <a:pt x="441" y="204"/>
                    <a:pt x="441" y="204"/>
                    <a:pt x="441" y="204"/>
                  </a:cubicBezTo>
                  <a:cubicBezTo>
                    <a:pt x="440" y="199"/>
                    <a:pt x="438" y="196"/>
                    <a:pt x="434" y="193"/>
                  </a:cubicBezTo>
                  <a:cubicBezTo>
                    <a:pt x="430" y="191"/>
                    <a:pt x="426" y="190"/>
                    <a:pt x="422" y="190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39" y="215"/>
                    <a:pt x="235" y="217"/>
                    <a:pt x="233" y="221"/>
                  </a:cubicBezTo>
                  <a:cubicBezTo>
                    <a:pt x="230" y="224"/>
                    <a:pt x="230" y="228"/>
                    <a:pt x="231" y="233"/>
                  </a:cubicBezTo>
                  <a:cubicBezTo>
                    <a:pt x="253" y="309"/>
                    <a:pt x="253" y="309"/>
                    <a:pt x="253" y="309"/>
                  </a:cubicBezTo>
                  <a:cubicBezTo>
                    <a:pt x="254" y="314"/>
                    <a:pt x="257" y="318"/>
                    <a:pt x="261" y="320"/>
                  </a:cubicBezTo>
                  <a:cubicBezTo>
                    <a:pt x="265" y="323"/>
                    <a:pt x="270" y="324"/>
                    <a:pt x="274" y="322"/>
                  </a:cubicBezTo>
                  <a:lnTo>
                    <a:pt x="434" y="27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9"/>
            <p:cNvSpPr>
              <a:spLocks noEditPoints="1"/>
            </p:cNvSpPr>
            <p:nvPr/>
          </p:nvSpPr>
          <p:spPr bwMode="auto">
            <a:xfrm>
              <a:off x="5238750" y="3716338"/>
              <a:ext cx="974725" cy="1012825"/>
            </a:xfrm>
            <a:custGeom>
              <a:avLst/>
              <a:gdLst>
                <a:gd name="T0" fmla="*/ 216 w 607"/>
                <a:gd name="T1" fmla="*/ 486 h 575"/>
                <a:gd name="T2" fmla="*/ 588 w 607"/>
                <a:gd name="T3" fmla="*/ 487 h 575"/>
                <a:gd name="T4" fmla="*/ 606 w 607"/>
                <a:gd name="T5" fmla="*/ 504 h 575"/>
                <a:gd name="T6" fmla="*/ 602 w 607"/>
                <a:gd name="T7" fmla="*/ 551 h 575"/>
                <a:gd name="T8" fmla="*/ 187 w 607"/>
                <a:gd name="T9" fmla="*/ 560 h 575"/>
                <a:gd name="T10" fmla="*/ 162 w 607"/>
                <a:gd name="T11" fmla="*/ 545 h 575"/>
                <a:gd name="T12" fmla="*/ 135 w 607"/>
                <a:gd name="T13" fmla="*/ 499 h 575"/>
                <a:gd name="T14" fmla="*/ 54 w 607"/>
                <a:gd name="T15" fmla="*/ 570 h 575"/>
                <a:gd name="T16" fmla="*/ 30 w 607"/>
                <a:gd name="T17" fmla="*/ 569 h 575"/>
                <a:gd name="T18" fmla="*/ 0 w 607"/>
                <a:gd name="T19" fmla="*/ 533 h 575"/>
                <a:gd name="T20" fmla="*/ 78 w 607"/>
                <a:gd name="T21" fmla="*/ 451 h 575"/>
                <a:gd name="T22" fmla="*/ 91 w 607"/>
                <a:gd name="T23" fmla="*/ 422 h 575"/>
                <a:gd name="T24" fmla="*/ 85 w 607"/>
                <a:gd name="T25" fmla="*/ 206 h 575"/>
                <a:gd name="T26" fmla="*/ 21 w 607"/>
                <a:gd name="T27" fmla="*/ 205 h 575"/>
                <a:gd name="T28" fmla="*/ 2 w 607"/>
                <a:gd name="T29" fmla="*/ 189 h 575"/>
                <a:gd name="T30" fmla="*/ 4 w 607"/>
                <a:gd name="T31" fmla="*/ 141 h 575"/>
                <a:gd name="T32" fmla="*/ 140 w 607"/>
                <a:gd name="T33" fmla="*/ 128 h 575"/>
                <a:gd name="T34" fmla="*/ 157 w 607"/>
                <a:gd name="T35" fmla="*/ 144 h 575"/>
                <a:gd name="T36" fmla="*/ 161 w 607"/>
                <a:gd name="T37" fmla="*/ 375 h 575"/>
                <a:gd name="T38" fmla="*/ 205 w 607"/>
                <a:gd name="T39" fmla="*/ 475 h 575"/>
                <a:gd name="T40" fmla="*/ 75 w 607"/>
                <a:gd name="T41" fmla="*/ 0 h 575"/>
                <a:gd name="T42" fmla="*/ 135 w 607"/>
                <a:gd name="T43" fmla="*/ 44 h 575"/>
                <a:gd name="T44" fmla="*/ 138 w 607"/>
                <a:gd name="T45" fmla="*/ 69 h 575"/>
                <a:gd name="T46" fmla="*/ 104 w 607"/>
                <a:gd name="T47" fmla="*/ 101 h 575"/>
                <a:gd name="T48" fmla="*/ 44 w 607"/>
                <a:gd name="T49" fmla="*/ 58 h 575"/>
                <a:gd name="T50" fmla="*/ 41 w 607"/>
                <a:gd name="T51" fmla="*/ 34 h 575"/>
                <a:gd name="T52" fmla="*/ 190 w 607"/>
                <a:gd name="T53" fmla="*/ 197 h 575"/>
                <a:gd name="T54" fmla="*/ 206 w 607"/>
                <a:gd name="T55" fmla="*/ 179 h 575"/>
                <a:gd name="T56" fmla="*/ 595 w 607"/>
                <a:gd name="T57" fmla="*/ 155 h 575"/>
                <a:gd name="T58" fmla="*/ 603 w 607"/>
                <a:gd name="T59" fmla="*/ 196 h 575"/>
                <a:gd name="T60" fmla="*/ 586 w 607"/>
                <a:gd name="T61" fmla="*/ 214 h 575"/>
                <a:gd name="T62" fmla="*/ 198 w 607"/>
                <a:gd name="T63" fmla="*/ 237 h 575"/>
                <a:gd name="T64" fmla="*/ 190 w 607"/>
                <a:gd name="T65" fmla="*/ 197 h 575"/>
                <a:gd name="T66" fmla="*/ 248 w 607"/>
                <a:gd name="T67" fmla="*/ 393 h 575"/>
                <a:gd name="T68" fmla="*/ 250 w 607"/>
                <a:gd name="T69" fmla="*/ 387 h 575"/>
                <a:gd name="T70" fmla="*/ 256 w 607"/>
                <a:gd name="T71" fmla="*/ 370 h 575"/>
                <a:gd name="T72" fmla="*/ 319 w 607"/>
                <a:gd name="T73" fmla="*/ 244 h 575"/>
                <a:gd name="T74" fmla="*/ 363 w 607"/>
                <a:gd name="T75" fmla="*/ 259 h 575"/>
                <a:gd name="T76" fmla="*/ 371 w 607"/>
                <a:gd name="T77" fmla="*/ 282 h 575"/>
                <a:gd name="T78" fmla="*/ 338 w 607"/>
                <a:gd name="T79" fmla="*/ 367 h 575"/>
                <a:gd name="T80" fmla="*/ 427 w 607"/>
                <a:gd name="T81" fmla="*/ 356 h 575"/>
                <a:gd name="T82" fmla="*/ 441 w 607"/>
                <a:gd name="T83" fmla="*/ 347 h 575"/>
                <a:gd name="T84" fmla="*/ 451 w 607"/>
                <a:gd name="T85" fmla="*/ 330 h 575"/>
                <a:gd name="T86" fmla="*/ 493 w 607"/>
                <a:gd name="T87" fmla="*/ 309 h 575"/>
                <a:gd name="T88" fmla="*/ 546 w 607"/>
                <a:gd name="T89" fmla="*/ 383 h 575"/>
                <a:gd name="T90" fmla="*/ 541 w 607"/>
                <a:gd name="T91" fmla="*/ 407 h 575"/>
                <a:gd name="T92" fmla="*/ 499 w 607"/>
                <a:gd name="T93" fmla="*/ 428 h 575"/>
                <a:gd name="T94" fmla="*/ 478 w 607"/>
                <a:gd name="T95" fmla="*/ 413 h 575"/>
                <a:gd name="T96" fmla="*/ 275 w 607"/>
                <a:gd name="T97" fmla="*/ 447 h 575"/>
                <a:gd name="T98" fmla="*/ 254 w 607"/>
                <a:gd name="T99" fmla="*/ 432 h 575"/>
                <a:gd name="T100" fmla="*/ 284 w 607"/>
                <a:gd name="T101" fmla="*/ 93 h 575"/>
                <a:gd name="T102" fmla="*/ 271 w 607"/>
                <a:gd name="T103" fmla="*/ 73 h 575"/>
                <a:gd name="T104" fmla="*/ 285 w 607"/>
                <a:gd name="T105" fmla="*/ 28 h 575"/>
                <a:gd name="T106" fmla="*/ 483 w 607"/>
                <a:gd name="T107" fmla="*/ 61 h 575"/>
                <a:gd name="T108" fmla="*/ 498 w 607"/>
                <a:gd name="T109" fmla="*/ 82 h 575"/>
                <a:gd name="T110" fmla="*/ 483 w 607"/>
                <a:gd name="T111" fmla="*/ 128 h 575"/>
                <a:gd name="T112" fmla="*/ 284 w 607"/>
                <a:gd name="T113" fmla="*/ 93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07" h="575">
                  <a:moveTo>
                    <a:pt x="205" y="475"/>
                  </a:moveTo>
                  <a:cubicBezTo>
                    <a:pt x="208" y="479"/>
                    <a:pt x="212" y="483"/>
                    <a:pt x="216" y="486"/>
                  </a:cubicBezTo>
                  <a:cubicBezTo>
                    <a:pt x="221" y="489"/>
                    <a:pt x="226" y="491"/>
                    <a:pt x="230" y="491"/>
                  </a:cubicBezTo>
                  <a:cubicBezTo>
                    <a:pt x="588" y="487"/>
                    <a:pt x="588" y="487"/>
                    <a:pt x="588" y="487"/>
                  </a:cubicBezTo>
                  <a:cubicBezTo>
                    <a:pt x="594" y="487"/>
                    <a:pt x="598" y="488"/>
                    <a:pt x="601" y="492"/>
                  </a:cubicBezTo>
                  <a:cubicBezTo>
                    <a:pt x="604" y="496"/>
                    <a:pt x="606" y="500"/>
                    <a:pt x="606" y="504"/>
                  </a:cubicBezTo>
                  <a:cubicBezTo>
                    <a:pt x="607" y="538"/>
                    <a:pt x="607" y="538"/>
                    <a:pt x="607" y="538"/>
                  </a:cubicBezTo>
                  <a:cubicBezTo>
                    <a:pt x="607" y="543"/>
                    <a:pt x="605" y="547"/>
                    <a:pt x="602" y="551"/>
                  </a:cubicBezTo>
                  <a:cubicBezTo>
                    <a:pt x="598" y="554"/>
                    <a:pt x="594" y="556"/>
                    <a:pt x="590" y="556"/>
                  </a:cubicBezTo>
                  <a:cubicBezTo>
                    <a:pt x="187" y="560"/>
                    <a:pt x="187" y="560"/>
                    <a:pt x="187" y="560"/>
                  </a:cubicBezTo>
                  <a:cubicBezTo>
                    <a:pt x="182" y="560"/>
                    <a:pt x="177" y="559"/>
                    <a:pt x="172" y="556"/>
                  </a:cubicBezTo>
                  <a:cubicBezTo>
                    <a:pt x="167" y="553"/>
                    <a:pt x="164" y="549"/>
                    <a:pt x="162" y="545"/>
                  </a:cubicBezTo>
                  <a:cubicBezTo>
                    <a:pt x="144" y="507"/>
                    <a:pt x="144" y="507"/>
                    <a:pt x="144" y="507"/>
                  </a:cubicBezTo>
                  <a:cubicBezTo>
                    <a:pt x="142" y="502"/>
                    <a:pt x="139" y="499"/>
                    <a:pt x="135" y="499"/>
                  </a:cubicBezTo>
                  <a:cubicBezTo>
                    <a:pt x="132" y="498"/>
                    <a:pt x="128" y="500"/>
                    <a:pt x="125" y="503"/>
                  </a:cubicBezTo>
                  <a:cubicBezTo>
                    <a:pt x="54" y="570"/>
                    <a:pt x="54" y="570"/>
                    <a:pt x="54" y="570"/>
                  </a:cubicBezTo>
                  <a:cubicBezTo>
                    <a:pt x="51" y="573"/>
                    <a:pt x="47" y="575"/>
                    <a:pt x="42" y="575"/>
                  </a:cubicBezTo>
                  <a:cubicBezTo>
                    <a:pt x="38" y="575"/>
                    <a:pt x="33" y="573"/>
                    <a:pt x="30" y="569"/>
                  </a:cubicBezTo>
                  <a:cubicBezTo>
                    <a:pt x="6" y="544"/>
                    <a:pt x="6" y="544"/>
                    <a:pt x="6" y="544"/>
                  </a:cubicBezTo>
                  <a:cubicBezTo>
                    <a:pt x="2" y="541"/>
                    <a:pt x="0" y="537"/>
                    <a:pt x="0" y="533"/>
                  </a:cubicBezTo>
                  <a:cubicBezTo>
                    <a:pt x="1" y="528"/>
                    <a:pt x="2" y="524"/>
                    <a:pt x="6" y="520"/>
                  </a:cubicBezTo>
                  <a:cubicBezTo>
                    <a:pt x="78" y="451"/>
                    <a:pt x="78" y="451"/>
                    <a:pt x="78" y="451"/>
                  </a:cubicBezTo>
                  <a:cubicBezTo>
                    <a:pt x="82" y="448"/>
                    <a:pt x="85" y="443"/>
                    <a:pt x="87" y="438"/>
                  </a:cubicBezTo>
                  <a:cubicBezTo>
                    <a:pt x="89" y="432"/>
                    <a:pt x="91" y="427"/>
                    <a:pt x="91" y="422"/>
                  </a:cubicBezTo>
                  <a:cubicBezTo>
                    <a:pt x="90" y="218"/>
                    <a:pt x="90" y="218"/>
                    <a:pt x="90" y="218"/>
                  </a:cubicBezTo>
                  <a:cubicBezTo>
                    <a:pt x="90" y="213"/>
                    <a:pt x="88" y="209"/>
                    <a:pt x="85" y="206"/>
                  </a:cubicBezTo>
                  <a:cubicBezTo>
                    <a:pt x="81" y="203"/>
                    <a:pt x="77" y="202"/>
                    <a:pt x="72" y="203"/>
                  </a:cubicBezTo>
                  <a:cubicBezTo>
                    <a:pt x="21" y="205"/>
                    <a:pt x="21" y="205"/>
                    <a:pt x="21" y="205"/>
                  </a:cubicBezTo>
                  <a:cubicBezTo>
                    <a:pt x="16" y="206"/>
                    <a:pt x="11" y="204"/>
                    <a:pt x="8" y="201"/>
                  </a:cubicBezTo>
                  <a:cubicBezTo>
                    <a:pt x="4" y="197"/>
                    <a:pt x="2" y="193"/>
                    <a:pt x="2" y="189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49"/>
                    <a:pt x="1" y="145"/>
                    <a:pt x="4" y="141"/>
                  </a:cubicBezTo>
                  <a:cubicBezTo>
                    <a:pt x="8" y="138"/>
                    <a:pt x="12" y="136"/>
                    <a:pt x="16" y="136"/>
                  </a:cubicBezTo>
                  <a:cubicBezTo>
                    <a:pt x="140" y="128"/>
                    <a:pt x="140" y="128"/>
                    <a:pt x="140" y="128"/>
                  </a:cubicBezTo>
                  <a:cubicBezTo>
                    <a:pt x="145" y="128"/>
                    <a:pt x="149" y="129"/>
                    <a:pt x="152" y="132"/>
                  </a:cubicBezTo>
                  <a:cubicBezTo>
                    <a:pt x="156" y="135"/>
                    <a:pt x="157" y="139"/>
                    <a:pt x="157" y="144"/>
                  </a:cubicBezTo>
                  <a:cubicBezTo>
                    <a:pt x="159" y="359"/>
                    <a:pt x="159" y="359"/>
                    <a:pt x="159" y="359"/>
                  </a:cubicBezTo>
                  <a:cubicBezTo>
                    <a:pt x="159" y="364"/>
                    <a:pt x="159" y="369"/>
                    <a:pt x="161" y="375"/>
                  </a:cubicBezTo>
                  <a:cubicBezTo>
                    <a:pt x="162" y="382"/>
                    <a:pt x="164" y="387"/>
                    <a:pt x="166" y="392"/>
                  </a:cubicBezTo>
                  <a:lnTo>
                    <a:pt x="205" y="475"/>
                  </a:lnTo>
                  <a:close/>
                  <a:moveTo>
                    <a:pt x="63" y="7"/>
                  </a:moveTo>
                  <a:cubicBezTo>
                    <a:pt x="66" y="3"/>
                    <a:pt x="70" y="1"/>
                    <a:pt x="75" y="0"/>
                  </a:cubicBezTo>
                  <a:cubicBezTo>
                    <a:pt x="79" y="0"/>
                    <a:pt x="83" y="1"/>
                    <a:pt x="87" y="5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9" y="47"/>
                    <a:pt x="142" y="51"/>
                    <a:pt x="142" y="55"/>
                  </a:cubicBezTo>
                  <a:cubicBezTo>
                    <a:pt x="142" y="60"/>
                    <a:pt x="141" y="65"/>
                    <a:pt x="138" y="69"/>
                  </a:cubicBezTo>
                  <a:cubicBezTo>
                    <a:pt x="116" y="95"/>
                    <a:pt x="116" y="95"/>
                    <a:pt x="116" y="95"/>
                  </a:cubicBezTo>
                  <a:cubicBezTo>
                    <a:pt x="113" y="99"/>
                    <a:pt x="109" y="101"/>
                    <a:pt x="104" y="101"/>
                  </a:cubicBezTo>
                  <a:cubicBezTo>
                    <a:pt x="99" y="102"/>
                    <a:pt x="95" y="100"/>
                    <a:pt x="91" y="97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0" y="55"/>
                    <a:pt x="38" y="51"/>
                    <a:pt x="37" y="47"/>
                  </a:cubicBezTo>
                  <a:cubicBezTo>
                    <a:pt x="36" y="42"/>
                    <a:pt x="38" y="38"/>
                    <a:pt x="41" y="34"/>
                  </a:cubicBezTo>
                  <a:lnTo>
                    <a:pt x="63" y="7"/>
                  </a:lnTo>
                  <a:close/>
                  <a:moveTo>
                    <a:pt x="190" y="197"/>
                  </a:moveTo>
                  <a:cubicBezTo>
                    <a:pt x="189" y="193"/>
                    <a:pt x="190" y="189"/>
                    <a:pt x="194" y="185"/>
                  </a:cubicBezTo>
                  <a:cubicBezTo>
                    <a:pt x="197" y="181"/>
                    <a:pt x="201" y="179"/>
                    <a:pt x="206" y="179"/>
                  </a:cubicBezTo>
                  <a:cubicBezTo>
                    <a:pt x="582" y="152"/>
                    <a:pt x="582" y="152"/>
                    <a:pt x="582" y="152"/>
                  </a:cubicBezTo>
                  <a:cubicBezTo>
                    <a:pt x="587" y="151"/>
                    <a:pt x="592" y="152"/>
                    <a:pt x="595" y="155"/>
                  </a:cubicBezTo>
                  <a:cubicBezTo>
                    <a:pt x="599" y="158"/>
                    <a:pt x="601" y="163"/>
                    <a:pt x="601" y="167"/>
                  </a:cubicBezTo>
                  <a:cubicBezTo>
                    <a:pt x="603" y="196"/>
                    <a:pt x="603" y="196"/>
                    <a:pt x="603" y="196"/>
                  </a:cubicBezTo>
                  <a:cubicBezTo>
                    <a:pt x="603" y="200"/>
                    <a:pt x="602" y="204"/>
                    <a:pt x="599" y="208"/>
                  </a:cubicBezTo>
                  <a:cubicBezTo>
                    <a:pt x="596" y="211"/>
                    <a:pt x="592" y="213"/>
                    <a:pt x="586" y="214"/>
                  </a:cubicBezTo>
                  <a:cubicBezTo>
                    <a:pt x="211" y="242"/>
                    <a:pt x="211" y="242"/>
                    <a:pt x="211" y="242"/>
                  </a:cubicBezTo>
                  <a:cubicBezTo>
                    <a:pt x="206" y="242"/>
                    <a:pt x="202" y="241"/>
                    <a:pt x="198" y="237"/>
                  </a:cubicBezTo>
                  <a:cubicBezTo>
                    <a:pt x="194" y="234"/>
                    <a:pt x="193" y="230"/>
                    <a:pt x="192" y="225"/>
                  </a:cubicBezTo>
                  <a:lnTo>
                    <a:pt x="190" y="197"/>
                  </a:lnTo>
                  <a:close/>
                  <a:moveTo>
                    <a:pt x="250" y="406"/>
                  </a:moveTo>
                  <a:cubicBezTo>
                    <a:pt x="249" y="401"/>
                    <a:pt x="248" y="396"/>
                    <a:pt x="248" y="393"/>
                  </a:cubicBezTo>
                  <a:cubicBezTo>
                    <a:pt x="247" y="389"/>
                    <a:pt x="248" y="388"/>
                    <a:pt x="249" y="388"/>
                  </a:cubicBezTo>
                  <a:cubicBezTo>
                    <a:pt x="250" y="387"/>
                    <a:pt x="251" y="387"/>
                    <a:pt x="250" y="387"/>
                  </a:cubicBezTo>
                  <a:cubicBezTo>
                    <a:pt x="250" y="386"/>
                    <a:pt x="250" y="385"/>
                    <a:pt x="251" y="381"/>
                  </a:cubicBezTo>
                  <a:cubicBezTo>
                    <a:pt x="252" y="378"/>
                    <a:pt x="254" y="375"/>
                    <a:pt x="256" y="370"/>
                  </a:cubicBezTo>
                  <a:cubicBezTo>
                    <a:pt x="309" y="254"/>
                    <a:pt x="309" y="254"/>
                    <a:pt x="309" y="254"/>
                  </a:cubicBezTo>
                  <a:cubicBezTo>
                    <a:pt x="311" y="249"/>
                    <a:pt x="315" y="246"/>
                    <a:pt x="319" y="244"/>
                  </a:cubicBezTo>
                  <a:cubicBezTo>
                    <a:pt x="323" y="243"/>
                    <a:pt x="328" y="242"/>
                    <a:pt x="332" y="244"/>
                  </a:cubicBezTo>
                  <a:cubicBezTo>
                    <a:pt x="363" y="259"/>
                    <a:pt x="363" y="259"/>
                    <a:pt x="363" y="259"/>
                  </a:cubicBezTo>
                  <a:cubicBezTo>
                    <a:pt x="367" y="261"/>
                    <a:pt x="370" y="264"/>
                    <a:pt x="372" y="269"/>
                  </a:cubicBezTo>
                  <a:cubicBezTo>
                    <a:pt x="374" y="274"/>
                    <a:pt x="374" y="278"/>
                    <a:pt x="371" y="282"/>
                  </a:cubicBezTo>
                  <a:cubicBezTo>
                    <a:pt x="337" y="357"/>
                    <a:pt x="337" y="357"/>
                    <a:pt x="337" y="357"/>
                  </a:cubicBezTo>
                  <a:cubicBezTo>
                    <a:pt x="335" y="361"/>
                    <a:pt x="336" y="365"/>
                    <a:pt x="338" y="367"/>
                  </a:cubicBezTo>
                  <a:cubicBezTo>
                    <a:pt x="339" y="370"/>
                    <a:pt x="343" y="371"/>
                    <a:pt x="347" y="370"/>
                  </a:cubicBezTo>
                  <a:cubicBezTo>
                    <a:pt x="427" y="356"/>
                    <a:pt x="427" y="356"/>
                    <a:pt x="427" y="356"/>
                  </a:cubicBezTo>
                  <a:cubicBezTo>
                    <a:pt x="433" y="355"/>
                    <a:pt x="436" y="353"/>
                    <a:pt x="439" y="352"/>
                  </a:cubicBezTo>
                  <a:cubicBezTo>
                    <a:pt x="441" y="350"/>
                    <a:pt x="442" y="348"/>
                    <a:pt x="441" y="347"/>
                  </a:cubicBezTo>
                  <a:cubicBezTo>
                    <a:pt x="439" y="345"/>
                    <a:pt x="439" y="342"/>
                    <a:pt x="442" y="339"/>
                  </a:cubicBezTo>
                  <a:cubicBezTo>
                    <a:pt x="444" y="335"/>
                    <a:pt x="447" y="332"/>
                    <a:pt x="451" y="330"/>
                  </a:cubicBezTo>
                  <a:cubicBezTo>
                    <a:pt x="480" y="312"/>
                    <a:pt x="480" y="312"/>
                    <a:pt x="480" y="312"/>
                  </a:cubicBezTo>
                  <a:cubicBezTo>
                    <a:pt x="484" y="309"/>
                    <a:pt x="488" y="308"/>
                    <a:pt x="493" y="309"/>
                  </a:cubicBezTo>
                  <a:cubicBezTo>
                    <a:pt x="498" y="311"/>
                    <a:pt x="502" y="313"/>
                    <a:pt x="504" y="317"/>
                  </a:cubicBezTo>
                  <a:cubicBezTo>
                    <a:pt x="546" y="383"/>
                    <a:pt x="546" y="383"/>
                    <a:pt x="546" y="383"/>
                  </a:cubicBezTo>
                  <a:cubicBezTo>
                    <a:pt x="549" y="387"/>
                    <a:pt x="549" y="391"/>
                    <a:pt x="548" y="395"/>
                  </a:cubicBezTo>
                  <a:cubicBezTo>
                    <a:pt x="547" y="400"/>
                    <a:pt x="545" y="404"/>
                    <a:pt x="541" y="407"/>
                  </a:cubicBezTo>
                  <a:cubicBezTo>
                    <a:pt x="512" y="425"/>
                    <a:pt x="512" y="425"/>
                    <a:pt x="512" y="425"/>
                  </a:cubicBezTo>
                  <a:cubicBezTo>
                    <a:pt x="508" y="427"/>
                    <a:pt x="503" y="428"/>
                    <a:pt x="499" y="428"/>
                  </a:cubicBezTo>
                  <a:cubicBezTo>
                    <a:pt x="495" y="427"/>
                    <a:pt x="491" y="425"/>
                    <a:pt x="488" y="422"/>
                  </a:cubicBezTo>
                  <a:cubicBezTo>
                    <a:pt x="487" y="418"/>
                    <a:pt x="483" y="415"/>
                    <a:pt x="478" y="413"/>
                  </a:cubicBezTo>
                  <a:cubicBezTo>
                    <a:pt x="473" y="412"/>
                    <a:pt x="468" y="411"/>
                    <a:pt x="464" y="413"/>
                  </a:cubicBezTo>
                  <a:cubicBezTo>
                    <a:pt x="275" y="447"/>
                    <a:pt x="275" y="447"/>
                    <a:pt x="275" y="447"/>
                  </a:cubicBezTo>
                  <a:cubicBezTo>
                    <a:pt x="270" y="448"/>
                    <a:pt x="266" y="447"/>
                    <a:pt x="262" y="444"/>
                  </a:cubicBezTo>
                  <a:cubicBezTo>
                    <a:pt x="258" y="442"/>
                    <a:pt x="255" y="437"/>
                    <a:pt x="254" y="432"/>
                  </a:cubicBezTo>
                  <a:lnTo>
                    <a:pt x="250" y="406"/>
                  </a:lnTo>
                  <a:close/>
                  <a:moveTo>
                    <a:pt x="284" y="93"/>
                  </a:moveTo>
                  <a:cubicBezTo>
                    <a:pt x="279" y="92"/>
                    <a:pt x="276" y="89"/>
                    <a:pt x="273" y="86"/>
                  </a:cubicBezTo>
                  <a:cubicBezTo>
                    <a:pt x="271" y="82"/>
                    <a:pt x="270" y="77"/>
                    <a:pt x="271" y="73"/>
                  </a:cubicBezTo>
                  <a:cubicBezTo>
                    <a:pt x="277" y="39"/>
                    <a:pt x="277" y="39"/>
                    <a:pt x="277" y="39"/>
                  </a:cubicBezTo>
                  <a:cubicBezTo>
                    <a:pt x="278" y="35"/>
                    <a:pt x="281" y="31"/>
                    <a:pt x="285" y="28"/>
                  </a:cubicBezTo>
                  <a:cubicBezTo>
                    <a:pt x="289" y="26"/>
                    <a:pt x="294" y="25"/>
                    <a:pt x="298" y="26"/>
                  </a:cubicBezTo>
                  <a:cubicBezTo>
                    <a:pt x="483" y="61"/>
                    <a:pt x="483" y="61"/>
                    <a:pt x="483" y="61"/>
                  </a:cubicBezTo>
                  <a:cubicBezTo>
                    <a:pt x="489" y="63"/>
                    <a:pt x="492" y="66"/>
                    <a:pt x="495" y="69"/>
                  </a:cubicBezTo>
                  <a:cubicBezTo>
                    <a:pt x="497" y="73"/>
                    <a:pt x="498" y="78"/>
                    <a:pt x="498" y="82"/>
                  </a:cubicBezTo>
                  <a:cubicBezTo>
                    <a:pt x="490" y="116"/>
                    <a:pt x="490" y="116"/>
                    <a:pt x="490" y="116"/>
                  </a:cubicBezTo>
                  <a:cubicBezTo>
                    <a:pt x="489" y="121"/>
                    <a:pt x="487" y="125"/>
                    <a:pt x="483" y="128"/>
                  </a:cubicBezTo>
                  <a:cubicBezTo>
                    <a:pt x="479" y="130"/>
                    <a:pt x="475" y="131"/>
                    <a:pt x="470" y="130"/>
                  </a:cubicBezTo>
                  <a:lnTo>
                    <a:pt x="284" y="9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10"/>
            <p:cNvSpPr>
              <a:spLocks noEditPoints="1"/>
            </p:cNvSpPr>
            <p:nvPr/>
          </p:nvSpPr>
          <p:spPr bwMode="auto">
            <a:xfrm>
              <a:off x="6626225" y="3568701"/>
              <a:ext cx="911225" cy="1271588"/>
            </a:xfrm>
            <a:custGeom>
              <a:avLst/>
              <a:gdLst>
                <a:gd name="T0" fmla="*/ 491 w 567"/>
                <a:gd name="T1" fmla="*/ 197 h 721"/>
                <a:gd name="T2" fmla="*/ 477 w 567"/>
                <a:gd name="T3" fmla="*/ 151 h 721"/>
                <a:gd name="T4" fmla="*/ 532 w 567"/>
                <a:gd name="T5" fmla="*/ 134 h 721"/>
                <a:gd name="T6" fmla="*/ 526 w 567"/>
                <a:gd name="T7" fmla="*/ 89 h 721"/>
                <a:gd name="T8" fmla="*/ 475 w 567"/>
                <a:gd name="T9" fmla="*/ 82 h 721"/>
                <a:gd name="T10" fmla="*/ 459 w 567"/>
                <a:gd name="T11" fmla="*/ 6 h 721"/>
                <a:gd name="T12" fmla="*/ 397 w 567"/>
                <a:gd name="T13" fmla="*/ 9 h 721"/>
                <a:gd name="T14" fmla="*/ 390 w 567"/>
                <a:gd name="T15" fmla="*/ 92 h 721"/>
                <a:gd name="T16" fmla="*/ 319 w 567"/>
                <a:gd name="T17" fmla="*/ 113 h 721"/>
                <a:gd name="T18" fmla="*/ 324 w 567"/>
                <a:gd name="T19" fmla="*/ 157 h 721"/>
                <a:gd name="T20" fmla="*/ 393 w 567"/>
                <a:gd name="T21" fmla="*/ 160 h 721"/>
                <a:gd name="T22" fmla="*/ 382 w 567"/>
                <a:gd name="T23" fmla="*/ 199 h 721"/>
                <a:gd name="T24" fmla="*/ 285 w 567"/>
                <a:gd name="T25" fmla="*/ 245 h 721"/>
                <a:gd name="T26" fmla="*/ 210 w 567"/>
                <a:gd name="T27" fmla="*/ 195 h 721"/>
                <a:gd name="T28" fmla="*/ 193 w 567"/>
                <a:gd name="T29" fmla="*/ 164 h 721"/>
                <a:gd name="T30" fmla="*/ 235 w 567"/>
                <a:gd name="T31" fmla="*/ 141 h 721"/>
                <a:gd name="T32" fmla="*/ 252 w 567"/>
                <a:gd name="T33" fmla="*/ 101 h 721"/>
                <a:gd name="T34" fmla="*/ 226 w 567"/>
                <a:gd name="T35" fmla="*/ 85 h 721"/>
                <a:gd name="T36" fmla="*/ 213 w 567"/>
                <a:gd name="T37" fmla="*/ 28 h 721"/>
                <a:gd name="T38" fmla="*/ 164 w 567"/>
                <a:gd name="T39" fmla="*/ 0 h 721"/>
                <a:gd name="T40" fmla="*/ 133 w 567"/>
                <a:gd name="T41" fmla="*/ 75 h 721"/>
                <a:gd name="T42" fmla="*/ 50 w 567"/>
                <a:gd name="T43" fmla="*/ 103 h 721"/>
                <a:gd name="T44" fmla="*/ 34 w 567"/>
                <a:gd name="T45" fmla="*/ 142 h 721"/>
                <a:gd name="T46" fmla="*/ 103 w 567"/>
                <a:gd name="T47" fmla="*/ 156 h 721"/>
                <a:gd name="T48" fmla="*/ 113 w 567"/>
                <a:gd name="T49" fmla="*/ 186 h 721"/>
                <a:gd name="T50" fmla="*/ 1 w 567"/>
                <a:gd name="T51" fmla="*/ 260 h 721"/>
                <a:gd name="T52" fmla="*/ 27 w 567"/>
                <a:gd name="T53" fmla="*/ 307 h 721"/>
                <a:gd name="T54" fmla="*/ 100 w 567"/>
                <a:gd name="T55" fmla="*/ 277 h 721"/>
                <a:gd name="T56" fmla="*/ 100 w 567"/>
                <a:gd name="T57" fmla="*/ 362 h 721"/>
                <a:gd name="T58" fmla="*/ 131 w 567"/>
                <a:gd name="T59" fmla="*/ 377 h 721"/>
                <a:gd name="T60" fmla="*/ 28 w 567"/>
                <a:gd name="T61" fmla="*/ 497 h 721"/>
                <a:gd name="T62" fmla="*/ 82 w 567"/>
                <a:gd name="T63" fmla="*/ 551 h 721"/>
                <a:gd name="T64" fmla="*/ 142 w 567"/>
                <a:gd name="T65" fmla="*/ 508 h 721"/>
                <a:gd name="T66" fmla="*/ 252 w 567"/>
                <a:gd name="T67" fmla="*/ 606 h 721"/>
                <a:gd name="T68" fmla="*/ 217 w 567"/>
                <a:gd name="T69" fmla="*/ 644 h 721"/>
                <a:gd name="T70" fmla="*/ 103 w 567"/>
                <a:gd name="T71" fmla="*/ 655 h 721"/>
                <a:gd name="T72" fmla="*/ 102 w 567"/>
                <a:gd name="T73" fmla="*/ 716 h 721"/>
                <a:gd name="T74" fmla="*/ 249 w 567"/>
                <a:gd name="T75" fmla="*/ 717 h 721"/>
                <a:gd name="T76" fmla="*/ 535 w 567"/>
                <a:gd name="T77" fmla="*/ 418 h 721"/>
                <a:gd name="T78" fmla="*/ 245 w 567"/>
                <a:gd name="T79" fmla="*/ 383 h 721"/>
                <a:gd name="T80" fmla="*/ 189 w 567"/>
                <a:gd name="T81" fmla="*/ 336 h 721"/>
                <a:gd name="T82" fmla="*/ 172 w 567"/>
                <a:gd name="T83" fmla="*/ 326 h 721"/>
                <a:gd name="T84" fmla="*/ 200 w 567"/>
                <a:gd name="T85" fmla="*/ 264 h 721"/>
                <a:gd name="T86" fmla="*/ 269 w 567"/>
                <a:gd name="T87" fmla="*/ 278 h 721"/>
                <a:gd name="T88" fmla="*/ 297 w 567"/>
                <a:gd name="T89" fmla="*/ 298 h 721"/>
                <a:gd name="T90" fmla="*/ 385 w 567"/>
                <a:gd name="T91" fmla="*/ 271 h 721"/>
                <a:gd name="T92" fmla="*/ 408 w 567"/>
                <a:gd name="T93" fmla="*/ 355 h 721"/>
                <a:gd name="T94" fmla="*/ 461 w 567"/>
                <a:gd name="T95" fmla="*/ 373 h 721"/>
                <a:gd name="T96" fmla="*/ 479 w 567"/>
                <a:gd name="T97" fmla="*/ 282 h 721"/>
                <a:gd name="T98" fmla="*/ 525 w 567"/>
                <a:gd name="T99" fmla="*/ 286 h 721"/>
                <a:gd name="T100" fmla="*/ 565 w 567"/>
                <a:gd name="T101" fmla="*/ 254 h 721"/>
                <a:gd name="T102" fmla="*/ 225 w 567"/>
                <a:gd name="T103" fmla="*/ 458 h 721"/>
                <a:gd name="T104" fmla="*/ 373 w 567"/>
                <a:gd name="T105" fmla="*/ 489 h 721"/>
                <a:gd name="T106" fmla="*/ 295 w 567"/>
                <a:gd name="T107" fmla="*/ 541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67" h="721">
                  <a:moveTo>
                    <a:pt x="565" y="239"/>
                  </a:moveTo>
                  <a:cubicBezTo>
                    <a:pt x="563" y="234"/>
                    <a:pt x="560" y="230"/>
                    <a:pt x="555" y="227"/>
                  </a:cubicBezTo>
                  <a:cubicBezTo>
                    <a:pt x="491" y="197"/>
                    <a:pt x="491" y="197"/>
                    <a:pt x="491" y="197"/>
                  </a:cubicBezTo>
                  <a:cubicBezTo>
                    <a:pt x="486" y="194"/>
                    <a:pt x="482" y="189"/>
                    <a:pt x="478" y="184"/>
                  </a:cubicBezTo>
                  <a:cubicBezTo>
                    <a:pt x="475" y="178"/>
                    <a:pt x="473" y="172"/>
                    <a:pt x="472" y="166"/>
                  </a:cubicBezTo>
                  <a:cubicBezTo>
                    <a:pt x="472" y="161"/>
                    <a:pt x="474" y="156"/>
                    <a:pt x="477" y="151"/>
                  </a:cubicBezTo>
                  <a:cubicBezTo>
                    <a:pt x="481" y="147"/>
                    <a:pt x="486" y="145"/>
                    <a:pt x="492" y="144"/>
                  </a:cubicBezTo>
                  <a:cubicBezTo>
                    <a:pt x="518" y="141"/>
                    <a:pt x="518" y="141"/>
                    <a:pt x="518" y="141"/>
                  </a:cubicBezTo>
                  <a:cubicBezTo>
                    <a:pt x="523" y="141"/>
                    <a:pt x="528" y="138"/>
                    <a:pt x="532" y="134"/>
                  </a:cubicBezTo>
                  <a:cubicBezTo>
                    <a:pt x="535" y="130"/>
                    <a:pt x="537" y="125"/>
                    <a:pt x="536" y="119"/>
                  </a:cubicBezTo>
                  <a:cubicBezTo>
                    <a:pt x="533" y="102"/>
                    <a:pt x="533" y="102"/>
                    <a:pt x="533" y="102"/>
                  </a:cubicBezTo>
                  <a:cubicBezTo>
                    <a:pt x="533" y="97"/>
                    <a:pt x="530" y="92"/>
                    <a:pt x="526" y="89"/>
                  </a:cubicBezTo>
                  <a:cubicBezTo>
                    <a:pt x="522" y="86"/>
                    <a:pt x="517" y="84"/>
                    <a:pt x="511" y="85"/>
                  </a:cubicBezTo>
                  <a:cubicBezTo>
                    <a:pt x="489" y="87"/>
                    <a:pt x="489" y="87"/>
                    <a:pt x="489" y="87"/>
                  </a:cubicBezTo>
                  <a:cubicBezTo>
                    <a:pt x="483" y="87"/>
                    <a:pt x="479" y="86"/>
                    <a:pt x="475" y="82"/>
                  </a:cubicBezTo>
                  <a:cubicBezTo>
                    <a:pt x="471" y="79"/>
                    <a:pt x="468" y="75"/>
                    <a:pt x="468" y="69"/>
                  </a:cubicBezTo>
                  <a:cubicBezTo>
                    <a:pt x="466" y="21"/>
                    <a:pt x="466" y="21"/>
                    <a:pt x="466" y="21"/>
                  </a:cubicBezTo>
                  <a:cubicBezTo>
                    <a:pt x="465" y="15"/>
                    <a:pt x="463" y="10"/>
                    <a:pt x="459" y="6"/>
                  </a:cubicBezTo>
                  <a:cubicBezTo>
                    <a:pt x="455" y="2"/>
                    <a:pt x="450" y="1"/>
                    <a:pt x="444" y="1"/>
                  </a:cubicBezTo>
                  <a:cubicBezTo>
                    <a:pt x="412" y="2"/>
                    <a:pt x="412" y="2"/>
                    <a:pt x="412" y="2"/>
                  </a:cubicBezTo>
                  <a:cubicBezTo>
                    <a:pt x="406" y="3"/>
                    <a:pt x="401" y="5"/>
                    <a:pt x="397" y="9"/>
                  </a:cubicBezTo>
                  <a:cubicBezTo>
                    <a:pt x="393" y="13"/>
                    <a:pt x="391" y="18"/>
                    <a:pt x="392" y="24"/>
                  </a:cubicBezTo>
                  <a:cubicBezTo>
                    <a:pt x="394" y="77"/>
                    <a:pt x="394" y="77"/>
                    <a:pt x="394" y="77"/>
                  </a:cubicBezTo>
                  <a:cubicBezTo>
                    <a:pt x="395" y="83"/>
                    <a:pt x="394" y="88"/>
                    <a:pt x="390" y="92"/>
                  </a:cubicBezTo>
                  <a:cubicBezTo>
                    <a:pt x="386" y="96"/>
                    <a:pt x="381" y="99"/>
                    <a:pt x="375" y="100"/>
                  </a:cubicBezTo>
                  <a:cubicBezTo>
                    <a:pt x="332" y="105"/>
                    <a:pt x="332" y="105"/>
                    <a:pt x="332" y="105"/>
                  </a:cubicBezTo>
                  <a:cubicBezTo>
                    <a:pt x="327" y="106"/>
                    <a:pt x="323" y="108"/>
                    <a:pt x="319" y="113"/>
                  </a:cubicBezTo>
                  <a:cubicBezTo>
                    <a:pt x="315" y="117"/>
                    <a:pt x="313" y="122"/>
                    <a:pt x="314" y="127"/>
                  </a:cubicBezTo>
                  <a:cubicBezTo>
                    <a:pt x="317" y="143"/>
                    <a:pt x="317" y="143"/>
                    <a:pt x="317" y="143"/>
                  </a:cubicBezTo>
                  <a:cubicBezTo>
                    <a:pt x="317" y="149"/>
                    <a:pt x="320" y="153"/>
                    <a:pt x="324" y="157"/>
                  </a:cubicBezTo>
                  <a:cubicBezTo>
                    <a:pt x="328" y="161"/>
                    <a:pt x="333" y="162"/>
                    <a:pt x="339" y="162"/>
                  </a:cubicBezTo>
                  <a:cubicBezTo>
                    <a:pt x="378" y="157"/>
                    <a:pt x="378" y="157"/>
                    <a:pt x="378" y="157"/>
                  </a:cubicBezTo>
                  <a:cubicBezTo>
                    <a:pt x="384" y="156"/>
                    <a:pt x="389" y="157"/>
                    <a:pt x="393" y="160"/>
                  </a:cubicBezTo>
                  <a:cubicBezTo>
                    <a:pt x="396" y="163"/>
                    <a:pt x="398" y="167"/>
                    <a:pt x="399" y="172"/>
                  </a:cubicBezTo>
                  <a:cubicBezTo>
                    <a:pt x="399" y="176"/>
                    <a:pt x="398" y="181"/>
                    <a:pt x="394" y="186"/>
                  </a:cubicBezTo>
                  <a:cubicBezTo>
                    <a:pt x="391" y="191"/>
                    <a:pt x="387" y="196"/>
                    <a:pt x="382" y="199"/>
                  </a:cubicBezTo>
                  <a:cubicBezTo>
                    <a:pt x="299" y="245"/>
                    <a:pt x="299" y="245"/>
                    <a:pt x="299" y="245"/>
                  </a:cubicBezTo>
                  <a:cubicBezTo>
                    <a:pt x="294" y="248"/>
                    <a:pt x="290" y="250"/>
                    <a:pt x="287" y="250"/>
                  </a:cubicBezTo>
                  <a:cubicBezTo>
                    <a:pt x="285" y="250"/>
                    <a:pt x="284" y="248"/>
                    <a:pt x="285" y="245"/>
                  </a:cubicBezTo>
                  <a:cubicBezTo>
                    <a:pt x="287" y="243"/>
                    <a:pt x="287" y="239"/>
                    <a:pt x="284" y="236"/>
                  </a:cubicBezTo>
                  <a:cubicBezTo>
                    <a:pt x="282" y="232"/>
                    <a:pt x="278" y="229"/>
                    <a:pt x="273" y="227"/>
                  </a:cubicBezTo>
                  <a:cubicBezTo>
                    <a:pt x="210" y="195"/>
                    <a:pt x="210" y="195"/>
                    <a:pt x="210" y="195"/>
                  </a:cubicBezTo>
                  <a:cubicBezTo>
                    <a:pt x="205" y="193"/>
                    <a:pt x="201" y="189"/>
                    <a:pt x="198" y="183"/>
                  </a:cubicBezTo>
                  <a:cubicBezTo>
                    <a:pt x="194" y="178"/>
                    <a:pt x="193" y="172"/>
                    <a:pt x="193" y="166"/>
                  </a:cubicBezTo>
                  <a:cubicBezTo>
                    <a:pt x="193" y="164"/>
                    <a:pt x="193" y="164"/>
                    <a:pt x="193" y="164"/>
                  </a:cubicBezTo>
                  <a:cubicBezTo>
                    <a:pt x="195" y="160"/>
                    <a:pt x="198" y="155"/>
                    <a:pt x="202" y="150"/>
                  </a:cubicBezTo>
                  <a:cubicBezTo>
                    <a:pt x="207" y="145"/>
                    <a:pt x="212" y="143"/>
                    <a:pt x="217" y="142"/>
                  </a:cubicBezTo>
                  <a:cubicBezTo>
                    <a:pt x="235" y="141"/>
                    <a:pt x="235" y="141"/>
                    <a:pt x="235" y="141"/>
                  </a:cubicBezTo>
                  <a:cubicBezTo>
                    <a:pt x="241" y="141"/>
                    <a:pt x="246" y="138"/>
                    <a:pt x="249" y="133"/>
                  </a:cubicBezTo>
                  <a:cubicBezTo>
                    <a:pt x="253" y="129"/>
                    <a:pt x="254" y="124"/>
                    <a:pt x="254" y="119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1" y="96"/>
                    <a:pt x="248" y="91"/>
                    <a:pt x="244" y="88"/>
                  </a:cubicBezTo>
                  <a:cubicBezTo>
                    <a:pt x="240" y="84"/>
                    <a:pt x="235" y="83"/>
                    <a:pt x="229" y="84"/>
                  </a:cubicBezTo>
                  <a:cubicBezTo>
                    <a:pt x="226" y="85"/>
                    <a:pt x="226" y="85"/>
                    <a:pt x="226" y="85"/>
                  </a:cubicBezTo>
                  <a:cubicBezTo>
                    <a:pt x="220" y="85"/>
                    <a:pt x="215" y="84"/>
                    <a:pt x="211" y="80"/>
                  </a:cubicBezTo>
                  <a:cubicBezTo>
                    <a:pt x="208" y="76"/>
                    <a:pt x="207" y="72"/>
                    <a:pt x="207" y="66"/>
                  </a:cubicBezTo>
                  <a:cubicBezTo>
                    <a:pt x="213" y="28"/>
                    <a:pt x="213" y="28"/>
                    <a:pt x="213" y="28"/>
                  </a:cubicBezTo>
                  <a:cubicBezTo>
                    <a:pt x="213" y="23"/>
                    <a:pt x="212" y="18"/>
                    <a:pt x="209" y="13"/>
                  </a:cubicBezTo>
                  <a:cubicBezTo>
                    <a:pt x="206" y="9"/>
                    <a:pt x="202" y="7"/>
                    <a:pt x="196" y="6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58" y="0"/>
                    <a:pt x="152" y="1"/>
                    <a:pt x="148" y="4"/>
                  </a:cubicBezTo>
                  <a:cubicBezTo>
                    <a:pt x="144" y="7"/>
                    <a:pt x="141" y="12"/>
                    <a:pt x="141" y="18"/>
                  </a:cubicBezTo>
                  <a:cubicBezTo>
                    <a:pt x="133" y="75"/>
                    <a:pt x="133" y="75"/>
                    <a:pt x="133" y="75"/>
                  </a:cubicBezTo>
                  <a:cubicBezTo>
                    <a:pt x="133" y="81"/>
                    <a:pt x="130" y="86"/>
                    <a:pt x="125" y="90"/>
                  </a:cubicBezTo>
                  <a:cubicBezTo>
                    <a:pt x="121" y="94"/>
                    <a:pt x="116" y="96"/>
                    <a:pt x="110" y="98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4" y="105"/>
                    <a:pt x="40" y="107"/>
                    <a:pt x="37" y="112"/>
                  </a:cubicBezTo>
                  <a:cubicBezTo>
                    <a:pt x="34" y="117"/>
                    <a:pt x="32" y="122"/>
                    <a:pt x="33" y="126"/>
                  </a:cubicBezTo>
                  <a:cubicBezTo>
                    <a:pt x="34" y="142"/>
                    <a:pt x="34" y="142"/>
                    <a:pt x="34" y="142"/>
                  </a:cubicBezTo>
                  <a:cubicBezTo>
                    <a:pt x="35" y="148"/>
                    <a:pt x="37" y="153"/>
                    <a:pt x="41" y="157"/>
                  </a:cubicBezTo>
                  <a:cubicBezTo>
                    <a:pt x="46" y="161"/>
                    <a:pt x="51" y="162"/>
                    <a:pt x="57" y="162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8" y="155"/>
                    <a:pt x="113" y="157"/>
                    <a:pt x="116" y="159"/>
                  </a:cubicBezTo>
                  <a:cubicBezTo>
                    <a:pt x="119" y="162"/>
                    <a:pt x="121" y="166"/>
                    <a:pt x="120" y="171"/>
                  </a:cubicBezTo>
                  <a:cubicBezTo>
                    <a:pt x="120" y="176"/>
                    <a:pt x="117" y="181"/>
                    <a:pt x="113" y="186"/>
                  </a:cubicBezTo>
                  <a:cubicBezTo>
                    <a:pt x="108" y="191"/>
                    <a:pt x="104" y="196"/>
                    <a:pt x="100" y="199"/>
                  </a:cubicBezTo>
                  <a:cubicBezTo>
                    <a:pt x="11" y="249"/>
                    <a:pt x="11" y="249"/>
                    <a:pt x="11" y="249"/>
                  </a:cubicBezTo>
                  <a:cubicBezTo>
                    <a:pt x="6" y="251"/>
                    <a:pt x="3" y="254"/>
                    <a:pt x="1" y="260"/>
                  </a:cubicBezTo>
                  <a:cubicBezTo>
                    <a:pt x="0" y="266"/>
                    <a:pt x="0" y="271"/>
                    <a:pt x="3" y="276"/>
                  </a:cubicBezTo>
                  <a:cubicBezTo>
                    <a:pt x="15" y="297"/>
                    <a:pt x="15" y="297"/>
                    <a:pt x="15" y="297"/>
                  </a:cubicBezTo>
                  <a:cubicBezTo>
                    <a:pt x="18" y="302"/>
                    <a:pt x="22" y="305"/>
                    <a:pt x="27" y="307"/>
                  </a:cubicBezTo>
                  <a:cubicBezTo>
                    <a:pt x="32" y="308"/>
                    <a:pt x="37" y="308"/>
                    <a:pt x="42" y="305"/>
                  </a:cubicBezTo>
                  <a:cubicBezTo>
                    <a:pt x="89" y="278"/>
                    <a:pt x="89" y="278"/>
                    <a:pt x="89" y="278"/>
                  </a:cubicBezTo>
                  <a:cubicBezTo>
                    <a:pt x="94" y="275"/>
                    <a:pt x="97" y="275"/>
                    <a:pt x="100" y="277"/>
                  </a:cubicBezTo>
                  <a:cubicBezTo>
                    <a:pt x="103" y="279"/>
                    <a:pt x="104" y="283"/>
                    <a:pt x="103" y="290"/>
                  </a:cubicBezTo>
                  <a:cubicBezTo>
                    <a:pt x="96" y="347"/>
                    <a:pt x="96" y="347"/>
                    <a:pt x="96" y="347"/>
                  </a:cubicBezTo>
                  <a:cubicBezTo>
                    <a:pt x="95" y="353"/>
                    <a:pt x="97" y="357"/>
                    <a:pt x="100" y="362"/>
                  </a:cubicBezTo>
                  <a:cubicBezTo>
                    <a:pt x="103" y="366"/>
                    <a:pt x="107" y="369"/>
                    <a:pt x="113" y="369"/>
                  </a:cubicBezTo>
                  <a:cubicBezTo>
                    <a:pt x="122" y="371"/>
                    <a:pt x="122" y="371"/>
                    <a:pt x="122" y="371"/>
                  </a:cubicBezTo>
                  <a:cubicBezTo>
                    <a:pt x="127" y="372"/>
                    <a:pt x="130" y="374"/>
                    <a:pt x="131" y="377"/>
                  </a:cubicBezTo>
                  <a:cubicBezTo>
                    <a:pt x="133" y="380"/>
                    <a:pt x="131" y="384"/>
                    <a:pt x="128" y="389"/>
                  </a:cubicBezTo>
                  <a:cubicBezTo>
                    <a:pt x="34" y="482"/>
                    <a:pt x="34" y="482"/>
                    <a:pt x="34" y="482"/>
                  </a:cubicBezTo>
                  <a:cubicBezTo>
                    <a:pt x="30" y="487"/>
                    <a:pt x="28" y="492"/>
                    <a:pt x="28" y="497"/>
                  </a:cubicBezTo>
                  <a:cubicBezTo>
                    <a:pt x="28" y="503"/>
                    <a:pt x="30" y="507"/>
                    <a:pt x="34" y="511"/>
                  </a:cubicBezTo>
                  <a:cubicBezTo>
                    <a:pt x="68" y="545"/>
                    <a:pt x="68" y="545"/>
                    <a:pt x="68" y="545"/>
                  </a:cubicBezTo>
                  <a:cubicBezTo>
                    <a:pt x="72" y="549"/>
                    <a:pt x="77" y="551"/>
                    <a:pt x="82" y="551"/>
                  </a:cubicBezTo>
                  <a:cubicBezTo>
                    <a:pt x="88" y="551"/>
                    <a:pt x="93" y="549"/>
                    <a:pt x="97" y="546"/>
                  </a:cubicBezTo>
                  <a:cubicBezTo>
                    <a:pt x="128" y="514"/>
                    <a:pt x="128" y="514"/>
                    <a:pt x="128" y="514"/>
                  </a:cubicBezTo>
                  <a:cubicBezTo>
                    <a:pt x="132" y="510"/>
                    <a:pt x="137" y="508"/>
                    <a:pt x="142" y="508"/>
                  </a:cubicBezTo>
                  <a:cubicBezTo>
                    <a:pt x="148" y="507"/>
                    <a:pt x="153" y="509"/>
                    <a:pt x="157" y="514"/>
                  </a:cubicBezTo>
                  <a:cubicBezTo>
                    <a:pt x="245" y="593"/>
                    <a:pt x="245" y="593"/>
                    <a:pt x="245" y="593"/>
                  </a:cubicBezTo>
                  <a:cubicBezTo>
                    <a:pt x="250" y="596"/>
                    <a:pt x="252" y="601"/>
                    <a:pt x="252" y="606"/>
                  </a:cubicBezTo>
                  <a:cubicBezTo>
                    <a:pt x="252" y="612"/>
                    <a:pt x="250" y="617"/>
                    <a:pt x="246" y="621"/>
                  </a:cubicBezTo>
                  <a:cubicBezTo>
                    <a:pt x="233" y="634"/>
                    <a:pt x="233" y="634"/>
                    <a:pt x="233" y="634"/>
                  </a:cubicBezTo>
                  <a:cubicBezTo>
                    <a:pt x="230" y="638"/>
                    <a:pt x="224" y="641"/>
                    <a:pt x="217" y="644"/>
                  </a:cubicBezTo>
                  <a:cubicBezTo>
                    <a:pt x="211" y="648"/>
                    <a:pt x="204" y="649"/>
                    <a:pt x="199" y="649"/>
                  </a:cubicBezTo>
                  <a:cubicBezTo>
                    <a:pt x="117" y="649"/>
                    <a:pt x="117" y="649"/>
                    <a:pt x="117" y="649"/>
                  </a:cubicBezTo>
                  <a:cubicBezTo>
                    <a:pt x="111" y="649"/>
                    <a:pt x="106" y="651"/>
                    <a:pt x="103" y="655"/>
                  </a:cubicBezTo>
                  <a:cubicBezTo>
                    <a:pt x="99" y="658"/>
                    <a:pt x="97" y="663"/>
                    <a:pt x="97" y="669"/>
                  </a:cubicBezTo>
                  <a:cubicBezTo>
                    <a:pt x="97" y="702"/>
                    <a:pt x="97" y="702"/>
                    <a:pt x="97" y="702"/>
                  </a:cubicBezTo>
                  <a:cubicBezTo>
                    <a:pt x="97" y="707"/>
                    <a:pt x="99" y="712"/>
                    <a:pt x="102" y="716"/>
                  </a:cubicBezTo>
                  <a:cubicBezTo>
                    <a:pt x="105" y="719"/>
                    <a:pt x="111" y="721"/>
                    <a:pt x="117" y="721"/>
                  </a:cubicBezTo>
                  <a:cubicBezTo>
                    <a:pt x="230" y="721"/>
                    <a:pt x="230" y="721"/>
                    <a:pt x="230" y="721"/>
                  </a:cubicBezTo>
                  <a:cubicBezTo>
                    <a:pt x="236" y="721"/>
                    <a:pt x="242" y="720"/>
                    <a:pt x="249" y="717"/>
                  </a:cubicBezTo>
                  <a:cubicBezTo>
                    <a:pt x="256" y="714"/>
                    <a:pt x="261" y="711"/>
                    <a:pt x="264" y="708"/>
                  </a:cubicBezTo>
                  <a:cubicBezTo>
                    <a:pt x="532" y="429"/>
                    <a:pt x="532" y="429"/>
                    <a:pt x="532" y="429"/>
                  </a:cubicBezTo>
                  <a:cubicBezTo>
                    <a:pt x="535" y="425"/>
                    <a:pt x="537" y="421"/>
                    <a:pt x="535" y="418"/>
                  </a:cubicBezTo>
                  <a:cubicBezTo>
                    <a:pt x="534" y="415"/>
                    <a:pt x="531" y="413"/>
                    <a:pt x="525" y="413"/>
                  </a:cubicBezTo>
                  <a:cubicBezTo>
                    <a:pt x="264" y="389"/>
                    <a:pt x="264" y="389"/>
                    <a:pt x="264" y="389"/>
                  </a:cubicBezTo>
                  <a:cubicBezTo>
                    <a:pt x="258" y="387"/>
                    <a:pt x="252" y="385"/>
                    <a:pt x="245" y="383"/>
                  </a:cubicBezTo>
                  <a:cubicBezTo>
                    <a:pt x="238" y="380"/>
                    <a:pt x="233" y="376"/>
                    <a:pt x="229" y="372"/>
                  </a:cubicBezTo>
                  <a:cubicBezTo>
                    <a:pt x="200" y="343"/>
                    <a:pt x="200" y="343"/>
                    <a:pt x="200" y="343"/>
                  </a:cubicBezTo>
                  <a:cubicBezTo>
                    <a:pt x="197" y="340"/>
                    <a:pt x="193" y="337"/>
                    <a:pt x="189" y="336"/>
                  </a:cubicBezTo>
                  <a:cubicBezTo>
                    <a:pt x="184" y="335"/>
                    <a:pt x="181" y="335"/>
                    <a:pt x="178" y="338"/>
                  </a:cubicBezTo>
                  <a:cubicBezTo>
                    <a:pt x="176" y="340"/>
                    <a:pt x="174" y="340"/>
                    <a:pt x="173" y="338"/>
                  </a:cubicBezTo>
                  <a:cubicBezTo>
                    <a:pt x="172" y="335"/>
                    <a:pt x="171" y="331"/>
                    <a:pt x="172" y="326"/>
                  </a:cubicBezTo>
                  <a:cubicBezTo>
                    <a:pt x="180" y="274"/>
                    <a:pt x="180" y="274"/>
                    <a:pt x="180" y="274"/>
                  </a:cubicBezTo>
                  <a:cubicBezTo>
                    <a:pt x="181" y="269"/>
                    <a:pt x="183" y="265"/>
                    <a:pt x="187" y="263"/>
                  </a:cubicBezTo>
                  <a:cubicBezTo>
                    <a:pt x="191" y="260"/>
                    <a:pt x="195" y="261"/>
                    <a:pt x="200" y="264"/>
                  </a:cubicBezTo>
                  <a:cubicBezTo>
                    <a:pt x="244" y="285"/>
                    <a:pt x="244" y="285"/>
                    <a:pt x="244" y="285"/>
                  </a:cubicBezTo>
                  <a:cubicBezTo>
                    <a:pt x="249" y="288"/>
                    <a:pt x="254" y="289"/>
                    <a:pt x="259" y="287"/>
                  </a:cubicBezTo>
                  <a:cubicBezTo>
                    <a:pt x="264" y="286"/>
                    <a:pt x="267" y="283"/>
                    <a:pt x="269" y="278"/>
                  </a:cubicBezTo>
                  <a:cubicBezTo>
                    <a:pt x="272" y="274"/>
                    <a:pt x="275" y="272"/>
                    <a:pt x="278" y="272"/>
                  </a:cubicBezTo>
                  <a:cubicBezTo>
                    <a:pt x="282" y="273"/>
                    <a:pt x="285" y="275"/>
                    <a:pt x="288" y="280"/>
                  </a:cubicBezTo>
                  <a:cubicBezTo>
                    <a:pt x="297" y="298"/>
                    <a:pt x="297" y="298"/>
                    <a:pt x="297" y="298"/>
                  </a:cubicBezTo>
                  <a:cubicBezTo>
                    <a:pt x="300" y="303"/>
                    <a:pt x="304" y="306"/>
                    <a:pt x="310" y="307"/>
                  </a:cubicBezTo>
                  <a:cubicBezTo>
                    <a:pt x="315" y="308"/>
                    <a:pt x="320" y="308"/>
                    <a:pt x="325" y="305"/>
                  </a:cubicBezTo>
                  <a:cubicBezTo>
                    <a:pt x="385" y="271"/>
                    <a:pt x="385" y="271"/>
                    <a:pt x="385" y="271"/>
                  </a:cubicBezTo>
                  <a:cubicBezTo>
                    <a:pt x="391" y="268"/>
                    <a:pt x="395" y="267"/>
                    <a:pt x="399" y="270"/>
                  </a:cubicBezTo>
                  <a:cubicBezTo>
                    <a:pt x="402" y="272"/>
                    <a:pt x="404" y="276"/>
                    <a:pt x="405" y="282"/>
                  </a:cubicBezTo>
                  <a:cubicBezTo>
                    <a:pt x="408" y="355"/>
                    <a:pt x="408" y="355"/>
                    <a:pt x="408" y="355"/>
                  </a:cubicBezTo>
                  <a:cubicBezTo>
                    <a:pt x="409" y="361"/>
                    <a:pt x="411" y="366"/>
                    <a:pt x="415" y="370"/>
                  </a:cubicBezTo>
                  <a:cubicBezTo>
                    <a:pt x="419" y="374"/>
                    <a:pt x="423" y="375"/>
                    <a:pt x="430" y="375"/>
                  </a:cubicBezTo>
                  <a:cubicBezTo>
                    <a:pt x="461" y="373"/>
                    <a:pt x="461" y="373"/>
                    <a:pt x="461" y="373"/>
                  </a:cubicBezTo>
                  <a:cubicBezTo>
                    <a:pt x="467" y="372"/>
                    <a:pt x="472" y="370"/>
                    <a:pt x="476" y="366"/>
                  </a:cubicBezTo>
                  <a:cubicBezTo>
                    <a:pt x="480" y="363"/>
                    <a:pt x="481" y="358"/>
                    <a:pt x="481" y="352"/>
                  </a:cubicBezTo>
                  <a:cubicBezTo>
                    <a:pt x="479" y="282"/>
                    <a:pt x="479" y="282"/>
                    <a:pt x="479" y="282"/>
                  </a:cubicBezTo>
                  <a:cubicBezTo>
                    <a:pt x="478" y="276"/>
                    <a:pt x="479" y="272"/>
                    <a:pt x="482" y="270"/>
                  </a:cubicBezTo>
                  <a:cubicBezTo>
                    <a:pt x="486" y="267"/>
                    <a:pt x="490" y="268"/>
                    <a:pt x="495" y="271"/>
                  </a:cubicBezTo>
                  <a:cubicBezTo>
                    <a:pt x="525" y="286"/>
                    <a:pt x="525" y="286"/>
                    <a:pt x="525" y="286"/>
                  </a:cubicBezTo>
                  <a:cubicBezTo>
                    <a:pt x="531" y="289"/>
                    <a:pt x="536" y="289"/>
                    <a:pt x="541" y="287"/>
                  </a:cubicBezTo>
                  <a:cubicBezTo>
                    <a:pt x="546" y="285"/>
                    <a:pt x="550" y="282"/>
                    <a:pt x="553" y="277"/>
                  </a:cubicBezTo>
                  <a:cubicBezTo>
                    <a:pt x="565" y="254"/>
                    <a:pt x="565" y="254"/>
                    <a:pt x="565" y="254"/>
                  </a:cubicBezTo>
                  <a:cubicBezTo>
                    <a:pt x="567" y="250"/>
                    <a:pt x="567" y="245"/>
                    <a:pt x="565" y="239"/>
                  </a:cubicBezTo>
                  <a:close/>
                  <a:moveTo>
                    <a:pt x="215" y="461"/>
                  </a:moveTo>
                  <a:cubicBezTo>
                    <a:pt x="216" y="458"/>
                    <a:pt x="219" y="458"/>
                    <a:pt x="225" y="458"/>
                  </a:cubicBezTo>
                  <a:cubicBezTo>
                    <a:pt x="368" y="472"/>
                    <a:pt x="368" y="472"/>
                    <a:pt x="368" y="472"/>
                  </a:cubicBezTo>
                  <a:cubicBezTo>
                    <a:pt x="373" y="473"/>
                    <a:pt x="377" y="475"/>
                    <a:pt x="378" y="478"/>
                  </a:cubicBezTo>
                  <a:cubicBezTo>
                    <a:pt x="379" y="481"/>
                    <a:pt x="377" y="484"/>
                    <a:pt x="373" y="489"/>
                  </a:cubicBezTo>
                  <a:cubicBezTo>
                    <a:pt x="325" y="540"/>
                    <a:pt x="325" y="540"/>
                    <a:pt x="325" y="540"/>
                  </a:cubicBezTo>
                  <a:cubicBezTo>
                    <a:pt x="321" y="543"/>
                    <a:pt x="316" y="545"/>
                    <a:pt x="310" y="546"/>
                  </a:cubicBezTo>
                  <a:cubicBezTo>
                    <a:pt x="305" y="546"/>
                    <a:pt x="300" y="544"/>
                    <a:pt x="295" y="541"/>
                  </a:cubicBezTo>
                  <a:cubicBezTo>
                    <a:pt x="219" y="470"/>
                    <a:pt x="219" y="470"/>
                    <a:pt x="219" y="470"/>
                  </a:cubicBezTo>
                  <a:cubicBezTo>
                    <a:pt x="216" y="467"/>
                    <a:pt x="214" y="463"/>
                    <a:pt x="215" y="4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11"/>
            <p:cNvSpPr>
              <a:spLocks noEditPoints="1"/>
            </p:cNvSpPr>
            <p:nvPr/>
          </p:nvSpPr>
          <p:spPr bwMode="auto">
            <a:xfrm>
              <a:off x="7575550" y="3743326"/>
              <a:ext cx="849313" cy="925513"/>
            </a:xfrm>
            <a:custGeom>
              <a:avLst/>
              <a:gdLst>
                <a:gd name="T0" fmla="*/ 23 w 529"/>
                <a:gd name="T1" fmla="*/ 319 h 524"/>
                <a:gd name="T2" fmla="*/ 5 w 529"/>
                <a:gd name="T3" fmla="*/ 285 h 524"/>
                <a:gd name="T4" fmla="*/ 93 w 529"/>
                <a:gd name="T5" fmla="*/ 191 h 524"/>
                <a:gd name="T6" fmla="*/ 108 w 529"/>
                <a:gd name="T7" fmla="*/ 185 h 524"/>
                <a:gd name="T8" fmla="*/ 91 w 529"/>
                <a:gd name="T9" fmla="*/ 139 h 524"/>
                <a:gd name="T10" fmla="*/ 45 w 529"/>
                <a:gd name="T11" fmla="*/ 135 h 524"/>
                <a:gd name="T12" fmla="*/ 51 w 529"/>
                <a:gd name="T13" fmla="*/ 96 h 524"/>
                <a:gd name="T14" fmla="*/ 108 w 529"/>
                <a:gd name="T15" fmla="*/ 60 h 524"/>
                <a:gd name="T16" fmla="*/ 126 w 529"/>
                <a:gd name="T17" fmla="*/ 0 h 524"/>
                <a:gd name="T18" fmla="*/ 185 w 529"/>
                <a:gd name="T19" fmla="*/ 17 h 524"/>
                <a:gd name="T20" fmla="*/ 199 w 529"/>
                <a:gd name="T21" fmla="*/ 48 h 524"/>
                <a:gd name="T22" fmla="*/ 224 w 529"/>
                <a:gd name="T23" fmla="*/ 77 h 524"/>
                <a:gd name="T24" fmla="*/ 202 w 529"/>
                <a:gd name="T25" fmla="*/ 103 h 524"/>
                <a:gd name="T26" fmla="*/ 185 w 529"/>
                <a:gd name="T27" fmla="*/ 127 h 524"/>
                <a:gd name="T28" fmla="*/ 249 w 529"/>
                <a:gd name="T29" fmla="*/ 198 h 524"/>
                <a:gd name="T30" fmla="*/ 239 w 529"/>
                <a:gd name="T31" fmla="*/ 229 h 524"/>
                <a:gd name="T32" fmla="*/ 189 w 529"/>
                <a:gd name="T33" fmla="*/ 199 h 524"/>
                <a:gd name="T34" fmla="*/ 179 w 529"/>
                <a:gd name="T35" fmla="*/ 323 h 524"/>
                <a:gd name="T36" fmla="*/ 113 w 529"/>
                <a:gd name="T37" fmla="*/ 323 h 524"/>
                <a:gd name="T38" fmla="*/ 105 w 529"/>
                <a:gd name="T39" fmla="*/ 240 h 524"/>
                <a:gd name="T40" fmla="*/ 95 w 529"/>
                <a:gd name="T41" fmla="*/ 492 h 524"/>
                <a:gd name="T42" fmla="*/ 65 w 529"/>
                <a:gd name="T43" fmla="*/ 516 h 524"/>
                <a:gd name="T44" fmla="*/ 25 w 529"/>
                <a:gd name="T45" fmla="*/ 414 h 524"/>
                <a:gd name="T46" fmla="*/ 55 w 529"/>
                <a:gd name="T47" fmla="*/ 390 h 524"/>
                <a:gd name="T48" fmla="*/ 95 w 529"/>
                <a:gd name="T49" fmla="*/ 492 h 524"/>
                <a:gd name="T50" fmla="*/ 449 w 529"/>
                <a:gd name="T51" fmla="*/ 498 h 524"/>
                <a:gd name="T52" fmla="*/ 215 w 529"/>
                <a:gd name="T53" fmla="*/ 514 h 524"/>
                <a:gd name="T54" fmla="*/ 94 w 529"/>
                <a:gd name="T55" fmla="*/ 385 h 524"/>
                <a:gd name="T56" fmla="*/ 131 w 529"/>
                <a:gd name="T57" fmla="*/ 370 h 524"/>
                <a:gd name="T58" fmla="*/ 262 w 529"/>
                <a:gd name="T59" fmla="*/ 468 h 524"/>
                <a:gd name="T60" fmla="*/ 463 w 529"/>
                <a:gd name="T61" fmla="*/ 462 h 524"/>
                <a:gd name="T62" fmla="*/ 276 w 529"/>
                <a:gd name="T63" fmla="*/ 350 h 524"/>
                <a:gd name="T64" fmla="*/ 310 w 529"/>
                <a:gd name="T65" fmla="*/ 425 h 524"/>
                <a:gd name="T66" fmla="*/ 271 w 529"/>
                <a:gd name="T67" fmla="*/ 443 h 524"/>
                <a:gd name="T68" fmla="*/ 238 w 529"/>
                <a:gd name="T69" fmla="*/ 367 h 524"/>
                <a:gd name="T70" fmla="*/ 259 w 529"/>
                <a:gd name="T71" fmla="*/ 51 h 524"/>
                <a:gd name="T72" fmla="*/ 481 w 529"/>
                <a:gd name="T73" fmla="*/ 6 h 524"/>
                <a:gd name="T74" fmla="*/ 499 w 529"/>
                <a:gd name="T75" fmla="*/ 318 h 524"/>
                <a:gd name="T76" fmla="*/ 306 w 529"/>
                <a:gd name="T77" fmla="*/ 336 h 524"/>
                <a:gd name="T78" fmla="*/ 259 w 529"/>
                <a:gd name="T79" fmla="*/ 51 h 524"/>
                <a:gd name="T80" fmla="*/ 316 w 529"/>
                <a:gd name="T81" fmla="*/ 97 h 524"/>
                <a:gd name="T82" fmla="*/ 339 w 529"/>
                <a:gd name="T83" fmla="*/ 202 h 524"/>
                <a:gd name="T84" fmla="*/ 368 w 529"/>
                <a:gd name="T85" fmla="*/ 129 h 524"/>
                <a:gd name="T86" fmla="*/ 333 w 529"/>
                <a:gd name="T87" fmla="*/ 104 h 524"/>
                <a:gd name="T88" fmla="*/ 428 w 529"/>
                <a:gd name="T89" fmla="*/ 104 h 524"/>
                <a:gd name="T90" fmla="*/ 377 w 529"/>
                <a:gd name="T91" fmla="*/ 209 h 524"/>
                <a:gd name="T92" fmla="*/ 423 w 529"/>
                <a:gd name="T93" fmla="*/ 221 h 524"/>
                <a:gd name="T94" fmla="*/ 436 w 529"/>
                <a:gd name="T95" fmla="*/ 250 h 524"/>
                <a:gd name="T96" fmla="*/ 339 w 529"/>
                <a:gd name="T97" fmla="*/ 263 h 524"/>
                <a:gd name="T98" fmla="*/ 354 w 529"/>
                <a:gd name="T99" fmla="*/ 283 h 524"/>
                <a:gd name="T100" fmla="*/ 446 w 529"/>
                <a:gd name="T101" fmla="*/ 265 h 524"/>
                <a:gd name="T102" fmla="*/ 429 w 529"/>
                <a:gd name="T103" fmla="*/ 66 h 524"/>
                <a:gd name="T104" fmla="*/ 526 w 529"/>
                <a:gd name="T105" fmla="*/ 471 h 524"/>
                <a:gd name="T106" fmla="*/ 484 w 529"/>
                <a:gd name="T107" fmla="*/ 480 h 524"/>
                <a:gd name="T108" fmla="*/ 460 w 529"/>
                <a:gd name="T109" fmla="*/ 369 h 524"/>
                <a:gd name="T110" fmla="*/ 501 w 529"/>
                <a:gd name="T111" fmla="*/ 360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29" h="524">
                  <a:moveTo>
                    <a:pt x="47" y="315"/>
                  </a:moveTo>
                  <a:cubicBezTo>
                    <a:pt x="44" y="320"/>
                    <a:pt x="40" y="322"/>
                    <a:pt x="36" y="323"/>
                  </a:cubicBezTo>
                  <a:cubicBezTo>
                    <a:pt x="31" y="323"/>
                    <a:pt x="27" y="322"/>
                    <a:pt x="23" y="319"/>
                  </a:cubicBezTo>
                  <a:cubicBezTo>
                    <a:pt x="9" y="309"/>
                    <a:pt x="9" y="309"/>
                    <a:pt x="9" y="309"/>
                  </a:cubicBezTo>
                  <a:cubicBezTo>
                    <a:pt x="4" y="306"/>
                    <a:pt x="2" y="302"/>
                    <a:pt x="1" y="297"/>
                  </a:cubicBezTo>
                  <a:cubicBezTo>
                    <a:pt x="0" y="293"/>
                    <a:pt x="1" y="289"/>
                    <a:pt x="5" y="285"/>
                  </a:cubicBezTo>
                  <a:cubicBezTo>
                    <a:pt x="69" y="195"/>
                    <a:pt x="69" y="195"/>
                    <a:pt x="69" y="195"/>
                  </a:cubicBezTo>
                  <a:cubicBezTo>
                    <a:pt x="72" y="191"/>
                    <a:pt x="75" y="189"/>
                    <a:pt x="80" y="188"/>
                  </a:cubicBezTo>
                  <a:cubicBezTo>
                    <a:pt x="85" y="187"/>
                    <a:pt x="89" y="188"/>
                    <a:pt x="93" y="191"/>
                  </a:cubicBezTo>
                  <a:cubicBezTo>
                    <a:pt x="93" y="191"/>
                    <a:pt x="93" y="191"/>
                    <a:pt x="93" y="191"/>
                  </a:cubicBezTo>
                  <a:cubicBezTo>
                    <a:pt x="98" y="194"/>
                    <a:pt x="101" y="195"/>
                    <a:pt x="104" y="193"/>
                  </a:cubicBezTo>
                  <a:cubicBezTo>
                    <a:pt x="107" y="192"/>
                    <a:pt x="108" y="189"/>
                    <a:pt x="108" y="185"/>
                  </a:cubicBezTo>
                  <a:cubicBezTo>
                    <a:pt x="108" y="151"/>
                    <a:pt x="108" y="151"/>
                    <a:pt x="108" y="151"/>
                  </a:cubicBezTo>
                  <a:cubicBezTo>
                    <a:pt x="108" y="146"/>
                    <a:pt x="106" y="142"/>
                    <a:pt x="103" y="140"/>
                  </a:cubicBezTo>
                  <a:cubicBezTo>
                    <a:pt x="100" y="138"/>
                    <a:pt x="96" y="138"/>
                    <a:pt x="91" y="139"/>
                  </a:cubicBezTo>
                  <a:cubicBezTo>
                    <a:pt x="67" y="147"/>
                    <a:pt x="67" y="147"/>
                    <a:pt x="67" y="147"/>
                  </a:cubicBezTo>
                  <a:cubicBezTo>
                    <a:pt x="62" y="149"/>
                    <a:pt x="58" y="148"/>
                    <a:pt x="53" y="146"/>
                  </a:cubicBezTo>
                  <a:cubicBezTo>
                    <a:pt x="49" y="144"/>
                    <a:pt x="46" y="141"/>
                    <a:pt x="45" y="135"/>
                  </a:cubicBezTo>
                  <a:cubicBezTo>
                    <a:pt x="39" y="119"/>
                    <a:pt x="39" y="119"/>
                    <a:pt x="39" y="119"/>
                  </a:cubicBezTo>
                  <a:cubicBezTo>
                    <a:pt x="37" y="114"/>
                    <a:pt x="38" y="110"/>
                    <a:pt x="40" y="105"/>
                  </a:cubicBezTo>
                  <a:cubicBezTo>
                    <a:pt x="43" y="101"/>
                    <a:pt x="46" y="98"/>
                    <a:pt x="51" y="96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6" y="82"/>
                    <a:pt x="100" y="79"/>
                    <a:pt x="103" y="74"/>
                  </a:cubicBezTo>
                  <a:cubicBezTo>
                    <a:pt x="106" y="70"/>
                    <a:pt x="108" y="65"/>
                    <a:pt x="108" y="60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2"/>
                    <a:pt x="110" y="8"/>
                    <a:pt x="113" y="5"/>
                  </a:cubicBezTo>
                  <a:cubicBezTo>
                    <a:pt x="116" y="1"/>
                    <a:pt x="121" y="0"/>
                    <a:pt x="126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172" y="0"/>
                    <a:pt x="176" y="1"/>
                    <a:pt x="179" y="5"/>
                  </a:cubicBezTo>
                  <a:cubicBezTo>
                    <a:pt x="183" y="8"/>
                    <a:pt x="185" y="12"/>
                    <a:pt x="185" y="17"/>
                  </a:cubicBezTo>
                  <a:cubicBezTo>
                    <a:pt x="185" y="36"/>
                    <a:pt x="185" y="36"/>
                    <a:pt x="185" y="36"/>
                  </a:cubicBezTo>
                  <a:cubicBezTo>
                    <a:pt x="185" y="41"/>
                    <a:pt x="186" y="44"/>
                    <a:pt x="189" y="47"/>
                  </a:cubicBezTo>
                  <a:cubicBezTo>
                    <a:pt x="192" y="49"/>
                    <a:pt x="195" y="50"/>
                    <a:pt x="199" y="48"/>
                  </a:cubicBezTo>
                  <a:cubicBezTo>
                    <a:pt x="203" y="47"/>
                    <a:pt x="207" y="48"/>
                    <a:pt x="211" y="50"/>
                  </a:cubicBezTo>
                  <a:cubicBezTo>
                    <a:pt x="214" y="52"/>
                    <a:pt x="217" y="56"/>
                    <a:pt x="219" y="60"/>
                  </a:cubicBezTo>
                  <a:cubicBezTo>
                    <a:pt x="224" y="77"/>
                    <a:pt x="224" y="77"/>
                    <a:pt x="224" y="77"/>
                  </a:cubicBezTo>
                  <a:cubicBezTo>
                    <a:pt x="226" y="82"/>
                    <a:pt x="225" y="86"/>
                    <a:pt x="223" y="90"/>
                  </a:cubicBezTo>
                  <a:cubicBezTo>
                    <a:pt x="221" y="95"/>
                    <a:pt x="218" y="98"/>
                    <a:pt x="214" y="99"/>
                  </a:cubicBezTo>
                  <a:cubicBezTo>
                    <a:pt x="202" y="103"/>
                    <a:pt x="202" y="103"/>
                    <a:pt x="202" y="103"/>
                  </a:cubicBezTo>
                  <a:cubicBezTo>
                    <a:pt x="197" y="105"/>
                    <a:pt x="193" y="108"/>
                    <a:pt x="190" y="112"/>
                  </a:cubicBezTo>
                  <a:cubicBezTo>
                    <a:pt x="186" y="116"/>
                    <a:pt x="185" y="121"/>
                    <a:pt x="185" y="127"/>
                  </a:cubicBezTo>
                  <a:cubicBezTo>
                    <a:pt x="185" y="127"/>
                    <a:pt x="185" y="127"/>
                    <a:pt x="185" y="127"/>
                  </a:cubicBezTo>
                  <a:cubicBezTo>
                    <a:pt x="185" y="132"/>
                    <a:pt x="186" y="137"/>
                    <a:pt x="189" y="142"/>
                  </a:cubicBezTo>
                  <a:cubicBezTo>
                    <a:pt x="192" y="148"/>
                    <a:pt x="195" y="152"/>
                    <a:pt x="198" y="156"/>
                  </a:cubicBezTo>
                  <a:cubicBezTo>
                    <a:pt x="249" y="198"/>
                    <a:pt x="249" y="198"/>
                    <a:pt x="249" y="198"/>
                  </a:cubicBezTo>
                  <a:cubicBezTo>
                    <a:pt x="252" y="201"/>
                    <a:pt x="254" y="204"/>
                    <a:pt x="255" y="209"/>
                  </a:cubicBezTo>
                  <a:cubicBezTo>
                    <a:pt x="255" y="214"/>
                    <a:pt x="254" y="219"/>
                    <a:pt x="251" y="223"/>
                  </a:cubicBezTo>
                  <a:cubicBezTo>
                    <a:pt x="248" y="227"/>
                    <a:pt x="244" y="229"/>
                    <a:pt x="239" y="229"/>
                  </a:cubicBezTo>
                  <a:cubicBezTo>
                    <a:pt x="234" y="230"/>
                    <a:pt x="230" y="228"/>
                    <a:pt x="226" y="225"/>
                  </a:cubicBezTo>
                  <a:cubicBezTo>
                    <a:pt x="198" y="201"/>
                    <a:pt x="198" y="201"/>
                    <a:pt x="198" y="201"/>
                  </a:cubicBezTo>
                  <a:cubicBezTo>
                    <a:pt x="195" y="198"/>
                    <a:pt x="192" y="197"/>
                    <a:pt x="189" y="199"/>
                  </a:cubicBezTo>
                  <a:cubicBezTo>
                    <a:pt x="186" y="200"/>
                    <a:pt x="185" y="203"/>
                    <a:pt x="185" y="208"/>
                  </a:cubicBezTo>
                  <a:cubicBezTo>
                    <a:pt x="185" y="309"/>
                    <a:pt x="185" y="309"/>
                    <a:pt x="185" y="309"/>
                  </a:cubicBezTo>
                  <a:cubicBezTo>
                    <a:pt x="185" y="315"/>
                    <a:pt x="183" y="319"/>
                    <a:pt x="179" y="323"/>
                  </a:cubicBezTo>
                  <a:cubicBezTo>
                    <a:pt x="176" y="326"/>
                    <a:pt x="172" y="328"/>
                    <a:pt x="167" y="328"/>
                  </a:cubicBezTo>
                  <a:cubicBezTo>
                    <a:pt x="126" y="328"/>
                    <a:pt x="126" y="328"/>
                    <a:pt x="126" y="328"/>
                  </a:cubicBezTo>
                  <a:cubicBezTo>
                    <a:pt x="121" y="328"/>
                    <a:pt x="116" y="326"/>
                    <a:pt x="113" y="323"/>
                  </a:cubicBezTo>
                  <a:cubicBezTo>
                    <a:pt x="110" y="319"/>
                    <a:pt x="108" y="315"/>
                    <a:pt x="108" y="309"/>
                  </a:cubicBezTo>
                  <a:cubicBezTo>
                    <a:pt x="108" y="248"/>
                    <a:pt x="108" y="248"/>
                    <a:pt x="108" y="248"/>
                  </a:cubicBezTo>
                  <a:cubicBezTo>
                    <a:pt x="108" y="243"/>
                    <a:pt x="107" y="240"/>
                    <a:pt x="105" y="240"/>
                  </a:cubicBezTo>
                  <a:cubicBezTo>
                    <a:pt x="103" y="240"/>
                    <a:pt x="101" y="241"/>
                    <a:pt x="98" y="245"/>
                  </a:cubicBezTo>
                  <a:lnTo>
                    <a:pt x="47" y="315"/>
                  </a:lnTo>
                  <a:close/>
                  <a:moveTo>
                    <a:pt x="95" y="492"/>
                  </a:moveTo>
                  <a:cubicBezTo>
                    <a:pt x="96" y="497"/>
                    <a:pt x="95" y="502"/>
                    <a:pt x="93" y="505"/>
                  </a:cubicBezTo>
                  <a:cubicBezTo>
                    <a:pt x="90" y="509"/>
                    <a:pt x="86" y="512"/>
                    <a:pt x="81" y="512"/>
                  </a:cubicBezTo>
                  <a:cubicBezTo>
                    <a:pt x="65" y="516"/>
                    <a:pt x="65" y="516"/>
                    <a:pt x="65" y="516"/>
                  </a:cubicBezTo>
                  <a:cubicBezTo>
                    <a:pt x="59" y="517"/>
                    <a:pt x="55" y="517"/>
                    <a:pt x="51" y="514"/>
                  </a:cubicBezTo>
                  <a:cubicBezTo>
                    <a:pt x="47" y="512"/>
                    <a:pt x="44" y="508"/>
                    <a:pt x="44" y="503"/>
                  </a:cubicBezTo>
                  <a:cubicBezTo>
                    <a:pt x="25" y="414"/>
                    <a:pt x="25" y="414"/>
                    <a:pt x="25" y="414"/>
                  </a:cubicBezTo>
                  <a:cubicBezTo>
                    <a:pt x="24" y="410"/>
                    <a:pt x="24" y="406"/>
                    <a:pt x="27" y="401"/>
                  </a:cubicBezTo>
                  <a:cubicBezTo>
                    <a:pt x="29" y="397"/>
                    <a:pt x="33" y="395"/>
                    <a:pt x="37" y="394"/>
                  </a:cubicBezTo>
                  <a:cubicBezTo>
                    <a:pt x="55" y="390"/>
                    <a:pt x="55" y="390"/>
                    <a:pt x="55" y="390"/>
                  </a:cubicBezTo>
                  <a:cubicBezTo>
                    <a:pt x="60" y="389"/>
                    <a:pt x="64" y="390"/>
                    <a:pt x="68" y="392"/>
                  </a:cubicBezTo>
                  <a:cubicBezTo>
                    <a:pt x="73" y="395"/>
                    <a:pt x="75" y="399"/>
                    <a:pt x="76" y="404"/>
                  </a:cubicBezTo>
                  <a:lnTo>
                    <a:pt x="95" y="492"/>
                  </a:lnTo>
                  <a:close/>
                  <a:moveTo>
                    <a:pt x="465" y="480"/>
                  </a:moveTo>
                  <a:cubicBezTo>
                    <a:pt x="466" y="485"/>
                    <a:pt x="464" y="489"/>
                    <a:pt x="461" y="492"/>
                  </a:cubicBezTo>
                  <a:cubicBezTo>
                    <a:pt x="458" y="496"/>
                    <a:pt x="454" y="498"/>
                    <a:pt x="449" y="498"/>
                  </a:cubicBezTo>
                  <a:cubicBezTo>
                    <a:pt x="246" y="524"/>
                    <a:pt x="246" y="524"/>
                    <a:pt x="246" y="524"/>
                  </a:cubicBezTo>
                  <a:cubicBezTo>
                    <a:pt x="241" y="524"/>
                    <a:pt x="235" y="524"/>
                    <a:pt x="229" y="521"/>
                  </a:cubicBezTo>
                  <a:cubicBezTo>
                    <a:pt x="223" y="519"/>
                    <a:pt x="218" y="517"/>
                    <a:pt x="215" y="514"/>
                  </a:cubicBezTo>
                  <a:cubicBezTo>
                    <a:pt x="96" y="410"/>
                    <a:pt x="96" y="410"/>
                    <a:pt x="96" y="410"/>
                  </a:cubicBezTo>
                  <a:cubicBezTo>
                    <a:pt x="93" y="407"/>
                    <a:pt x="91" y="403"/>
                    <a:pt x="91" y="398"/>
                  </a:cubicBezTo>
                  <a:cubicBezTo>
                    <a:pt x="90" y="393"/>
                    <a:pt x="91" y="389"/>
                    <a:pt x="94" y="385"/>
                  </a:cubicBezTo>
                  <a:cubicBezTo>
                    <a:pt x="107" y="372"/>
                    <a:pt x="107" y="372"/>
                    <a:pt x="107" y="372"/>
                  </a:cubicBezTo>
                  <a:cubicBezTo>
                    <a:pt x="110" y="369"/>
                    <a:pt x="114" y="367"/>
                    <a:pt x="119" y="366"/>
                  </a:cubicBezTo>
                  <a:cubicBezTo>
                    <a:pt x="124" y="365"/>
                    <a:pt x="128" y="366"/>
                    <a:pt x="131" y="370"/>
                  </a:cubicBezTo>
                  <a:cubicBezTo>
                    <a:pt x="232" y="459"/>
                    <a:pt x="232" y="459"/>
                    <a:pt x="232" y="459"/>
                  </a:cubicBezTo>
                  <a:cubicBezTo>
                    <a:pt x="235" y="462"/>
                    <a:pt x="240" y="464"/>
                    <a:pt x="246" y="466"/>
                  </a:cubicBezTo>
                  <a:cubicBezTo>
                    <a:pt x="252" y="468"/>
                    <a:pt x="257" y="469"/>
                    <a:pt x="262" y="468"/>
                  </a:cubicBezTo>
                  <a:cubicBezTo>
                    <a:pt x="444" y="446"/>
                    <a:pt x="444" y="446"/>
                    <a:pt x="444" y="446"/>
                  </a:cubicBezTo>
                  <a:cubicBezTo>
                    <a:pt x="448" y="446"/>
                    <a:pt x="452" y="447"/>
                    <a:pt x="456" y="450"/>
                  </a:cubicBezTo>
                  <a:cubicBezTo>
                    <a:pt x="460" y="454"/>
                    <a:pt x="462" y="457"/>
                    <a:pt x="463" y="462"/>
                  </a:cubicBezTo>
                  <a:lnTo>
                    <a:pt x="465" y="480"/>
                  </a:lnTo>
                  <a:close/>
                  <a:moveTo>
                    <a:pt x="263" y="350"/>
                  </a:moveTo>
                  <a:cubicBezTo>
                    <a:pt x="267" y="348"/>
                    <a:pt x="272" y="348"/>
                    <a:pt x="276" y="350"/>
                  </a:cubicBezTo>
                  <a:cubicBezTo>
                    <a:pt x="281" y="352"/>
                    <a:pt x="284" y="355"/>
                    <a:pt x="286" y="360"/>
                  </a:cubicBezTo>
                  <a:cubicBezTo>
                    <a:pt x="309" y="413"/>
                    <a:pt x="309" y="413"/>
                    <a:pt x="309" y="413"/>
                  </a:cubicBezTo>
                  <a:cubicBezTo>
                    <a:pt x="311" y="417"/>
                    <a:pt x="311" y="421"/>
                    <a:pt x="310" y="425"/>
                  </a:cubicBezTo>
                  <a:cubicBezTo>
                    <a:pt x="308" y="430"/>
                    <a:pt x="305" y="433"/>
                    <a:pt x="300" y="435"/>
                  </a:cubicBezTo>
                  <a:cubicBezTo>
                    <a:pt x="284" y="442"/>
                    <a:pt x="284" y="442"/>
                    <a:pt x="284" y="442"/>
                  </a:cubicBezTo>
                  <a:cubicBezTo>
                    <a:pt x="280" y="445"/>
                    <a:pt x="275" y="445"/>
                    <a:pt x="271" y="443"/>
                  </a:cubicBezTo>
                  <a:cubicBezTo>
                    <a:pt x="267" y="441"/>
                    <a:pt x="263" y="438"/>
                    <a:pt x="261" y="434"/>
                  </a:cubicBezTo>
                  <a:cubicBezTo>
                    <a:pt x="238" y="380"/>
                    <a:pt x="238" y="380"/>
                    <a:pt x="238" y="380"/>
                  </a:cubicBezTo>
                  <a:cubicBezTo>
                    <a:pt x="236" y="376"/>
                    <a:pt x="236" y="372"/>
                    <a:pt x="238" y="367"/>
                  </a:cubicBezTo>
                  <a:cubicBezTo>
                    <a:pt x="239" y="363"/>
                    <a:pt x="242" y="359"/>
                    <a:pt x="247" y="358"/>
                  </a:cubicBezTo>
                  <a:lnTo>
                    <a:pt x="263" y="350"/>
                  </a:lnTo>
                  <a:close/>
                  <a:moveTo>
                    <a:pt x="259" y="51"/>
                  </a:moveTo>
                  <a:cubicBezTo>
                    <a:pt x="258" y="46"/>
                    <a:pt x="259" y="41"/>
                    <a:pt x="262" y="37"/>
                  </a:cubicBezTo>
                  <a:cubicBezTo>
                    <a:pt x="265" y="34"/>
                    <a:pt x="269" y="31"/>
                    <a:pt x="274" y="31"/>
                  </a:cubicBezTo>
                  <a:cubicBezTo>
                    <a:pt x="481" y="6"/>
                    <a:pt x="481" y="6"/>
                    <a:pt x="481" y="6"/>
                  </a:cubicBezTo>
                  <a:cubicBezTo>
                    <a:pt x="487" y="6"/>
                    <a:pt x="491" y="7"/>
                    <a:pt x="494" y="10"/>
                  </a:cubicBezTo>
                  <a:cubicBezTo>
                    <a:pt x="498" y="13"/>
                    <a:pt x="499" y="17"/>
                    <a:pt x="499" y="22"/>
                  </a:cubicBezTo>
                  <a:cubicBezTo>
                    <a:pt x="499" y="318"/>
                    <a:pt x="499" y="318"/>
                    <a:pt x="499" y="318"/>
                  </a:cubicBezTo>
                  <a:cubicBezTo>
                    <a:pt x="499" y="324"/>
                    <a:pt x="498" y="328"/>
                    <a:pt x="494" y="331"/>
                  </a:cubicBezTo>
                  <a:cubicBezTo>
                    <a:pt x="491" y="335"/>
                    <a:pt x="487" y="336"/>
                    <a:pt x="481" y="336"/>
                  </a:cubicBezTo>
                  <a:cubicBezTo>
                    <a:pt x="306" y="336"/>
                    <a:pt x="306" y="336"/>
                    <a:pt x="306" y="336"/>
                  </a:cubicBezTo>
                  <a:cubicBezTo>
                    <a:pt x="301" y="336"/>
                    <a:pt x="296" y="335"/>
                    <a:pt x="293" y="331"/>
                  </a:cubicBezTo>
                  <a:cubicBezTo>
                    <a:pt x="289" y="328"/>
                    <a:pt x="287" y="324"/>
                    <a:pt x="286" y="318"/>
                  </a:cubicBezTo>
                  <a:lnTo>
                    <a:pt x="259" y="51"/>
                  </a:lnTo>
                  <a:close/>
                  <a:moveTo>
                    <a:pt x="332" y="78"/>
                  </a:moveTo>
                  <a:cubicBezTo>
                    <a:pt x="327" y="78"/>
                    <a:pt x="323" y="80"/>
                    <a:pt x="320" y="84"/>
                  </a:cubicBezTo>
                  <a:cubicBezTo>
                    <a:pt x="317" y="88"/>
                    <a:pt x="316" y="93"/>
                    <a:pt x="316" y="97"/>
                  </a:cubicBezTo>
                  <a:cubicBezTo>
                    <a:pt x="327" y="199"/>
                    <a:pt x="327" y="199"/>
                    <a:pt x="327" y="199"/>
                  </a:cubicBezTo>
                  <a:cubicBezTo>
                    <a:pt x="327" y="204"/>
                    <a:pt x="329" y="207"/>
                    <a:pt x="331" y="207"/>
                  </a:cubicBezTo>
                  <a:cubicBezTo>
                    <a:pt x="333" y="208"/>
                    <a:pt x="336" y="206"/>
                    <a:pt x="339" y="202"/>
                  </a:cubicBezTo>
                  <a:cubicBezTo>
                    <a:pt x="376" y="147"/>
                    <a:pt x="376" y="147"/>
                    <a:pt x="376" y="147"/>
                  </a:cubicBezTo>
                  <a:cubicBezTo>
                    <a:pt x="379" y="143"/>
                    <a:pt x="379" y="139"/>
                    <a:pt x="378" y="136"/>
                  </a:cubicBezTo>
                  <a:cubicBezTo>
                    <a:pt x="377" y="133"/>
                    <a:pt x="374" y="131"/>
                    <a:pt x="368" y="129"/>
                  </a:cubicBezTo>
                  <a:cubicBezTo>
                    <a:pt x="348" y="125"/>
                    <a:pt x="348" y="125"/>
                    <a:pt x="348" y="125"/>
                  </a:cubicBezTo>
                  <a:cubicBezTo>
                    <a:pt x="342" y="124"/>
                    <a:pt x="338" y="122"/>
                    <a:pt x="336" y="118"/>
                  </a:cubicBezTo>
                  <a:cubicBezTo>
                    <a:pt x="333" y="114"/>
                    <a:pt x="332" y="109"/>
                    <a:pt x="333" y="104"/>
                  </a:cubicBezTo>
                  <a:cubicBezTo>
                    <a:pt x="334" y="100"/>
                    <a:pt x="337" y="96"/>
                    <a:pt x="341" y="93"/>
                  </a:cubicBezTo>
                  <a:cubicBezTo>
                    <a:pt x="345" y="91"/>
                    <a:pt x="349" y="90"/>
                    <a:pt x="354" y="91"/>
                  </a:cubicBezTo>
                  <a:cubicBezTo>
                    <a:pt x="428" y="104"/>
                    <a:pt x="428" y="104"/>
                    <a:pt x="428" y="104"/>
                  </a:cubicBezTo>
                  <a:cubicBezTo>
                    <a:pt x="433" y="106"/>
                    <a:pt x="436" y="108"/>
                    <a:pt x="438" y="111"/>
                  </a:cubicBezTo>
                  <a:cubicBezTo>
                    <a:pt x="439" y="115"/>
                    <a:pt x="438" y="119"/>
                    <a:pt x="435" y="123"/>
                  </a:cubicBezTo>
                  <a:cubicBezTo>
                    <a:pt x="377" y="209"/>
                    <a:pt x="377" y="209"/>
                    <a:pt x="377" y="209"/>
                  </a:cubicBezTo>
                  <a:cubicBezTo>
                    <a:pt x="374" y="213"/>
                    <a:pt x="374" y="216"/>
                    <a:pt x="375" y="219"/>
                  </a:cubicBezTo>
                  <a:cubicBezTo>
                    <a:pt x="377" y="222"/>
                    <a:pt x="380" y="223"/>
                    <a:pt x="384" y="222"/>
                  </a:cubicBezTo>
                  <a:cubicBezTo>
                    <a:pt x="423" y="221"/>
                    <a:pt x="423" y="221"/>
                    <a:pt x="423" y="221"/>
                  </a:cubicBezTo>
                  <a:cubicBezTo>
                    <a:pt x="427" y="221"/>
                    <a:pt x="431" y="222"/>
                    <a:pt x="435" y="226"/>
                  </a:cubicBezTo>
                  <a:cubicBezTo>
                    <a:pt x="438" y="229"/>
                    <a:pt x="440" y="233"/>
                    <a:pt x="441" y="239"/>
                  </a:cubicBezTo>
                  <a:cubicBezTo>
                    <a:pt x="441" y="243"/>
                    <a:pt x="439" y="247"/>
                    <a:pt x="436" y="250"/>
                  </a:cubicBezTo>
                  <a:cubicBezTo>
                    <a:pt x="432" y="254"/>
                    <a:pt x="428" y="256"/>
                    <a:pt x="424" y="256"/>
                  </a:cubicBezTo>
                  <a:cubicBezTo>
                    <a:pt x="351" y="258"/>
                    <a:pt x="351" y="258"/>
                    <a:pt x="351" y="258"/>
                  </a:cubicBezTo>
                  <a:cubicBezTo>
                    <a:pt x="346" y="259"/>
                    <a:pt x="342" y="261"/>
                    <a:pt x="339" y="263"/>
                  </a:cubicBezTo>
                  <a:cubicBezTo>
                    <a:pt x="335" y="265"/>
                    <a:pt x="334" y="268"/>
                    <a:pt x="334" y="271"/>
                  </a:cubicBezTo>
                  <a:cubicBezTo>
                    <a:pt x="335" y="275"/>
                    <a:pt x="338" y="277"/>
                    <a:pt x="341" y="279"/>
                  </a:cubicBezTo>
                  <a:cubicBezTo>
                    <a:pt x="345" y="282"/>
                    <a:pt x="349" y="283"/>
                    <a:pt x="354" y="283"/>
                  </a:cubicBezTo>
                  <a:cubicBezTo>
                    <a:pt x="429" y="283"/>
                    <a:pt x="429" y="283"/>
                    <a:pt x="429" y="283"/>
                  </a:cubicBezTo>
                  <a:cubicBezTo>
                    <a:pt x="433" y="283"/>
                    <a:pt x="438" y="281"/>
                    <a:pt x="441" y="278"/>
                  </a:cubicBezTo>
                  <a:cubicBezTo>
                    <a:pt x="444" y="274"/>
                    <a:pt x="446" y="270"/>
                    <a:pt x="446" y="265"/>
                  </a:cubicBezTo>
                  <a:cubicBezTo>
                    <a:pt x="446" y="82"/>
                    <a:pt x="446" y="82"/>
                    <a:pt x="446" y="82"/>
                  </a:cubicBezTo>
                  <a:cubicBezTo>
                    <a:pt x="446" y="76"/>
                    <a:pt x="444" y="72"/>
                    <a:pt x="441" y="69"/>
                  </a:cubicBezTo>
                  <a:cubicBezTo>
                    <a:pt x="438" y="67"/>
                    <a:pt x="433" y="65"/>
                    <a:pt x="429" y="66"/>
                  </a:cubicBezTo>
                  <a:lnTo>
                    <a:pt x="332" y="78"/>
                  </a:lnTo>
                  <a:close/>
                  <a:moveTo>
                    <a:pt x="528" y="458"/>
                  </a:moveTo>
                  <a:cubicBezTo>
                    <a:pt x="529" y="463"/>
                    <a:pt x="529" y="467"/>
                    <a:pt x="526" y="471"/>
                  </a:cubicBezTo>
                  <a:cubicBezTo>
                    <a:pt x="523" y="475"/>
                    <a:pt x="520" y="478"/>
                    <a:pt x="515" y="478"/>
                  </a:cubicBezTo>
                  <a:cubicBezTo>
                    <a:pt x="497" y="482"/>
                    <a:pt x="497" y="482"/>
                    <a:pt x="497" y="482"/>
                  </a:cubicBezTo>
                  <a:cubicBezTo>
                    <a:pt x="493" y="484"/>
                    <a:pt x="488" y="483"/>
                    <a:pt x="484" y="480"/>
                  </a:cubicBezTo>
                  <a:cubicBezTo>
                    <a:pt x="480" y="478"/>
                    <a:pt x="477" y="474"/>
                    <a:pt x="476" y="469"/>
                  </a:cubicBezTo>
                  <a:cubicBezTo>
                    <a:pt x="457" y="383"/>
                    <a:pt x="457" y="383"/>
                    <a:pt x="457" y="383"/>
                  </a:cubicBezTo>
                  <a:cubicBezTo>
                    <a:pt x="456" y="378"/>
                    <a:pt x="457" y="373"/>
                    <a:pt x="460" y="369"/>
                  </a:cubicBezTo>
                  <a:cubicBezTo>
                    <a:pt x="463" y="365"/>
                    <a:pt x="466" y="363"/>
                    <a:pt x="471" y="362"/>
                  </a:cubicBezTo>
                  <a:cubicBezTo>
                    <a:pt x="488" y="358"/>
                    <a:pt x="488" y="358"/>
                    <a:pt x="488" y="358"/>
                  </a:cubicBezTo>
                  <a:cubicBezTo>
                    <a:pt x="493" y="356"/>
                    <a:pt x="497" y="357"/>
                    <a:pt x="501" y="360"/>
                  </a:cubicBezTo>
                  <a:cubicBezTo>
                    <a:pt x="505" y="363"/>
                    <a:pt x="508" y="366"/>
                    <a:pt x="509" y="371"/>
                  </a:cubicBezTo>
                  <a:lnTo>
                    <a:pt x="528" y="4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12"/>
            <p:cNvSpPr>
              <a:spLocks noEditPoints="1"/>
            </p:cNvSpPr>
            <p:nvPr/>
          </p:nvSpPr>
          <p:spPr bwMode="auto">
            <a:xfrm>
              <a:off x="8467725" y="3763963"/>
              <a:ext cx="842963" cy="841375"/>
            </a:xfrm>
            <a:custGeom>
              <a:avLst/>
              <a:gdLst>
                <a:gd name="T0" fmla="*/ 107 w 525"/>
                <a:gd name="T1" fmla="*/ 350 h 477"/>
                <a:gd name="T2" fmla="*/ 26 w 525"/>
                <a:gd name="T3" fmla="*/ 425 h 477"/>
                <a:gd name="T4" fmla="*/ 4 w 525"/>
                <a:gd name="T5" fmla="*/ 387 h 477"/>
                <a:gd name="T6" fmla="*/ 85 w 525"/>
                <a:gd name="T7" fmla="*/ 311 h 477"/>
                <a:gd name="T8" fmla="*/ 21 w 525"/>
                <a:gd name="T9" fmla="*/ 46 h 477"/>
                <a:gd name="T10" fmla="*/ 117 w 525"/>
                <a:gd name="T11" fmla="*/ 30 h 477"/>
                <a:gd name="T12" fmla="*/ 134 w 525"/>
                <a:gd name="T13" fmla="*/ 15 h 477"/>
                <a:gd name="T14" fmla="*/ 178 w 525"/>
                <a:gd name="T15" fmla="*/ 9 h 477"/>
                <a:gd name="T16" fmla="*/ 282 w 525"/>
                <a:gd name="T17" fmla="*/ 13 h 477"/>
                <a:gd name="T18" fmla="*/ 305 w 525"/>
                <a:gd name="T19" fmla="*/ 52 h 477"/>
                <a:gd name="T20" fmla="*/ 40 w 525"/>
                <a:gd name="T21" fmla="*/ 98 h 477"/>
                <a:gd name="T22" fmla="*/ 17 w 525"/>
                <a:gd name="T23" fmla="*/ 59 h 477"/>
                <a:gd name="T24" fmla="*/ 204 w 525"/>
                <a:gd name="T25" fmla="*/ 238 h 477"/>
                <a:gd name="T26" fmla="*/ 93 w 525"/>
                <a:gd name="T27" fmla="*/ 245 h 477"/>
                <a:gd name="T28" fmla="*/ 52 w 525"/>
                <a:gd name="T29" fmla="*/ 251 h 477"/>
                <a:gd name="T30" fmla="*/ 43 w 525"/>
                <a:gd name="T31" fmla="*/ 121 h 477"/>
                <a:gd name="T32" fmla="*/ 262 w 525"/>
                <a:gd name="T33" fmla="*/ 95 h 477"/>
                <a:gd name="T34" fmla="*/ 280 w 525"/>
                <a:gd name="T35" fmla="*/ 228 h 477"/>
                <a:gd name="T36" fmla="*/ 240 w 525"/>
                <a:gd name="T37" fmla="*/ 245 h 477"/>
                <a:gd name="T38" fmla="*/ 203 w 525"/>
                <a:gd name="T39" fmla="*/ 179 h 477"/>
                <a:gd name="T40" fmla="*/ 216 w 525"/>
                <a:gd name="T41" fmla="*/ 159 h 477"/>
                <a:gd name="T42" fmla="*/ 104 w 525"/>
                <a:gd name="T43" fmla="*/ 162 h 477"/>
                <a:gd name="T44" fmla="*/ 116 w 525"/>
                <a:gd name="T45" fmla="*/ 177 h 477"/>
                <a:gd name="T46" fmla="*/ 175 w 525"/>
                <a:gd name="T47" fmla="*/ 265 h 477"/>
                <a:gd name="T48" fmla="*/ 182 w 525"/>
                <a:gd name="T49" fmla="*/ 460 h 477"/>
                <a:gd name="T50" fmla="*/ 117 w 525"/>
                <a:gd name="T51" fmla="*/ 457 h 477"/>
                <a:gd name="T52" fmla="*/ 116 w 525"/>
                <a:gd name="T53" fmla="*/ 409 h 477"/>
                <a:gd name="T54" fmla="*/ 126 w 525"/>
                <a:gd name="T55" fmla="*/ 387 h 477"/>
                <a:gd name="T56" fmla="*/ 138 w 525"/>
                <a:gd name="T57" fmla="*/ 262 h 477"/>
                <a:gd name="T58" fmla="*/ 521 w 525"/>
                <a:gd name="T59" fmla="*/ 472 h 477"/>
                <a:gd name="T60" fmla="*/ 397 w 525"/>
                <a:gd name="T61" fmla="*/ 473 h 477"/>
                <a:gd name="T62" fmla="*/ 376 w 525"/>
                <a:gd name="T63" fmla="*/ 261 h 477"/>
                <a:gd name="T64" fmla="*/ 332 w 525"/>
                <a:gd name="T65" fmla="*/ 448 h 477"/>
                <a:gd name="T66" fmla="*/ 285 w 525"/>
                <a:gd name="T67" fmla="*/ 438 h 477"/>
                <a:gd name="T68" fmla="*/ 285 w 525"/>
                <a:gd name="T69" fmla="*/ 392 h 477"/>
                <a:gd name="T70" fmla="*/ 250 w 525"/>
                <a:gd name="T71" fmla="*/ 405 h 477"/>
                <a:gd name="T72" fmla="*/ 202 w 525"/>
                <a:gd name="T73" fmla="*/ 335 h 477"/>
                <a:gd name="T74" fmla="*/ 242 w 525"/>
                <a:gd name="T75" fmla="*/ 308 h 477"/>
                <a:gd name="T76" fmla="*/ 291 w 525"/>
                <a:gd name="T77" fmla="*/ 364 h 477"/>
                <a:gd name="T78" fmla="*/ 333 w 525"/>
                <a:gd name="T79" fmla="*/ 148 h 477"/>
                <a:gd name="T80" fmla="*/ 296 w 525"/>
                <a:gd name="T81" fmla="*/ 132 h 477"/>
                <a:gd name="T82" fmla="*/ 303 w 525"/>
                <a:gd name="T83" fmla="*/ 85 h 477"/>
                <a:gd name="T84" fmla="*/ 347 w 525"/>
                <a:gd name="T85" fmla="*/ 81 h 477"/>
                <a:gd name="T86" fmla="*/ 371 w 525"/>
                <a:gd name="T87" fmla="*/ 11 h 477"/>
                <a:gd name="T88" fmla="*/ 419 w 525"/>
                <a:gd name="T89" fmla="*/ 21 h 477"/>
                <a:gd name="T90" fmla="*/ 415 w 525"/>
                <a:gd name="T91" fmla="*/ 92 h 477"/>
                <a:gd name="T92" fmla="*/ 467 w 525"/>
                <a:gd name="T93" fmla="*/ 102 h 477"/>
                <a:gd name="T94" fmla="*/ 426 w 525"/>
                <a:gd name="T95" fmla="*/ 56 h 477"/>
                <a:gd name="T96" fmla="*/ 458 w 525"/>
                <a:gd name="T97" fmla="*/ 19 h 477"/>
                <a:gd name="T98" fmla="*/ 524 w 525"/>
                <a:gd name="T99" fmla="*/ 77 h 477"/>
                <a:gd name="T100" fmla="*/ 508 w 525"/>
                <a:gd name="T101" fmla="*/ 106 h 477"/>
                <a:gd name="T102" fmla="*/ 521 w 525"/>
                <a:gd name="T103" fmla="*/ 131 h 477"/>
                <a:gd name="T104" fmla="*/ 498 w 525"/>
                <a:gd name="T105" fmla="*/ 168 h 477"/>
                <a:gd name="T106" fmla="*/ 395 w 525"/>
                <a:gd name="T107" fmla="*/ 161 h 477"/>
                <a:gd name="T108" fmla="*/ 413 w 525"/>
                <a:gd name="T109" fmla="*/ 168 h 477"/>
                <a:gd name="T110" fmla="*/ 446 w 525"/>
                <a:gd name="T111" fmla="*/ 402 h 477"/>
                <a:gd name="T112" fmla="*/ 459 w 525"/>
                <a:gd name="T113" fmla="*/ 414 h 477"/>
                <a:gd name="T114" fmla="*/ 460 w 525"/>
                <a:gd name="T115" fmla="*/ 322 h 477"/>
                <a:gd name="T116" fmla="*/ 507 w 525"/>
                <a:gd name="T117" fmla="*/ 31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25" h="477">
                  <a:moveTo>
                    <a:pt x="103" y="326"/>
                  </a:moveTo>
                  <a:cubicBezTo>
                    <a:pt x="107" y="329"/>
                    <a:pt x="109" y="333"/>
                    <a:pt x="110" y="338"/>
                  </a:cubicBezTo>
                  <a:cubicBezTo>
                    <a:pt x="111" y="343"/>
                    <a:pt x="110" y="347"/>
                    <a:pt x="107" y="350"/>
                  </a:cubicBezTo>
                  <a:cubicBezTo>
                    <a:pt x="51" y="423"/>
                    <a:pt x="51" y="423"/>
                    <a:pt x="51" y="423"/>
                  </a:cubicBezTo>
                  <a:cubicBezTo>
                    <a:pt x="47" y="426"/>
                    <a:pt x="43" y="428"/>
                    <a:pt x="39" y="429"/>
                  </a:cubicBezTo>
                  <a:cubicBezTo>
                    <a:pt x="34" y="430"/>
                    <a:pt x="29" y="428"/>
                    <a:pt x="26" y="425"/>
                  </a:cubicBezTo>
                  <a:cubicBezTo>
                    <a:pt x="8" y="412"/>
                    <a:pt x="8" y="412"/>
                    <a:pt x="8" y="412"/>
                  </a:cubicBezTo>
                  <a:cubicBezTo>
                    <a:pt x="3" y="409"/>
                    <a:pt x="1" y="405"/>
                    <a:pt x="0" y="400"/>
                  </a:cubicBezTo>
                  <a:cubicBezTo>
                    <a:pt x="0" y="395"/>
                    <a:pt x="1" y="391"/>
                    <a:pt x="4" y="387"/>
                  </a:cubicBezTo>
                  <a:cubicBezTo>
                    <a:pt x="61" y="314"/>
                    <a:pt x="61" y="314"/>
                    <a:pt x="61" y="314"/>
                  </a:cubicBezTo>
                  <a:cubicBezTo>
                    <a:pt x="64" y="310"/>
                    <a:pt x="67" y="308"/>
                    <a:pt x="72" y="308"/>
                  </a:cubicBezTo>
                  <a:cubicBezTo>
                    <a:pt x="76" y="307"/>
                    <a:pt x="81" y="308"/>
                    <a:pt x="85" y="311"/>
                  </a:cubicBezTo>
                  <a:lnTo>
                    <a:pt x="103" y="326"/>
                  </a:lnTo>
                  <a:close/>
                  <a:moveTo>
                    <a:pt x="17" y="59"/>
                  </a:moveTo>
                  <a:cubicBezTo>
                    <a:pt x="17" y="54"/>
                    <a:pt x="18" y="50"/>
                    <a:pt x="21" y="46"/>
                  </a:cubicBezTo>
                  <a:cubicBezTo>
                    <a:pt x="24" y="42"/>
                    <a:pt x="29" y="40"/>
                    <a:pt x="34" y="39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9" y="31"/>
                    <a:pt x="114" y="31"/>
                    <a:pt x="117" y="30"/>
                  </a:cubicBezTo>
                  <a:cubicBezTo>
                    <a:pt x="120" y="29"/>
                    <a:pt x="121" y="28"/>
                    <a:pt x="121" y="28"/>
                  </a:cubicBezTo>
                  <a:cubicBezTo>
                    <a:pt x="120" y="27"/>
                    <a:pt x="121" y="25"/>
                    <a:pt x="123" y="23"/>
                  </a:cubicBezTo>
                  <a:cubicBezTo>
                    <a:pt x="126" y="20"/>
                    <a:pt x="130" y="18"/>
                    <a:pt x="134" y="15"/>
                  </a:cubicBezTo>
                  <a:cubicBezTo>
                    <a:pt x="154" y="4"/>
                    <a:pt x="154" y="4"/>
                    <a:pt x="154" y="4"/>
                  </a:cubicBezTo>
                  <a:cubicBezTo>
                    <a:pt x="159" y="1"/>
                    <a:pt x="164" y="0"/>
                    <a:pt x="168" y="1"/>
                  </a:cubicBezTo>
                  <a:cubicBezTo>
                    <a:pt x="172" y="3"/>
                    <a:pt x="175" y="5"/>
                    <a:pt x="178" y="9"/>
                  </a:cubicBezTo>
                  <a:cubicBezTo>
                    <a:pt x="180" y="13"/>
                    <a:pt x="183" y="16"/>
                    <a:pt x="188" y="19"/>
                  </a:cubicBezTo>
                  <a:cubicBezTo>
                    <a:pt x="194" y="21"/>
                    <a:pt x="199" y="22"/>
                    <a:pt x="203" y="21"/>
                  </a:cubicBezTo>
                  <a:cubicBezTo>
                    <a:pt x="282" y="13"/>
                    <a:pt x="282" y="13"/>
                    <a:pt x="282" y="13"/>
                  </a:cubicBezTo>
                  <a:cubicBezTo>
                    <a:pt x="288" y="13"/>
                    <a:pt x="292" y="14"/>
                    <a:pt x="296" y="17"/>
                  </a:cubicBezTo>
                  <a:cubicBezTo>
                    <a:pt x="299" y="20"/>
                    <a:pt x="301" y="24"/>
                    <a:pt x="302" y="29"/>
                  </a:cubicBezTo>
                  <a:cubicBezTo>
                    <a:pt x="305" y="52"/>
                    <a:pt x="305" y="52"/>
                    <a:pt x="305" y="52"/>
                  </a:cubicBezTo>
                  <a:cubicBezTo>
                    <a:pt x="305" y="57"/>
                    <a:pt x="304" y="61"/>
                    <a:pt x="301" y="65"/>
                  </a:cubicBezTo>
                  <a:cubicBezTo>
                    <a:pt x="298" y="69"/>
                    <a:pt x="294" y="71"/>
                    <a:pt x="288" y="71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5" y="99"/>
                    <a:pt x="30" y="98"/>
                    <a:pt x="27" y="95"/>
                  </a:cubicBezTo>
                  <a:cubicBezTo>
                    <a:pt x="23" y="92"/>
                    <a:pt x="21" y="87"/>
                    <a:pt x="21" y="82"/>
                  </a:cubicBezTo>
                  <a:lnTo>
                    <a:pt x="17" y="59"/>
                  </a:lnTo>
                  <a:close/>
                  <a:moveTo>
                    <a:pt x="221" y="242"/>
                  </a:moveTo>
                  <a:cubicBezTo>
                    <a:pt x="221" y="241"/>
                    <a:pt x="220" y="240"/>
                    <a:pt x="216" y="239"/>
                  </a:cubicBezTo>
                  <a:cubicBezTo>
                    <a:pt x="213" y="239"/>
                    <a:pt x="209" y="238"/>
                    <a:pt x="204" y="238"/>
                  </a:cubicBezTo>
                  <a:cubicBezTo>
                    <a:pt x="112" y="236"/>
                    <a:pt x="112" y="236"/>
                    <a:pt x="112" y="236"/>
                  </a:cubicBezTo>
                  <a:cubicBezTo>
                    <a:pt x="107" y="236"/>
                    <a:pt x="102" y="236"/>
                    <a:pt x="99" y="238"/>
                  </a:cubicBezTo>
                  <a:cubicBezTo>
                    <a:pt x="95" y="240"/>
                    <a:pt x="93" y="242"/>
                    <a:pt x="93" y="245"/>
                  </a:cubicBezTo>
                  <a:cubicBezTo>
                    <a:pt x="93" y="248"/>
                    <a:pt x="91" y="250"/>
                    <a:pt x="88" y="251"/>
                  </a:cubicBezTo>
                  <a:cubicBezTo>
                    <a:pt x="84" y="253"/>
                    <a:pt x="80" y="253"/>
                    <a:pt x="75" y="253"/>
                  </a:cubicBezTo>
                  <a:cubicBezTo>
                    <a:pt x="52" y="251"/>
                    <a:pt x="52" y="251"/>
                    <a:pt x="52" y="251"/>
                  </a:cubicBezTo>
                  <a:cubicBezTo>
                    <a:pt x="47" y="250"/>
                    <a:pt x="43" y="249"/>
                    <a:pt x="40" y="245"/>
                  </a:cubicBezTo>
                  <a:cubicBezTo>
                    <a:pt x="37" y="242"/>
                    <a:pt x="35" y="238"/>
                    <a:pt x="35" y="233"/>
                  </a:cubicBezTo>
                  <a:cubicBezTo>
                    <a:pt x="43" y="121"/>
                    <a:pt x="43" y="121"/>
                    <a:pt x="43" y="121"/>
                  </a:cubicBezTo>
                  <a:cubicBezTo>
                    <a:pt x="43" y="116"/>
                    <a:pt x="46" y="112"/>
                    <a:pt x="50" y="108"/>
                  </a:cubicBezTo>
                  <a:cubicBezTo>
                    <a:pt x="53" y="104"/>
                    <a:pt x="57" y="102"/>
                    <a:pt x="62" y="102"/>
                  </a:cubicBezTo>
                  <a:cubicBezTo>
                    <a:pt x="262" y="95"/>
                    <a:pt x="262" y="95"/>
                    <a:pt x="262" y="95"/>
                  </a:cubicBezTo>
                  <a:cubicBezTo>
                    <a:pt x="266" y="95"/>
                    <a:pt x="271" y="97"/>
                    <a:pt x="274" y="100"/>
                  </a:cubicBezTo>
                  <a:cubicBezTo>
                    <a:pt x="278" y="103"/>
                    <a:pt x="280" y="107"/>
                    <a:pt x="280" y="112"/>
                  </a:cubicBezTo>
                  <a:cubicBezTo>
                    <a:pt x="280" y="228"/>
                    <a:pt x="280" y="228"/>
                    <a:pt x="280" y="228"/>
                  </a:cubicBezTo>
                  <a:cubicBezTo>
                    <a:pt x="280" y="232"/>
                    <a:pt x="279" y="236"/>
                    <a:pt x="275" y="240"/>
                  </a:cubicBezTo>
                  <a:cubicBezTo>
                    <a:pt x="272" y="243"/>
                    <a:pt x="268" y="245"/>
                    <a:pt x="263" y="245"/>
                  </a:cubicBezTo>
                  <a:cubicBezTo>
                    <a:pt x="240" y="245"/>
                    <a:pt x="240" y="245"/>
                    <a:pt x="240" y="245"/>
                  </a:cubicBezTo>
                  <a:cubicBezTo>
                    <a:pt x="234" y="245"/>
                    <a:pt x="230" y="245"/>
                    <a:pt x="227" y="244"/>
                  </a:cubicBezTo>
                  <a:cubicBezTo>
                    <a:pt x="223" y="244"/>
                    <a:pt x="221" y="243"/>
                    <a:pt x="221" y="242"/>
                  </a:cubicBezTo>
                  <a:close/>
                  <a:moveTo>
                    <a:pt x="203" y="179"/>
                  </a:moveTo>
                  <a:cubicBezTo>
                    <a:pt x="208" y="179"/>
                    <a:pt x="212" y="178"/>
                    <a:pt x="216" y="176"/>
                  </a:cubicBezTo>
                  <a:cubicBezTo>
                    <a:pt x="219" y="174"/>
                    <a:pt x="221" y="171"/>
                    <a:pt x="221" y="168"/>
                  </a:cubicBezTo>
                  <a:cubicBezTo>
                    <a:pt x="221" y="164"/>
                    <a:pt x="219" y="162"/>
                    <a:pt x="216" y="159"/>
                  </a:cubicBezTo>
                  <a:cubicBezTo>
                    <a:pt x="212" y="157"/>
                    <a:pt x="208" y="156"/>
                    <a:pt x="203" y="156"/>
                  </a:cubicBezTo>
                  <a:cubicBezTo>
                    <a:pt x="117" y="159"/>
                    <a:pt x="117" y="159"/>
                    <a:pt x="117" y="159"/>
                  </a:cubicBezTo>
                  <a:cubicBezTo>
                    <a:pt x="112" y="159"/>
                    <a:pt x="108" y="160"/>
                    <a:pt x="104" y="162"/>
                  </a:cubicBezTo>
                  <a:cubicBezTo>
                    <a:pt x="100" y="164"/>
                    <a:pt x="99" y="166"/>
                    <a:pt x="99" y="168"/>
                  </a:cubicBezTo>
                  <a:cubicBezTo>
                    <a:pt x="98" y="171"/>
                    <a:pt x="100" y="173"/>
                    <a:pt x="103" y="175"/>
                  </a:cubicBezTo>
                  <a:cubicBezTo>
                    <a:pt x="106" y="177"/>
                    <a:pt x="111" y="177"/>
                    <a:pt x="116" y="177"/>
                  </a:cubicBezTo>
                  <a:lnTo>
                    <a:pt x="203" y="179"/>
                  </a:lnTo>
                  <a:close/>
                  <a:moveTo>
                    <a:pt x="162" y="260"/>
                  </a:moveTo>
                  <a:cubicBezTo>
                    <a:pt x="167" y="260"/>
                    <a:pt x="171" y="262"/>
                    <a:pt x="175" y="265"/>
                  </a:cubicBezTo>
                  <a:cubicBezTo>
                    <a:pt x="178" y="269"/>
                    <a:pt x="180" y="273"/>
                    <a:pt x="180" y="278"/>
                  </a:cubicBezTo>
                  <a:cubicBezTo>
                    <a:pt x="187" y="449"/>
                    <a:pt x="187" y="449"/>
                    <a:pt x="187" y="449"/>
                  </a:cubicBezTo>
                  <a:cubicBezTo>
                    <a:pt x="187" y="453"/>
                    <a:pt x="186" y="457"/>
                    <a:pt x="182" y="460"/>
                  </a:cubicBezTo>
                  <a:cubicBezTo>
                    <a:pt x="179" y="464"/>
                    <a:pt x="175" y="465"/>
                    <a:pt x="169" y="465"/>
                  </a:cubicBezTo>
                  <a:cubicBezTo>
                    <a:pt x="129" y="463"/>
                    <a:pt x="129" y="463"/>
                    <a:pt x="129" y="463"/>
                  </a:cubicBezTo>
                  <a:cubicBezTo>
                    <a:pt x="124" y="462"/>
                    <a:pt x="120" y="460"/>
                    <a:pt x="117" y="457"/>
                  </a:cubicBezTo>
                  <a:cubicBezTo>
                    <a:pt x="114" y="454"/>
                    <a:pt x="112" y="450"/>
                    <a:pt x="113" y="445"/>
                  </a:cubicBezTo>
                  <a:cubicBezTo>
                    <a:pt x="113" y="422"/>
                    <a:pt x="113" y="422"/>
                    <a:pt x="113" y="422"/>
                  </a:cubicBezTo>
                  <a:cubicBezTo>
                    <a:pt x="114" y="417"/>
                    <a:pt x="115" y="412"/>
                    <a:pt x="116" y="409"/>
                  </a:cubicBezTo>
                  <a:cubicBezTo>
                    <a:pt x="117" y="405"/>
                    <a:pt x="119" y="404"/>
                    <a:pt x="121" y="404"/>
                  </a:cubicBezTo>
                  <a:cubicBezTo>
                    <a:pt x="122" y="404"/>
                    <a:pt x="123" y="403"/>
                    <a:pt x="124" y="399"/>
                  </a:cubicBezTo>
                  <a:cubicBezTo>
                    <a:pt x="125" y="396"/>
                    <a:pt x="126" y="392"/>
                    <a:pt x="126" y="387"/>
                  </a:cubicBezTo>
                  <a:cubicBezTo>
                    <a:pt x="121" y="280"/>
                    <a:pt x="121" y="280"/>
                    <a:pt x="121" y="280"/>
                  </a:cubicBezTo>
                  <a:cubicBezTo>
                    <a:pt x="121" y="275"/>
                    <a:pt x="123" y="270"/>
                    <a:pt x="126" y="267"/>
                  </a:cubicBezTo>
                  <a:cubicBezTo>
                    <a:pt x="130" y="263"/>
                    <a:pt x="134" y="262"/>
                    <a:pt x="138" y="262"/>
                  </a:cubicBezTo>
                  <a:lnTo>
                    <a:pt x="162" y="260"/>
                  </a:lnTo>
                  <a:close/>
                  <a:moveTo>
                    <a:pt x="524" y="459"/>
                  </a:moveTo>
                  <a:cubicBezTo>
                    <a:pt x="525" y="464"/>
                    <a:pt x="524" y="468"/>
                    <a:pt x="521" y="472"/>
                  </a:cubicBezTo>
                  <a:cubicBezTo>
                    <a:pt x="518" y="475"/>
                    <a:pt x="513" y="477"/>
                    <a:pt x="508" y="477"/>
                  </a:cubicBezTo>
                  <a:cubicBezTo>
                    <a:pt x="410" y="477"/>
                    <a:pt x="410" y="477"/>
                    <a:pt x="410" y="477"/>
                  </a:cubicBezTo>
                  <a:cubicBezTo>
                    <a:pt x="405" y="477"/>
                    <a:pt x="401" y="476"/>
                    <a:pt x="397" y="473"/>
                  </a:cubicBezTo>
                  <a:cubicBezTo>
                    <a:pt x="394" y="469"/>
                    <a:pt x="392" y="465"/>
                    <a:pt x="392" y="460"/>
                  </a:cubicBezTo>
                  <a:cubicBezTo>
                    <a:pt x="378" y="269"/>
                    <a:pt x="378" y="269"/>
                    <a:pt x="378" y="269"/>
                  </a:cubicBezTo>
                  <a:cubicBezTo>
                    <a:pt x="378" y="264"/>
                    <a:pt x="377" y="261"/>
                    <a:pt x="376" y="261"/>
                  </a:cubicBezTo>
                  <a:cubicBezTo>
                    <a:pt x="376" y="261"/>
                    <a:pt x="375" y="263"/>
                    <a:pt x="374" y="268"/>
                  </a:cubicBezTo>
                  <a:cubicBezTo>
                    <a:pt x="340" y="437"/>
                    <a:pt x="340" y="437"/>
                    <a:pt x="340" y="437"/>
                  </a:cubicBezTo>
                  <a:cubicBezTo>
                    <a:pt x="339" y="442"/>
                    <a:pt x="336" y="445"/>
                    <a:pt x="332" y="448"/>
                  </a:cubicBezTo>
                  <a:cubicBezTo>
                    <a:pt x="328" y="450"/>
                    <a:pt x="324" y="451"/>
                    <a:pt x="319" y="450"/>
                  </a:cubicBezTo>
                  <a:cubicBezTo>
                    <a:pt x="296" y="445"/>
                    <a:pt x="296" y="445"/>
                    <a:pt x="296" y="445"/>
                  </a:cubicBezTo>
                  <a:cubicBezTo>
                    <a:pt x="291" y="444"/>
                    <a:pt x="287" y="442"/>
                    <a:pt x="285" y="438"/>
                  </a:cubicBezTo>
                  <a:cubicBezTo>
                    <a:pt x="282" y="434"/>
                    <a:pt x="281" y="430"/>
                    <a:pt x="282" y="425"/>
                  </a:cubicBezTo>
                  <a:cubicBezTo>
                    <a:pt x="287" y="402"/>
                    <a:pt x="287" y="402"/>
                    <a:pt x="287" y="402"/>
                  </a:cubicBezTo>
                  <a:cubicBezTo>
                    <a:pt x="288" y="396"/>
                    <a:pt x="287" y="393"/>
                    <a:pt x="285" y="392"/>
                  </a:cubicBezTo>
                  <a:cubicBezTo>
                    <a:pt x="283" y="390"/>
                    <a:pt x="280" y="391"/>
                    <a:pt x="276" y="394"/>
                  </a:cubicBezTo>
                  <a:cubicBezTo>
                    <a:pt x="263" y="403"/>
                    <a:pt x="263" y="403"/>
                    <a:pt x="263" y="403"/>
                  </a:cubicBezTo>
                  <a:cubicBezTo>
                    <a:pt x="259" y="406"/>
                    <a:pt x="254" y="407"/>
                    <a:pt x="250" y="405"/>
                  </a:cubicBezTo>
                  <a:cubicBezTo>
                    <a:pt x="245" y="404"/>
                    <a:pt x="241" y="402"/>
                    <a:pt x="239" y="398"/>
                  </a:cubicBezTo>
                  <a:cubicBezTo>
                    <a:pt x="205" y="348"/>
                    <a:pt x="205" y="348"/>
                    <a:pt x="205" y="348"/>
                  </a:cubicBezTo>
                  <a:cubicBezTo>
                    <a:pt x="202" y="344"/>
                    <a:pt x="201" y="340"/>
                    <a:pt x="202" y="335"/>
                  </a:cubicBezTo>
                  <a:cubicBezTo>
                    <a:pt x="203" y="330"/>
                    <a:pt x="205" y="326"/>
                    <a:pt x="209" y="324"/>
                  </a:cubicBezTo>
                  <a:cubicBezTo>
                    <a:pt x="230" y="310"/>
                    <a:pt x="230" y="310"/>
                    <a:pt x="230" y="310"/>
                  </a:cubicBezTo>
                  <a:cubicBezTo>
                    <a:pt x="233" y="308"/>
                    <a:pt x="237" y="307"/>
                    <a:pt x="242" y="308"/>
                  </a:cubicBezTo>
                  <a:cubicBezTo>
                    <a:pt x="247" y="309"/>
                    <a:pt x="251" y="312"/>
                    <a:pt x="254" y="316"/>
                  </a:cubicBezTo>
                  <a:cubicBezTo>
                    <a:pt x="282" y="358"/>
                    <a:pt x="282" y="358"/>
                    <a:pt x="282" y="358"/>
                  </a:cubicBezTo>
                  <a:cubicBezTo>
                    <a:pt x="285" y="362"/>
                    <a:pt x="288" y="364"/>
                    <a:pt x="291" y="364"/>
                  </a:cubicBezTo>
                  <a:cubicBezTo>
                    <a:pt x="294" y="363"/>
                    <a:pt x="295" y="361"/>
                    <a:pt x="296" y="356"/>
                  </a:cubicBezTo>
                  <a:cubicBezTo>
                    <a:pt x="336" y="162"/>
                    <a:pt x="336" y="162"/>
                    <a:pt x="336" y="162"/>
                  </a:cubicBezTo>
                  <a:cubicBezTo>
                    <a:pt x="337" y="157"/>
                    <a:pt x="336" y="152"/>
                    <a:pt x="333" y="148"/>
                  </a:cubicBezTo>
                  <a:cubicBezTo>
                    <a:pt x="330" y="145"/>
                    <a:pt x="326" y="143"/>
                    <a:pt x="322" y="142"/>
                  </a:cubicBezTo>
                  <a:cubicBezTo>
                    <a:pt x="308" y="139"/>
                    <a:pt x="308" y="139"/>
                    <a:pt x="308" y="139"/>
                  </a:cubicBezTo>
                  <a:cubicBezTo>
                    <a:pt x="303" y="138"/>
                    <a:pt x="299" y="136"/>
                    <a:pt x="296" y="132"/>
                  </a:cubicBezTo>
                  <a:cubicBezTo>
                    <a:pt x="293" y="129"/>
                    <a:pt x="292" y="124"/>
                    <a:pt x="293" y="119"/>
                  </a:cubicBezTo>
                  <a:cubicBezTo>
                    <a:pt x="296" y="96"/>
                    <a:pt x="296" y="96"/>
                    <a:pt x="296" y="96"/>
                  </a:cubicBezTo>
                  <a:cubicBezTo>
                    <a:pt x="297" y="92"/>
                    <a:pt x="299" y="88"/>
                    <a:pt x="303" y="85"/>
                  </a:cubicBezTo>
                  <a:cubicBezTo>
                    <a:pt x="307" y="82"/>
                    <a:pt x="311" y="81"/>
                    <a:pt x="316" y="81"/>
                  </a:cubicBezTo>
                  <a:cubicBezTo>
                    <a:pt x="333" y="85"/>
                    <a:pt x="333" y="85"/>
                    <a:pt x="333" y="85"/>
                  </a:cubicBezTo>
                  <a:cubicBezTo>
                    <a:pt x="338" y="85"/>
                    <a:pt x="343" y="84"/>
                    <a:pt x="347" y="81"/>
                  </a:cubicBezTo>
                  <a:cubicBezTo>
                    <a:pt x="351" y="78"/>
                    <a:pt x="353" y="74"/>
                    <a:pt x="354" y="70"/>
                  </a:cubicBezTo>
                  <a:cubicBezTo>
                    <a:pt x="364" y="23"/>
                    <a:pt x="364" y="23"/>
                    <a:pt x="364" y="23"/>
                  </a:cubicBezTo>
                  <a:cubicBezTo>
                    <a:pt x="365" y="18"/>
                    <a:pt x="367" y="14"/>
                    <a:pt x="371" y="11"/>
                  </a:cubicBezTo>
                  <a:cubicBezTo>
                    <a:pt x="375" y="9"/>
                    <a:pt x="380" y="8"/>
                    <a:pt x="384" y="9"/>
                  </a:cubicBezTo>
                  <a:cubicBezTo>
                    <a:pt x="408" y="13"/>
                    <a:pt x="408" y="13"/>
                    <a:pt x="408" y="13"/>
                  </a:cubicBezTo>
                  <a:cubicBezTo>
                    <a:pt x="412" y="14"/>
                    <a:pt x="416" y="17"/>
                    <a:pt x="419" y="21"/>
                  </a:cubicBezTo>
                  <a:cubicBezTo>
                    <a:pt x="422" y="25"/>
                    <a:pt x="422" y="29"/>
                    <a:pt x="421" y="34"/>
                  </a:cubicBezTo>
                  <a:cubicBezTo>
                    <a:pt x="412" y="78"/>
                    <a:pt x="412" y="78"/>
                    <a:pt x="412" y="78"/>
                  </a:cubicBezTo>
                  <a:cubicBezTo>
                    <a:pt x="411" y="83"/>
                    <a:pt x="412" y="88"/>
                    <a:pt x="415" y="92"/>
                  </a:cubicBezTo>
                  <a:cubicBezTo>
                    <a:pt x="418" y="95"/>
                    <a:pt x="421" y="98"/>
                    <a:pt x="426" y="98"/>
                  </a:cubicBezTo>
                  <a:cubicBezTo>
                    <a:pt x="459" y="103"/>
                    <a:pt x="459" y="103"/>
                    <a:pt x="459" y="103"/>
                  </a:cubicBezTo>
                  <a:cubicBezTo>
                    <a:pt x="463" y="104"/>
                    <a:pt x="466" y="104"/>
                    <a:pt x="467" y="102"/>
                  </a:cubicBezTo>
                  <a:cubicBezTo>
                    <a:pt x="468" y="100"/>
                    <a:pt x="467" y="98"/>
                    <a:pt x="463" y="95"/>
                  </a:cubicBezTo>
                  <a:cubicBezTo>
                    <a:pt x="432" y="67"/>
                    <a:pt x="432" y="67"/>
                    <a:pt x="432" y="67"/>
                  </a:cubicBezTo>
                  <a:cubicBezTo>
                    <a:pt x="428" y="64"/>
                    <a:pt x="426" y="60"/>
                    <a:pt x="426" y="56"/>
                  </a:cubicBezTo>
                  <a:cubicBezTo>
                    <a:pt x="425" y="51"/>
                    <a:pt x="427" y="47"/>
                    <a:pt x="431" y="43"/>
                  </a:cubicBezTo>
                  <a:cubicBezTo>
                    <a:pt x="446" y="25"/>
                    <a:pt x="446" y="25"/>
                    <a:pt x="446" y="25"/>
                  </a:cubicBezTo>
                  <a:cubicBezTo>
                    <a:pt x="449" y="22"/>
                    <a:pt x="453" y="20"/>
                    <a:pt x="458" y="19"/>
                  </a:cubicBezTo>
                  <a:cubicBezTo>
                    <a:pt x="463" y="19"/>
                    <a:pt x="467" y="20"/>
                    <a:pt x="471" y="23"/>
                  </a:cubicBezTo>
                  <a:cubicBezTo>
                    <a:pt x="518" y="65"/>
                    <a:pt x="518" y="65"/>
                    <a:pt x="518" y="65"/>
                  </a:cubicBezTo>
                  <a:cubicBezTo>
                    <a:pt x="522" y="68"/>
                    <a:pt x="523" y="72"/>
                    <a:pt x="524" y="77"/>
                  </a:cubicBezTo>
                  <a:cubicBezTo>
                    <a:pt x="524" y="82"/>
                    <a:pt x="523" y="86"/>
                    <a:pt x="520" y="89"/>
                  </a:cubicBezTo>
                  <a:cubicBezTo>
                    <a:pt x="513" y="97"/>
                    <a:pt x="513" y="97"/>
                    <a:pt x="513" y="97"/>
                  </a:cubicBezTo>
                  <a:cubicBezTo>
                    <a:pt x="510" y="100"/>
                    <a:pt x="508" y="103"/>
                    <a:pt x="508" y="106"/>
                  </a:cubicBezTo>
                  <a:cubicBezTo>
                    <a:pt x="508" y="109"/>
                    <a:pt x="510" y="111"/>
                    <a:pt x="513" y="111"/>
                  </a:cubicBezTo>
                  <a:cubicBezTo>
                    <a:pt x="516" y="112"/>
                    <a:pt x="518" y="114"/>
                    <a:pt x="520" y="117"/>
                  </a:cubicBezTo>
                  <a:cubicBezTo>
                    <a:pt x="522" y="121"/>
                    <a:pt x="522" y="125"/>
                    <a:pt x="521" y="131"/>
                  </a:cubicBezTo>
                  <a:cubicBezTo>
                    <a:pt x="518" y="153"/>
                    <a:pt x="518" y="153"/>
                    <a:pt x="518" y="153"/>
                  </a:cubicBezTo>
                  <a:cubicBezTo>
                    <a:pt x="517" y="159"/>
                    <a:pt x="515" y="163"/>
                    <a:pt x="511" y="165"/>
                  </a:cubicBezTo>
                  <a:cubicBezTo>
                    <a:pt x="507" y="168"/>
                    <a:pt x="503" y="169"/>
                    <a:pt x="498" y="168"/>
                  </a:cubicBezTo>
                  <a:cubicBezTo>
                    <a:pt x="414" y="156"/>
                    <a:pt x="414" y="156"/>
                    <a:pt x="414" y="156"/>
                  </a:cubicBezTo>
                  <a:cubicBezTo>
                    <a:pt x="410" y="155"/>
                    <a:pt x="406" y="155"/>
                    <a:pt x="402" y="156"/>
                  </a:cubicBezTo>
                  <a:cubicBezTo>
                    <a:pt x="398" y="157"/>
                    <a:pt x="396" y="159"/>
                    <a:pt x="395" y="161"/>
                  </a:cubicBezTo>
                  <a:cubicBezTo>
                    <a:pt x="395" y="164"/>
                    <a:pt x="396" y="165"/>
                    <a:pt x="399" y="167"/>
                  </a:cubicBezTo>
                  <a:cubicBezTo>
                    <a:pt x="402" y="168"/>
                    <a:pt x="406" y="169"/>
                    <a:pt x="411" y="169"/>
                  </a:cubicBezTo>
                  <a:cubicBezTo>
                    <a:pt x="413" y="168"/>
                    <a:pt x="413" y="168"/>
                    <a:pt x="413" y="168"/>
                  </a:cubicBezTo>
                  <a:cubicBezTo>
                    <a:pt x="418" y="168"/>
                    <a:pt x="422" y="170"/>
                    <a:pt x="426" y="173"/>
                  </a:cubicBezTo>
                  <a:cubicBezTo>
                    <a:pt x="429" y="176"/>
                    <a:pt x="431" y="180"/>
                    <a:pt x="432" y="185"/>
                  </a:cubicBezTo>
                  <a:cubicBezTo>
                    <a:pt x="446" y="402"/>
                    <a:pt x="446" y="402"/>
                    <a:pt x="446" y="402"/>
                  </a:cubicBezTo>
                  <a:cubicBezTo>
                    <a:pt x="446" y="406"/>
                    <a:pt x="447" y="410"/>
                    <a:pt x="449" y="414"/>
                  </a:cubicBezTo>
                  <a:cubicBezTo>
                    <a:pt x="451" y="417"/>
                    <a:pt x="453" y="419"/>
                    <a:pt x="455" y="419"/>
                  </a:cubicBezTo>
                  <a:cubicBezTo>
                    <a:pt x="457" y="419"/>
                    <a:pt x="458" y="417"/>
                    <a:pt x="459" y="414"/>
                  </a:cubicBezTo>
                  <a:cubicBezTo>
                    <a:pt x="461" y="410"/>
                    <a:pt x="461" y="406"/>
                    <a:pt x="461" y="402"/>
                  </a:cubicBezTo>
                  <a:cubicBezTo>
                    <a:pt x="455" y="335"/>
                    <a:pt x="455" y="335"/>
                    <a:pt x="455" y="335"/>
                  </a:cubicBezTo>
                  <a:cubicBezTo>
                    <a:pt x="455" y="330"/>
                    <a:pt x="456" y="325"/>
                    <a:pt x="460" y="322"/>
                  </a:cubicBezTo>
                  <a:cubicBezTo>
                    <a:pt x="463" y="318"/>
                    <a:pt x="467" y="316"/>
                    <a:pt x="471" y="316"/>
                  </a:cubicBezTo>
                  <a:cubicBezTo>
                    <a:pt x="495" y="314"/>
                    <a:pt x="495" y="314"/>
                    <a:pt x="495" y="314"/>
                  </a:cubicBezTo>
                  <a:cubicBezTo>
                    <a:pt x="500" y="313"/>
                    <a:pt x="504" y="315"/>
                    <a:pt x="507" y="318"/>
                  </a:cubicBezTo>
                  <a:cubicBezTo>
                    <a:pt x="511" y="321"/>
                    <a:pt x="513" y="325"/>
                    <a:pt x="513" y="330"/>
                  </a:cubicBezTo>
                  <a:lnTo>
                    <a:pt x="524" y="45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13"/>
            <p:cNvSpPr>
              <a:spLocks noEditPoints="1"/>
            </p:cNvSpPr>
            <p:nvPr/>
          </p:nvSpPr>
          <p:spPr bwMode="auto">
            <a:xfrm>
              <a:off x="9436100" y="3757613"/>
              <a:ext cx="773113" cy="928688"/>
            </a:xfrm>
            <a:custGeom>
              <a:avLst/>
              <a:gdLst>
                <a:gd name="T0" fmla="*/ 454 w 482"/>
                <a:gd name="T1" fmla="*/ 50 h 526"/>
                <a:gd name="T2" fmla="*/ 451 w 482"/>
                <a:gd name="T3" fmla="*/ 60 h 526"/>
                <a:gd name="T4" fmla="*/ 442 w 482"/>
                <a:gd name="T5" fmla="*/ 64 h 526"/>
                <a:gd name="T6" fmla="*/ 296 w 482"/>
                <a:gd name="T7" fmla="*/ 72 h 526"/>
                <a:gd name="T8" fmla="*/ 284 w 482"/>
                <a:gd name="T9" fmla="*/ 75 h 526"/>
                <a:gd name="T10" fmla="*/ 274 w 482"/>
                <a:gd name="T11" fmla="*/ 82 h 526"/>
                <a:gd name="T12" fmla="*/ 64 w 482"/>
                <a:gd name="T13" fmla="*/ 348 h 526"/>
                <a:gd name="T14" fmla="*/ 55 w 482"/>
                <a:gd name="T15" fmla="*/ 353 h 526"/>
                <a:gd name="T16" fmla="*/ 46 w 482"/>
                <a:gd name="T17" fmla="*/ 351 h 526"/>
                <a:gd name="T18" fmla="*/ 18 w 482"/>
                <a:gd name="T19" fmla="*/ 327 h 526"/>
                <a:gd name="T20" fmla="*/ 14 w 482"/>
                <a:gd name="T21" fmla="*/ 318 h 526"/>
                <a:gd name="T22" fmla="*/ 17 w 482"/>
                <a:gd name="T23" fmla="*/ 308 h 526"/>
                <a:gd name="T24" fmla="*/ 190 w 482"/>
                <a:gd name="T25" fmla="*/ 87 h 526"/>
                <a:gd name="T26" fmla="*/ 191 w 482"/>
                <a:gd name="T27" fmla="*/ 80 h 526"/>
                <a:gd name="T28" fmla="*/ 185 w 482"/>
                <a:gd name="T29" fmla="*/ 77 h 526"/>
                <a:gd name="T30" fmla="*/ 15 w 482"/>
                <a:gd name="T31" fmla="*/ 85 h 526"/>
                <a:gd name="T32" fmla="*/ 6 w 482"/>
                <a:gd name="T33" fmla="*/ 82 h 526"/>
                <a:gd name="T34" fmla="*/ 1 w 482"/>
                <a:gd name="T35" fmla="*/ 72 h 526"/>
                <a:gd name="T36" fmla="*/ 0 w 482"/>
                <a:gd name="T37" fmla="*/ 35 h 526"/>
                <a:gd name="T38" fmla="*/ 3 w 482"/>
                <a:gd name="T39" fmla="*/ 26 h 526"/>
                <a:gd name="T40" fmla="*/ 12 w 482"/>
                <a:gd name="T41" fmla="*/ 22 h 526"/>
                <a:gd name="T42" fmla="*/ 438 w 482"/>
                <a:gd name="T43" fmla="*/ 1 h 526"/>
                <a:gd name="T44" fmla="*/ 448 w 482"/>
                <a:gd name="T45" fmla="*/ 4 h 526"/>
                <a:gd name="T46" fmla="*/ 452 w 482"/>
                <a:gd name="T47" fmla="*/ 14 h 526"/>
                <a:gd name="T48" fmla="*/ 454 w 482"/>
                <a:gd name="T49" fmla="*/ 50 h 526"/>
                <a:gd name="T50" fmla="*/ 254 w 482"/>
                <a:gd name="T51" fmla="*/ 198 h 526"/>
                <a:gd name="T52" fmla="*/ 263 w 482"/>
                <a:gd name="T53" fmla="*/ 202 h 526"/>
                <a:gd name="T54" fmla="*/ 267 w 482"/>
                <a:gd name="T55" fmla="*/ 212 h 526"/>
                <a:gd name="T56" fmla="*/ 278 w 482"/>
                <a:gd name="T57" fmla="*/ 510 h 526"/>
                <a:gd name="T58" fmla="*/ 274 w 482"/>
                <a:gd name="T59" fmla="*/ 521 h 526"/>
                <a:gd name="T60" fmla="*/ 265 w 482"/>
                <a:gd name="T61" fmla="*/ 525 h 526"/>
                <a:gd name="T62" fmla="*/ 229 w 482"/>
                <a:gd name="T63" fmla="*/ 526 h 526"/>
                <a:gd name="T64" fmla="*/ 220 w 482"/>
                <a:gd name="T65" fmla="*/ 523 h 526"/>
                <a:gd name="T66" fmla="*/ 215 w 482"/>
                <a:gd name="T67" fmla="*/ 513 h 526"/>
                <a:gd name="T68" fmla="*/ 205 w 482"/>
                <a:gd name="T69" fmla="*/ 214 h 526"/>
                <a:gd name="T70" fmla="*/ 209 w 482"/>
                <a:gd name="T71" fmla="*/ 204 h 526"/>
                <a:gd name="T72" fmla="*/ 218 w 482"/>
                <a:gd name="T73" fmla="*/ 200 h 526"/>
                <a:gd name="T74" fmla="*/ 254 w 482"/>
                <a:gd name="T75" fmla="*/ 198 h 526"/>
                <a:gd name="T76" fmla="*/ 478 w 482"/>
                <a:gd name="T77" fmla="*/ 329 h 526"/>
                <a:gd name="T78" fmla="*/ 481 w 482"/>
                <a:gd name="T79" fmla="*/ 339 h 526"/>
                <a:gd name="T80" fmla="*/ 476 w 482"/>
                <a:gd name="T81" fmla="*/ 348 h 526"/>
                <a:gd name="T82" fmla="*/ 432 w 482"/>
                <a:gd name="T83" fmla="*/ 380 h 526"/>
                <a:gd name="T84" fmla="*/ 422 w 482"/>
                <a:gd name="T85" fmla="*/ 382 h 526"/>
                <a:gd name="T86" fmla="*/ 412 w 482"/>
                <a:gd name="T87" fmla="*/ 377 h 526"/>
                <a:gd name="T88" fmla="*/ 308 w 482"/>
                <a:gd name="T89" fmla="*/ 229 h 526"/>
                <a:gd name="T90" fmla="*/ 305 w 482"/>
                <a:gd name="T91" fmla="*/ 220 h 526"/>
                <a:gd name="T92" fmla="*/ 310 w 482"/>
                <a:gd name="T93" fmla="*/ 210 h 526"/>
                <a:gd name="T94" fmla="*/ 354 w 482"/>
                <a:gd name="T95" fmla="*/ 177 h 526"/>
                <a:gd name="T96" fmla="*/ 364 w 482"/>
                <a:gd name="T97" fmla="*/ 175 h 526"/>
                <a:gd name="T98" fmla="*/ 372 w 482"/>
                <a:gd name="T99" fmla="*/ 180 h 526"/>
                <a:gd name="T100" fmla="*/ 478 w 482"/>
                <a:gd name="T101" fmla="*/ 329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82" h="526">
                  <a:moveTo>
                    <a:pt x="454" y="50"/>
                  </a:moveTo>
                  <a:cubicBezTo>
                    <a:pt x="454" y="54"/>
                    <a:pt x="453" y="57"/>
                    <a:pt x="451" y="60"/>
                  </a:cubicBezTo>
                  <a:cubicBezTo>
                    <a:pt x="448" y="62"/>
                    <a:pt x="445" y="64"/>
                    <a:pt x="442" y="64"/>
                  </a:cubicBezTo>
                  <a:cubicBezTo>
                    <a:pt x="296" y="72"/>
                    <a:pt x="296" y="72"/>
                    <a:pt x="296" y="72"/>
                  </a:cubicBezTo>
                  <a:cubicBezTo>
                    <a:pt x="292" y="72"/>
                    <a:pt x="288" y="73"/>
                    <a:pt x="284" y="75"/>
                  </a:cubicBezTo>
                  <a:cubicBezTo>
                    <a:pt x="280" y="77"/>
                    <a:pt x="276" y="80"/>
                    <a:pt x="274" y="82"/>
                  </a:cubicBezTo>
                  <a:cubicBezTo>
                    <a:pt x="64" y="348"/>
                    <a:pt x="64" y="348"/>
                    <a:pt x="64" y="348"/>
                  </a:cubicBezTo>
                  <a:cubicBezTo>
                    <a:pt x="62" y="351"/>
                    <a:pt x="59" y="353"/>
                    <a:pt x="55" y="353"/>
                  </a:cubicBezTo>
                  <a:cubicBezTo>
                    <a:pt x="51" y="354"/>
                    <a:pt x="48" y="353"/>
                    <a:pt x="46" y="351"/>
                  </a:cubicBezTo>
                  <a:cubicBezTo>
                    <a:pt x="18" y="327"/>
                    <a:pt x="18" y="327"/>
                    <a:pt x="18" y="327"/>
                  </a:cubicBezTo>
                  <a:cubicBezTo>
                    <a:pt x="16" y="325"/>
                    <a:pt x="14" y="322"/>
                    <a:pt x="14" y="318"/>
                  </a:cubicBezTo>
                  <a:cubicBezTo>
                    <a:pt x="13" y="314"/>
                    <a:pt x="14" y="311"/>
                    <a:pt x="17" y="308"/>
                  </a:cubicBezTo>
                  <a:cubicBezTo>
                    <a:pt x="190" y="87"/>
                    <a:pt x="190" y="87"/>
                    <a:pt x="190" y="87"/>
                  </a:cubicBezTo>
                  <a:cubicBezTo>
                    <a:pt x="192" y="84"/>
                    <a:pt x="192" y="81"/>
                    <a:pt x="191" y="80"/>
                  </a:cubicBezTo>
                  <a:cubicBezTo>
                    <a:pt x="190" y="78"/>
                    <a:pt x="188" y="77"/>
                    <a:pt x="185" y="77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2" y="85"/>
                    <a:pt x="9" y="84"/>
                    <a:pt x="6" y="82"/>
                  </a:cubicBezTo>
                  <a:cubicBezTo>
                    <a:pt x="3" y="79"/>
                    <a:pt x="1" y="76"/>
                    <a:pt x="1" y="72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1"/>
                    <a:pt x="1" y="28"/>
                    <a:pt x="3" y="26"/>
                  </a:cubicBezTo>
                  <a:cubicBezTo>
                    <a:pt x="6" y="23"/>
                    <a:pt x="9" y="22"/>
                    <a:pt x="12" y="22"/>
                  </a:cubicBezTo>
                  <a:cubicBezTo>
                    <a:pt x="438" y="1"/>
                    <a:pt x="438" y="1"/>
                    <a:pt x="438" y="1"/>
                  </a:cubicBezTo>
                  <a:cubicBezTo>
                    <a:pt x="442" y="0"/>
                    <a:pt x="445" y="1"/>
                    <a:pt x="448" y="4"/>
                  </a:cubicBezTo>
                  <a:cubicBezTo>
                    <a:pt x="451" y="7"/>
                    <a:pt x="452" y="10"/>
                    <a:pt x="452" y="14"/>
                  </a:cubicBezTo>
                  <a:lnTo>
                    <a:pt x="454" y="50"/>
                  </a:lnTo>
                  <a:close/>
                  <a:moveTo>
                    <a:pt x="254" y="198"/>
                  </a:moveTo>
                  <a:cubicBezTo>
                    <a:pt x="258" y="198"/>
                    <a:pt x="261" y="199"/>
                    <a:pt x="263" y="202"/>
                  </a:cubicBezTo>
                  <a:cubicBezTo>
                    <a:pt x="266" y="205"/>
                    <a:pt x="267" y="208"/>
                    <a:pt x="267" y="212"/>
                  </a:cubicBezTo>
                  <a:cubicBezTo>
                    <a:pt x="278" y="510"/>
                    <a:pt x="278" y="510"/>
                    <a:pt x="278" y="510"/>
                  </a:cubicBezTo>
                  <a:cubicBezTo>
                    <a:pt x="278" y="515"/>
                    <a:pt x="277" y="518"/>
                    <a:pt x="274" y="521"/>
                  </a:cubicBezTo>
                  <a:cubicBezTo>
                    <a:pt x="271" y="524"/>
                    <a:pt x="268" y="525"/>
                    <a:pt x="265" y="525"/>
                  </a:cubicBezTo>
                  <a:cubicBezTo>
                    <a:pt x="229" y="526"/>
                    <a:pt x="229" y="526"/>
                    <a:pt x="229" y="526"/>
                  </a:cubicBezTo>
                  <a:cubicBezTo>
                    <a:pt x="225" y="526"/>
                    <a:pt x="222" y="525"/>
                    <a:pt x="220" y="523"/>
                  </a:cubicBezTo>
                  <a:cubicBezTo>
                    <a:pt x="217" y="520"/>
                    <a:pt x="216" y="517"/>
                    <a:pt x="215" y="513"/>
                  </a:cubicBezTo>
                  <a:cubicBezTo>
                    <a:pt x="205" y="214"/>
                    <a:pt x="205" y="214"/>
                    <a:pt x="205" y="214"/>
                  </a:cubicBezTo>
                  <a:cubicBezTo>
                    <a:pt x="205" y="210"/>
                    <a:pt x="207" y="207"/>
                    <a:pt x="209" y="204"/>
                  </a:cubicBezTo>
                  <a:cubicBezTo>
                    <a:pt x="212" y="202"/>
                    <a:pt x="215" y="200"/>
                    <a:pt x="218" y="200"/>
                  </a:cubicBezTo>
                  <a:lnTo>
                    <a:pt x="254" y="198"/>
                  </a:lnTo>
                  <a:close/>
                  <a:moveTo>
                    <a:pt x="478" y="329"/>
                  </a:moveTo>
                  <a:cubicBezTo>
                    <a:pt x="481" y="332"/>
                    <a:pt x="482" y="335"/>
                    <a:pt x="481" y="339"/>
                  </a:cubicBezTo>
                  <a:cubicBezTo>
                    <a:pt x="480" y="342"/>
                    <a:pt x="478" y="345"/>
                    <a:pt x="476" y="348"/>
                  </a:cubicBezTo>
                  <a:cubicBezTo>
                    <a:pt x="432" y="380"/>
                    <a:pt x="432" y="380"/>
                    <a:pt x="432" y="380"/>
                  </a:cubicBezTo>
                  <a:cubicBezTo>
                    <a:pt x="429" y="382"/>
                    <a:pt x="425" y="383"/>
                    <a:pt x="422" y="382"/>
                  </a:cubicBezTo>
                  <a:cubicBezTo>
                    <a:pt x="418" y="382"/>
                    <a:pt x="415" y="381"/>
                    <a:pt x="412" y="377"/>
                  </a:cubicBezTo>
                  <a:cubicBezTo>
                    <a:pt x="308" y="229"/>
                    <a:pt x="308" y="229"/>
                    <a:pt x="308" y="229"/>
                  </a:cubicBezTo>
                  <a:cubicBezTo>
                    <a:pt x="305" y="227"/>
                    <a:pt x="304" y="223"/>
                    <a:pt x="305" y="220"/>
                  </a:cubicBezTo>
                  <a:cubicBezTo>
                    <a:pt x="305" y="216"/>
                    <a:pt x="307" y="213"/>
                    <a:pt x="310" y="210"/>
                  </a:cubicBezTo>
                  <a:cubicBezTo>
                    <a:pt x="354" y="177"/>
                    <a:pt x="354" y="177"/>
                    <a:pt x="354" y="177"/>
                  </a:cubicBezTo>
                  <a:cubicBezTo>
                    <a:pt x="357" y="176"/>
                    <a:pt x="361" y="175"/>
                    <a:pt x="364" y="175"/>
                  </a:cubicBezTo>
                  <a:cubicBezTo>
                    <a:pt x="368" y="176"/>
                    <a:pt x="371" y="177"/>
                    <a:pt x="372" y="180"/>
                  </a:cubicBezTo>
                  <a:lnTo>
                    <a:pt x="478" y="3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14"/>
            <p:cNvSpPr>
              <a:spLocks noEditPoints="1"/>
            </p:cNvSpPr>
            <p:nvPr/>
          </p:nvSpPr>
          <p:spPr bwMode="auto">
            <a:xfrm>
              <a:off x="10247313" y="3606801"/>
              <a:ext cx="982663" cy="1149350"/>
            </a:xfrm>
            <a:custGeom>
              <a:avLst/>
              <a:gdLst>
                <a:gd name="T0" fmla="*/ 359 w 612"/>
                <a:gd name="T1" fmla="*/ 99 h 652"/>
                <a:gd name="T2" fmla="*/ 213 w 612"/>
                <a:gd name="T3" fmla="*/ 582 h 652"/>
                <a:gd name="T4" fmla="*/ 186 w 612"/>
                <a:gd name="T5" fmla="*/ 609 h 652"/>
                <a:gd name="T6" fmla="*/ 64 w 612"/>
                <a:gd name="T7" fmla="*/ 649 h 652"/>
                <a:gd name="T8" fmla="*/ 41 w 612"/>
                <a:gd name="T9" fmla="*/ 606 h 652"/>
                <a:gd name="T10" fmla="*/ 53 w 612"/>
                <a:gd name="T11" fmla="*/ 579 h 652"/>
                <a:gd name="T12" fmla="*/ 140 w 612"/>
                <a:gd name="T13" fmla="*/ 541 h 652"/>
                <a:gd name="T14" fmla="*/ 267 w 612"/>
                <a:gd name="T15" fmla="*/ 121 h 652"/>
                <a:gd name="T16" fmla="*/ 252 w 612"/>
                <a:gd name="T17" fmla="*/ 102 h 652"/>
                <a:gd name="T18" fmla="*/ 11 w 612"/>
                <a:gd name="T19" fmla="*/ 115 h 652"/>
                <a:gd name="T20" fmla="*/ 1 w 612"/>
                <a:gd name="T21" fmla="*/ 67 h 652"/>
                <a:gd name="T22" fmla="*/ 21 w 612"/>
                <a:gd name="T23" fmla="*/ 45 h 652"/>
                <a:gd name="T24" fmla="*/ 595 w 612"/>
                <a:gd name="T25" fmla="*/ 6 h 652"/>
                <a:gd name="T26" fmla="*/ 605 w 612"/>
                <a:gd name="T27" fmla="*/ 54 h 652"/>
                <a:gd name="T28" fmla="*/ 586 w 612"/>
                <a:gd name="T29" fmla="*/ 76 h 652"/>
                <a:gd name="T30" fmla="*/ 134 w 612"/>
                <a:gd name="T31" fmla="*/ 385 h 652"/>
                <a:gd name="T32" fmla="*/ 104 w 612"/>
                <a:gd name="T33" fmla="*/ 383 h 652"/>
                <a:gd name="T34" fmla="*/ 32 w 612"/>
                <a:gd name="T35" fmla="*/ 290 h 652"/>
                <a:gd name="T36" fmla="*/ 97 w 612"/>
                <a:gd name="T37" fmla="*/ 225 h 652"/>
                <a:gd name="T38" fmla="*/ 127 w 612"/>
                <a:gd name="T39" fmla="*/ 228 h 652"/>
                <a:gd name="T40" fmla="*/ 199 w 612"/>
                <a:gd name="T41" fmla="*/ 320 h 652"/>
                <a:gd name="T42" fmla="*/ 134 w 612"/>
                <a:gd name="T43" fmla="*/ 385 h 652"/>
                <a:gd name="T44" fmla="*/ 529 w 612"/>
                <a:gd name="T45" fmla="*/ 516 h 652"/>
                <a:gd name="T46" fmla="*/ 595 w 612"/>
                <a:gd name="T47" fmla="*/ 537 h 652"/>
                <a:gd name="T48" fmla="*/ 611 w 612"/>
                <a:gd name="T49" fmla="*/ 562 h 652"/>
                <a:gd name="T50" fmla="*/ 584 w 612"/>
                <a:gd name="T51" fmla="*/ 648 h 652"/>
                <a:gd name="T52" fmla="*/ 477 w 612"/>
                <a:gd name="T53" fmla="*/ 629 h 652"/>
                <a:gd name="T54" fmla="*/ 444 w 612"/>
                <a:gd name="T55" fmla="*/ 607 h 652"/>
                <a:gd name="T56" fmla="*/ 285 w 612"/>
                <a:gd name="T57" fmla="*/ 380 h 652"/>
                <a:gd name="T58" fmla="*/ 354 w 612"/>
                <a:gd name="T59" fmla="*/ 321 h 652"/>
                <a:gd name="T60" fmla="*/ 384 w 612"/>
                <a:gd name="T61" fmla="*/ 326 h 652"/>
                <a:gd name="T62" fmla="*/ 437 w 612"/>
                <a:gd name="T63" fmla="*/ 324 h 652"/>
                <a:gd name="T64" fmla="*/ 433 w 612"/>
                <a:gd name="T65" fmla="*/ 295 h 652"/>
                <a:gd name="T66" fmla="*/ 517 w 612"/>
                <a:gd name="T67" fmla="*/ 187 h 652"/>
                <a:gd name="T68" fmla="*/ 560 w 612"/>
                <a:gd name="T69" fmla="*/ 211 h 652"/>
                <a:gd name="T70" fmla="*/ 565 w 612"/>
                <a:gd name="T71" fmla="*/ 242 h 652"/>
                <a:gd name="T72" fmla="*/ 481 w 612"/>
                <a:gd name="T73" fmla="*/ 348 h 652"/>
                <a:gd name="T74" fmla="*/ 437 w 612"/>
                <a:gd name="T75" fmla="*/ 324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2" h="652">
                  <a:moveTo>
                    <a:pt x="375" y="93"/>
                  </a:moveTo>
                  <a:cubicBezTo>
                    <a:pt x="370" y="93"/>
                    <a:pt x="364" y="95"/>
                    <a:pt x="359" y="99"/>
                  </a:cubicBezTo>
                  <a:cubicBezTo>
                    <a:pt x="354" y="104"/>
                    <a:pt x="350" y="109"/>
                    <a:pt x="348" y="115"/>
                  </a:cubicBezTo>
                  <a:cubicBezTo>
                    <a:pt x="213" y="582"/>
                    <a:pt x="213" y="582"/>
                    <a:pt x="213" y="582"/>
                  </a:cubicBezTo>
                  <a:cubicBezTo>
                    <a:pt x="211" y="587"/>
                    <a:pt x="208" y="593"/>
                    <a:pt x="203" y="598"/>
                  </a:cubicBezTo>
                  <a:cubicBezTo>
                    <a:pt x="198" y="603"/>
                    <a:pt x="193" y="607"/>
                    <a:pt x="186" y="609"/>
                  </a:cubicBezTo>
                  <a:cubicBezTo>
                    <a:pt x="79" y="650"/>
                    <a:pt x="79" y="650"/>
                    <a:pt x="79" y="650"/>
                  </a:cubicBezTo>
                  <a:cubicBezTo>
                    <a:pt x="74" y="652"/>
                    <a:pt x="69" y="652"/>
                    <a:pt x="64" y="649"/>
                  </a:cubicBezTo>
                  <a:cubicBezTo>
                    <a:pt x="58" y="646"/>
                    <a:pt x="54" y="643"/>
                    <a:pt x="52" y="637"/>
                  </a:cubicBezTo>
                  <a:cubicBezTo>
                    <a:pt x="41" y="606"/>
                    <a:pt x="41" y="606"/>
                    <a:pt x="41" y="606"/>
                  </a:cubicBezTo>
                  <a:cubicBezTo>
                    <a:pt x="38" y="601"/>
                    <a:pt x="38" y="595"/>
                    <a:pt x="41" y="590"/>
                  </a:cubicBezTo>
                  <a:cubicBezTo>
                    <a:pt x="44" y="585"/>
                    <a:pt x="47" y="581"/>
                    <a:pt x="53" y="579"/>
                  </a:cubicBezTo>
                  <a:cubicBezTo>
                    <a:pt x="125" y="553"/>
                    <a:pt x="125" y="553"/>
                    <a:pt x="125" y="553"/>
                  </a:cubicBezTo>
                  <a:cubicBezTo>
                    <a:pt x="130" y="550"/>
                    <a:pt x="136" y="546"/>
                    <a:pt x="140" y="541"/>
                  </a:cubicBezTo>
                  <a:cubicBezTo>
                    <a:pt x="145" y="535"/>
                    <a:pt x="148" y="530"/>
                    <a:pt x="150" y="525"/>
                  </a:cubicBezTo>
                  <a:cubicBezTo>
                    <a:pt x="267" y="121"/>
                    <a:pt x="267" y="121"/>
                    <a:pt x="267" y="121"/>
                  </a:cubicBezTo>
                  <a:cubicBezTo>
                    <a:pt x="269" y="115"/>
                    <a:pt x="269" y="111"/>
                    <a:pt x="266" y="108"/>
                  </a:cubicBezTo>
                  <a:cubicBezTo>
                    <a:pt x="263" y="104"/>
                    <a:pt x="259" y="102"/>
                    <a:pt x="252" y="102"/>
                  </a:cubicBezTo>
                  <a:cubicBezTo>
                    <a:pt x="27" y="120"/>
                    <a:pt x="27" y="120"/>
                    <a:pt x="27" y="120"/>
                  </a:cubicBezTo>
                  <a:cubicBezTo>
                    <a:pt x="20" y="120"/>
                    <a:pt x="15" y="119"/>
                    <a:pt x="11" y="115"/>
                  </a:cubicBezTo>
                  <a:cubicBezTo>
                    <a:pt x="7" y="112"/>
                    <a:pt x="4" y="106"/>
                    <a:pt x="3" y="99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0" y="61"/>
                    <a:pt x="2" y="56"/>
                    <a:pt x="6" y="52"/>
                  </a:cubicBezTo>
                  <a:cubicBezTo>
                    <a:pt x="10" y="48"/>
                    <a:pt x="15" y="45"/>
                    <a:pt x="21" y="45"/>
                  </a:cubicBezTo>
                  <a:cubicBezTo>
                    <a:pt x="580" y="0"/>
                    <a:pt x="580" y="0"/>
                    <a:pt x="580" y="0"/>
                  </a:cubicBezTo>
                  <a:cubicBezTo>
                    <a:pt x="586" y="0"/>
                    <a:pt x="591" y="2"/>
                    <a:pt x="595" y="6"/>
                  </a:cubicBezTo>
                  <a:cubicBezTo>
                    <a:pt x="599" y="9"/>
                    <a:pt x="601" y="14"/>
                    <a:pt x="602" y="21"/>
                  </a:cubicBezTo>
                  <a:cubicBezTo>
                    <a:pt x="605" y="54"/>
                    <a:pt x="605" y="54"/>
                    <a:pt x="605" y="54"/>
                  </a:cubicBezTo>
                  <a:cubicBezTo>
                    <a:pt x="605" y="60"/>
                    <a:pt x="603" y="65"/>
                    <a:pt x="600" y="69"/>
                  </a:cubicBezTo>
                  <a:cubicBezTo>
                    <a:pt x="596" y="73"/>
                    <a:pt x="592" y="76"/>
                    <a:pt x="586" y="76"/>
                  </a:cubicBezTo>
                  <a:lnTo>
                    <a:pt x="375" y="93"/>
                  </a:lnTo>
                  <a:close/>
                  <a:moveTo>
                    <a:pt x="134" y="385"/>
                  </a:moveTo>
                  <a:cubicBezTo>
                    <a:pt x="130" y="389"/>
                    <a:pt x="125" y="390"/>
                    <a:pt x="119" y="390"/>
                  </a:cubicBezTo>
                  <a:cubicBezTo>
                    <a:pt x="113" y="390"/>
                    <a:pt x="108" y="387"/>
                    <a:pt x="104" y="383"/>
                  </a:cubicBezTo>
                  <a:cubicBezTo>
                    <a:pt x="37" y="305"/>
                    <a:pt x="37" y="305"/>
                    <a:pt x="37" y="305"/>
                  </a:cubicBezTo>
                  <a:cubicBezTo>
                    <a:pt x="33" y="301"/>
                    <a:pt x="32" y="295"/>
                    <a:pt x="32" y="290"/>
                  </a:cubicBezTo>
                  <a:cubicBezTo>
                    <a:pt x="33" y="284"/>
                    <a:pt x="35" y="279"/>
                    <a:pt x="39" y="275"/>
                  </a:cubicBezTo>
                  <a:cubicBezTo>
                    <a:pt x="97" y="225"/>
                    <a:pt x="97" y="225"/>
                    <a:pt x="97" y="225"/>
                  </a:cubicBezTo>
                  <a:cubicBezTo>
                    <a:pt x="101" y="222"/>
                    <a:pt x="106" y="221"/>
                    <a:pt x="112" y="221"/>
                  </a:cubicBezTo>
                  <a:cubicBezTo>
                    <a:pt x="117" y="221"/>
                    <a:pt x="122" y="224"/>
                    <a:pt x="127" y="228"/>
                  </a:cubicBezTo>
                  <a:cubicBezTo>
                    <a:pt x="193" y="305"/>
                    <a:pt x="193" y="305"/>
                    <a:pt x="193" y="305"/>
                  </a:cubicBezTo>
                  <a:cubicBezTo>
                    <a:pt x="197" y="309"/>
                    <a:pt x="199" y="314"/>
                    <a:pt x="199" y="320"/>
                  </a:cubicBezTo>
                  <a:cubicBezTo>
                    <a:pt x="199" y="325"/>
                    <a:pt x="196" y="330"/>
                    <a:pt x="191" y="335"/>
                  </a:cubicBezTo>
                  <a:lnTo>
                    <a:pt x="134" y="385"/>
                  </a:lnTo>
                  <a:close/>
                  <a:moveTo>
                    <a:pt x="514" y="503"/>
                  </a:moveTo>
                  <a:cubicBezTo>
                    <a:pt x="518" y="507"/>
                    <a:pt x="523" y="512"/>
                    <a:pt x="529" y="516"/>
                  </a:cubicBezTo>
                  <a:cubicBezTo>
                    <a:pt x="535" y="521"/>
                    <a:pt x="541" y="524"/>
                    <a:pt x="546" y="525"/>
                  </a:cubicBezTo>
                  <a:cubicBezTo>
                    <a:pt x="595" y="537"/>
                    <a:pt x="595" y="537"/>
                    <a:pt x="595" y="537"/>
                  </a:cubicBezTo>
                  <a:cubicBezTo>
                    <a:pt x="601" y="538"/>
                    <a:pt x="605" y="541"/>
                    <a:pt x="608" y="546"/>
                  </a:cubicBezTo>
                  <a:cubicBezTo>
                    <a:pt x="611" y="550"/>
                    <a:pt x="612" y="556"/>
                    <a:pt x="611" y="562"/>
                  </a:cubicBezTo>
                  <a:cubicBezTo>
                    <a:pt x="594" y="635"/>
                    <a:pt x="594" y="635"/>
                    <a:pt x="594" y="635"/>
                  </a:cubicBezTo>
                  <a:cubicBezTo>
                    <a:pt x="593" y="641"/>
                    <a:pt x="589" y="645"/>
                    <a:pt x="584" y="648"/>
                  </a:cubicBezTo>
                  <a:cubicBezTo>
                    <a:pt x="579" y="651"/>
                    <a:pt x="574" y="652"/>
                    <a:pt x="568" y="651"/>
                  </a:cubicBezTo>
                  <a:cubicBezTo>
                    <a:pt x="477" y="629"/>
                    <a:pt x="477" y="629"/>
                    <a:pt x="477" y="629"/>
                  </a:cubicBezTo>
                  <a:cubicBezTo>
                    <a:pt x="471" y="627"/>
                    <a:pt x="465" y="625"/>
                    <a:pt x="459" y="621"/>
                  </a:cubicBezTo>
                  <a:cubicBezTo>
                    <a:pt x="453" y="616"/>
                    <a:pt x="447" y="612"/>
                    <a:pt x="444" y="607"/>
                  </a:cubicBezTo>
                  <a:cubicBezTo>
                    <a:pt x="289" y="396"/>
                    <a:pt x="289" y="396"/>
                    <a:pt x="289" y="396"/>
                  </a:cubicBezTo>
                  <a:cubicBezTo>
                    <a:pt x="286" y="392"/>
                    <a:pt x="284" y="387"/>
                    <a:pt x="285" y="380"/>
                  </a:cubicBezTo>
                  <a:cubicBezTo>
                    <a:pt x="286" y="374"/>
                    <a:pt x="289" y="370"/>
                    <a:pt x="294" y="367"/>
                  </a:cubicBezTo>
                  <a:cubicBezTo>
                    <a:pt x="354" y="321"/>
                    <a:pt x="354" y="321"/>
                    <a:pt x="354" y="321"/>
                  </a:cubicBezTo>
                  <a:cubicBezTo>
                    <a:pt x="359" y="319"/>
                    <a:pt x="365" y="318"/>
                    <a:pt x="370" y="318"/>
                  </a:cubicBezTo>
                  <a:cubicBezTo>
                    <a:pt x="376" y="319"/>
                    <a:pt x="380" y="322"/>
                    <a:pt x="384" y="326"/>
                  </a:cubicBezTo>
                  <a:lnTo>
                    <a:pt x="514" y="503"/>
                  </a:lnTo>
                  <a:close/>
                  <a:moveTo>
                    <a:pt x="437" y="324"/>
                  </a:moveTo>
                  <a:cubicBezTo>
                    <a:pt x="433" y="321"/>
                    <a:pt x="430" y="317"/>
                    <a:pt x="429" y="311"/>
                  </a:cubicBezTo>
                  <a:cubicBezTo>
                    <a:pt x="428" y="305"/>
                    <a:pt x="429" y="300"/>
                    <a:pt x="433" y="295"/>
                  </a:cubicBezTo>
                  <a:cubicBezTo>
                    <a:pt x="503" y="197"/>
                    <a:pt x="503" y="197"/>
                    <a:pt x="503" y="197"/>
                  </a:cubicBezTo>
                  <a:cubicBezTo>
                    <a:pt x="506" y="192"/>
                    <a:pt x="511" y="188"/>
                    <a:pt x="517" y="187"/>
                  </a:cubicBezTo>
                  <a:cubicBezTo>
                    <a:pt x="522" y="186"/>
                    <a:pt x="527" y="188"/>
                    <a:pt x="532" y="192"/>
                  </a:cubicBezTo>
                  <a:cubicBezTo>
                    <a:pt x="560" y="211"/>
                    <a:pt x="560" y="211"/>
                    <a:pt x="560" y="211"/>
                  </a:cubicBezTo>
                  <a:cubicBezTo>
                    <a:pt x="565" y="215"/>
                    <a:pt x="568" y="219"/>
                    <a:pt x="568" y="225"/>
                  </a:cubicBezTo>
                  <a:cubicBezTo>
                    <a:pt x="569" y="230"/>
                    <a:pt x="568" y="236"/>
                    <a:pt x="565" y="242"/>
                  </a:cubicBezTo>
                  <a:cubicBezTo>
                    <a:pt x="495" y="340"/>
                    <a:pt x="495" y="340"/>
                    <a:pt x="495" y="340"/>
                  </a:cubicBezTo>
                  <a:cubicBezTo>
                    <a:pt x="491" y="344"/>
                    <a:pt x="486" y="347"/>
                    <a:pt x="481" y="348"/>
                  </a:cubicBezTo>
                  <a:cubicBezTo>
                    <a:pt x="475" y="349"/>
                    <a:pt x="470" y="347"/>
                    <a:pt x="465" y="343"/>
                  </a:cubicBezTo>
                  <a:lnTo>
                    <a:pt x="437" y="32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63123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70359" y="896812"/>
            <a:ext cx="7193854" cy="2247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为什么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?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因为我们心中有梦</a:t>
            </a: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城市很大，我们很小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.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我们渴望在这个城市落地生根</a:t>
            </a: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我们要在这个城市闯出自己的天地</a:t>
            </a: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我们依旧要每天挤在这地铁路上，只要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2897756" y="5448425"/>
            <a:ext cx="6288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3400">
                <a:solidFill>
                  <a:schemeClr val="accent1">
                    <a:lumMod val="75000"/>
                  </a:schemeClr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defRPr>
            </a:lvl1pPr>
          </a:lstStyle>
          <a:p>
            <a:r>
              <a:rPr lang="zh-CN" altLang="en-US" sz="2800" dirty="0"/>
              <a:t>仅以此文献给为理想奔波的地铁族们！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236736" y="3615542"/>
            <a:ext cx="10377488" cy="1381125"/>
            <a:chOff x="852488" y="3563938"/>
            <a:chExt cx="10377488" cy="1381125"/>
          </a:xfrm>
        </p:grpSpPr>
        <p:sp>
          <p:nvSpPr>
            <p:cNvPr id="36" name="Freeform 5"/>
            <p:cNvSpPr>
              <a:spLocks noEditPoints="1"/>
            </p:cNvSpPr>
            <p:nvPr/>
          </p:nvSpPr>
          <p:spPr bwMode="auto">
            <a:xfrm>
              <a:off x="852488" y="3563938"/>
              <a:ext cx="1274763" cy="1381125"/>
            </a:xfrm>
            <a:custGeom>
              <a:avLst/>
              <a:gdLst>
                <a:gd name="T0" fmla="*/ 295 w 794"/>
                <a:gd name="T1" fmla="*/ 642 h 783"/>
                <a:gd name="T2" fmla="*/ 52 w 794"/>
                <a:gd name="T3" fmla="*/ 763 h 783"/>
                <a:gd name="T4" fmla="*/ 19 w 794"/>
                <a:gd name="T5" fmla="*/ 658 h 783"/>
                <a:gd name="T6" fmla="*/ 68 w 794"/>
                <a:gd name="T7" fmla="*/ 603 h 783"/>
                <a:gd name="T8" fmla="*/ 42 w 794"/>
                <a:gd name="T9" fmla="*/ 293 h 783"/>
                <a:gd name="T10" fmla="*/ 1 w 794"/>
                <a:gd name="T11" fmla="*/ 272 h 783"/>
                <a:gd name="T12" fmla="*/ 23 w 794"/>
                <a:gd name="T13" fmla="*/ 229 h 783"/>
                <a:gd name="T14" fmla="*/ 68 w 794"/>
                <a:gd name="T15" fmla="*/ 198 h 783"/>
                <a:gd name="T16" fmla="*/ 93 w 794"/>
                <a:gd name="T17" fmla="*/ 3 h 783"/>
                <a:gd name="T18" fmla="*/ 199 w 794"/>
                <a:gd name="T19" fmla="*/ 30 h 783"/>
                <a:gd name="T20" fmla="*/ 225 w 794"/>
                <a:gd name="T21" fmla="*/ 203 h 783"/>
                <a:gd name="T22" fmla="*/ 265 w 794"/>
                <a:gd name="T23" fmla="*/ 224 h 783"/>
                <a:gd name="T24" fmla="*/ 243 w 794"/>
                <a:gd name="T25" fmla="*/ 268 h 783"/>
                <a:gd name="T26" fmla="*/ 199 w 794"/>
                <a:gd name="T27" fmla="*/ 299 h 783"/>
                <a:gd name="T28" fmla="*/ 221 w 794"/>
                <a:gd name="T29" fmla="*/ 532 h 783"/>
                <a:gd name="T30" fmla="*/ 260 w 794"/>
                <a:gd name="T31" fmla="*/ 538 h 783"/>
                <a:gd name="T32" fmla="*/ 790 w 794"/>
                <a:gd name="T33" fmla="*/ 741 h 783"/>
                <a:gd name="T34" fmla="*/ 363 w 794"/>
                <a:gd name="T35" fmla="*/ 777 h 783"/>
                <a:gd name="T36" fmla="*/ 335 w 794"/>
                <a:gd name="T37" fmla="*/ 403 h 783"/>
                <a:gd name="T38" fmla="*/ 271 w 794"/>
                <a:gd name="T39" fmla="*/ 416 h 783"/>
                <a:gd name="T40" fmla="*/ 223 w 794"/>
                <a:gd name="T41" fmla="*/ 310 h 783"/>
                <a:gd name="T42" fmla="*/ 330 w 794"/>
                <a:gd name="T43" fmla="*/ 245 h 783"/>
                <a:gd name="T44" fmla="*/ 337 w 794"/>
                <a:gd name="T45" fmla="*/ 41 h 783"/>
                <a:gd name="T46" fmla="*/ 411 w 794"/>
                <a:gd name="T47" fmla="*/ 38 h 783"/>
                <a:gd name="T48" fmla="*/ 431 w 794"/>
                <a:gd name="T49" fmla="*/ 198 h 783"/>
                <a:gd name="T50" fmla="*/ 482 w 794"/>
                <a:gd name="T51" fmla="*/ 175 h 783"/>
                <a:gd name="T52" fmla="*/ 493 w 794"/>
                <a:gd name="T53" fmla="*/ 9 h 783"/>
                <a:gd name="T54" fmla="*/ 561 w 794"/>
                <a:gd name="T55" fmla="*/ 8 h 783"/>
                <a:gd name="T56" fmla="*/ 578 w 794"/>
                <a:gd name="T57" fmla="*/ 131 h 783"/>
                <a:gd name="T58" fmla="*/ 753 w 794"/>
                <a:gd name="T59" fmla="*/ 66 h 783"/>
                <a:gd name="T60" fmla="*/ 773 w 794"/>
                <a:gd name="T61" fmla="*/ 567 h 783"/>
                <a:gd name="T62" fmla="*/ 633 w 794"/>
                <a:gd name="T63" fmla="*/ 608 h 783"/>
                <a:gd name="T64" fmla="*/ 601 w 794"/>
                <a:gd name="T65" fmla="*/ 496 h 783"/>
                <a:gd name="T66" fmla="*/ 637 w 794"/>
                <a:gd name="T67" fmla="*/ 470 h 783"/>
                <a:gd name="T68" fmla="*/ 630 w 794"/>
                <a:gd name="T69" fmla="*/ 268 h 783"/>
                <a:gd name="T70" fmla="*/ 582 w 794"/>
                <a:gd name="T71" fmla="*/ 289 h 783"/>
                <a:gd name="T72" fmla="*/ 571 w 794"/>
                <a:gd name="T73" fmla="*/ 496 h 783"/>
                <a:gd name="T74" fmla="*/ 503 w 794"/>
                <a:gd name="T75" fmla="*/ 498 h 783"/>
                <a:gd name="T76" fmla="*/ 486 w 794"/>
                <a:gd name="T77" fmla="*/ 334 h 783"/>
                <a:gd name="T78" fmla="*/ 436 w 794"/>
                <a:gd name="T79" fmla="*/ 357 h 783"/>
                <a:gd name="T80" fmla="*/ 447 w 794"/>
                <a:gd name="T81" fmla="*/ 682 h 783"/>
                <a:gd name="T82" fmla="*/ 665 w 794"/>
                <a:gd name="T83" fmla="*/ 668 h 783"/>
                <a:gd name="T84" fmla="*/ 687 w 794"/>
                <a:gd name="T85" fmla="*/ 637 h 783"/>
                <a:gd name="T86" fmla="*/ 755 w 794"/>
                <a:gd name="T87" fmla="*/ 638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94" h="783">
                  <a:moveTo>
                    <a:pt x="303" y="606"/>
                  </a:moveTo>
                  <a:cubicBezTo>
                    <a:pt x="307" y="612"/>
                    <a:pt x="308" y="618"/>
                    <a:pt x="307" y="625"/>
                  </a:cubicBezTo>
                  <a:cubicBezTo>
                    <a:pt x="305" y="632"/>
                    <a:pt x="301" y="638"/>
                    <a:pt x="295" y="642"/>
                  </a:cubicBezTo>
                  <a:cubicBezTo>
                    <a:pt x="88" y="771"/>
                    <a:pt x="88" y="771"/>
                    <a:pt x="88" y="771"/>
                  </a:cubicBezTo>
                  <a:cubicBezTo>
                    <a:pt x="81" y="774"/>
                    <a:pt x="75" y="775"/>
                    <a:pt x="68" y="774"/>
                  </a:cubicBezTo>
                  <a:cubicBezTo>
                    <a:pt x="61" y="772"/>
                    <a:pt x="56" y="769"/>
                    <a:pt x="52" y="763"/>
                  </a:cubicBezTo>
                  <a:cubicBezTo>
                    <a:pt x="11" y="695"/>
                    <a:pt x="11" y="695"/>
                    <a:pt x="11" y="695"/>
                  </a:cubicBezTo>
                  <a:cubicBezTo>
                    <a:pt x="7" y="689"/>
                    <a:pt x="5" y="683"/>
                    <a:pt x="7" y="676"/>
                  </a:cubicBezTo>
                  <a:cubicBezTo>
                    <a:pt x="9" y="669"/>
                    <a:pt x="13" y="663"/>
                    <a:pt x="19" y="658"/>
                  </a:cubicBezTo>
                  <a:cubicBezTo>
                    <a:pt x="45" y="642"/>
                    <a:pt x="45" y="642"/>
                    <a:pt x="45" y="642"/>
                  </a:cubicBezTo>
                  <a:cubicBezTo>
                    <a:pt x="52" y="638"/>
                    <a:pt x="57" y="633"/>
                    <a:pt x="62" y="625"/>
                  </a:cubicBezTo>
                  <a:cubicBezTo>
                    <a:pt x="66" y="617"/>
                    <a:pt x="68" y="610"/>
                    <a:pt x="68" y="603"/>
                  </a:cubicBezTo>
                  <a:cubicBezTo>
                    <a:pt x="68" y="316"/>
                    <a:pt x="68" y="316"/>
                    <a:pt x="68" y="316"/>
                  </a:cubicBezTo>
                  <a:cubicBezTo>
                    <a:pt x="68" y="309"/>
                    <a:pt x="66" y="303"/>
                    <a:pt x="61" y="298"/>
                  </a:cubicBezTo>
                  <a:cubicBezTo>
                    <a:pt x="56" y="294"/>
                    <a:pt x="50" y="292"/>
                    <a:pt x="42" y="293"/>
                  </a:cubicBezTo>
                  <a:cubicBezTo>
                    <a:pt x="31" y="295"/>
                    <a:pt x="31" y="295"/>
                    <a:pt x="31" y="295"/>
                  </a:cubicBezTo>
                  <a:cubicBezTo>
                    <a:pt x="24" y="295"/>
                    <a:pt x="17" y="293"/>
                    <a:pt x="11" y="289"/>
                  </a:cubicBezTo>
                  <a:cubicBezTo>
                    <a:pt x="5" y="285"/>
                    <a:pt x="2" y="279"/>
                    <a:pt x="1" y="272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52"/>
                    <a:pt x="2" y="245"/>
                    <a:pt x="6" y="239"/>
                  </a:cubicBezTo>
                  <a:cubicBezTo>
                    <a:pt x="10" y="233"/>
                    <a:pt x="16" y="230"/>
                    <a:pt x="23" y="229"/>
                  </a:cubicBezTo>
                  <a:cubicBezTo>
                    <a:pt x="42" y="226"/>
                    <a:pt x="42" y="226"/>
                    <a:pt x="42" y="226"/>
                  </a:cubicBezTo>
                  <a:cubicBezTo>
                    <a:pt x="50" y="226"/>
                    <a:pt x="56" y="222"/>
                    <a:pt x="61" y="217"/>
                  </a:cubicBezTo>
                  <a:cubicBezTo>
                    <a:pt x="66" y="211"/>
                    <a:pt x="68" y="205"/>
                    <a:pt x="68" y="198"/>
                  </a:cubicBezTo>
                  <a:cubicBezTo>
                    <a:pt x="68" y="30"/>
                    <a:pt x="68" y="30"/>
                    <a:pt x="68" y="30"/>
                  </a:cubicBezTo>
                  <a:cubicBezTo>
                    <a:pt x="68" y="22"/>
                    <a:pt x="71" y="16"/>
                    <a:pt x="76" y="11"/>
                  </a:cubicBezTo>
                  <a:cubicBezTo>
                    <a:pt x="81" y="6"/>
                    <a:pt x="86" y="3"/>
                    <a:pt x="93" y="3"/>
                  </a:cubicBezTo>
                  <a:cubicBezTo>
                    <a:pt x="173" y="3"/>
                    <a:pt x="173" y="3"/>
                    <a:pt x="173" y="3"/>
                  </a:cubicBezTo>
                  <a:cubicBezTo>
                    <a:pt x="180" y="3"/>
                    <a:pt x="186" y="6"/>
                    <a:pt x="191" y="11"/>
                  </a:cubicBezTo>
                  <a:cubicBezTo>
                    <a:pt x="196" y="16"/>
                    <a:pt x="199" y="22"/>
                    <a:pt x="199" y="30"/>
                  </a:cubicBezTo>
                  <a:cubicBezTo>
                    <a:pt x="199" y="180"/>
                    <a:pt x="199" y="180"/>
                    <a:pt x="199" y="180"/>
                  </a:cubicBezTo>
                  <a:cubicBezTo>
                    <a:pt x="199" y="188"/>
                    <a:pt x="201" y="195"/>
                    <a:pt x="206" y="199"/>
                  </a:cubicBezTo>
                  <a:cubicBezTo>
                    <a:pt x="211" y="203"/>
                    <a:pt x="217" y="205"/>
                    <a:pt x="225" y="203"/>
                  </a:cubicBezTo>
                  <a:cubicBezTo>
                    <a:pt x="235" y="201"/>
                    <a:pt x="235" y="201"/>
                    <a:pt x="235" y="201"/>
                  </a:cubicBezTo>
                  <a:cubicBezTo>
                    <a:pt x="243" y="201"/>
                    <a:pt x="249" y="203"/>
                    <a:pt x="255" y="207"/>
                  </a:cubicBezTo>
                  <a:cubicBezTo>
                    <a:pt x="260" y="212"/>
                    <a:pt x="264" y="218"/>
                    <a:pt x="265" y="224"/>
                  </a:cubicBezTo>
                  <a:cubicBezTo>
                    <a:pt x="266" y="238"/>
                    <a:pt x="266" y="238"/>
                    <a:pt x="266" y="238"/>
                  </a:cubicBezTo>
                  <a:cubicBezTo>
                    <a:pt x="267" y="245"/>
                    <a:pt x="265" y="251"/>
                    <a:pt x="261" y="258"/>
                  </a:cubicBezTo>
                  <a:cubicBezTo>
                    <a:pt x="256" y="264"/>
                    <a:pt x="251" y="267"/>
                    <a:pt x="243" y="268"/>
                  </a:cubicBezTo>
                  <a:cubicBezTo>
                    <a:pt x="225" y="270"/>
                    <a:pt x="225" y="270"/>
                    <a:pt x="225" y="270"/>
                  </a:cubicBezTo>
                  <a:cubicBezTo>
                    <a:pt x="217" y="271"/>
                    <a:pt x="211" y="274"/>
                    <a:pt x="206" y="280"/>
                  </a:cubicBezTo>
                  <a:cubicBezTo>
                    <a:pt x="201" y="286"/>
                    <a:pt x="199" y="292"/>
                    <a:pt x="199" y="299"/>
                  </a:cubicBezTo>
                  <a:cubicBezTo>
                    <a:pt x="199" y="520"/>
                    <a:pt x="199" y="520"/>
                    <a:pt x="199" y="520"/>
                  </a:cubicBezTo>
                  <a:cubicBezTo>
                    <a:pt x="199" y="527"/>
                    <a:pt x="201" y="532"/>
                    <a:pt x="205" y="534"/>
                  </a:cubicBezTo>
                  <a:cubicBezTo>
                    <a:pt x="209" y="537"/>
                    <a:pt x="215" y="536"/>
                    <a:pt x="221" y="532"/>
                  </a:cubicBezTo>
                  <a:cubicBezTo>
                    <a:pt x="225" y="531"/>
                    <a:pt x="225" y="531"/>
                    <a:pt x="225" y="531"/>
                  </a:cubicBezTo>
                  <a:cubicBezTo>
                    <a:pt x="231" y="526"/>
                    <a:pt x="238" y="525"/>
                    <a:pt x="244" y="527"/>
                  </a:cubicBezTo>
                  <a:cubicBezTo>
                    <a:pt x="251" y="529"/>
                    <a:pt x="256" y="533"/>
                    <a:pt x="260" y="538"/>
                  </a:cubicBezTo>
                  <a:lnTo>
                    <a:pt x="303" y="606"/>
                  </a:lnTo>
                  <a:close/>
                  <a:moveTo>
                    <a:pt x="791" y="724"/>
                  </a:moveTo>
                  <a:cubicBezTo>
                    <a:pt x="794" y="731"/>
                    <a:pt x="793" y="736"/>
                    <a:pt x="790" y="741"/>
                  </a:cubicBezTo>
                  <a:cubicBezTo>
                    <a:pt x="787" y="746"/>
                    <a:pt x="782" y="749"/>
                    <a:pt x="775" y="750"/>
                  </a:cubicBezTo>
                  <a:cubicBezTo>
                    <a:pt x="382" y="783"/>
                    <a:pt x="382" y="783"/>
                    <a:pt x="382" y="783"/>
                  </a:cubicBezTo>
                  <a:cubicBezTo>
                    <a:pt x="374" y="783"/>
                    <a:pt x="368" y="782"/>
                    <a:pt x="363" y="777"/>
                  </a:cubicBezTo>
                  <a:cubicBezTo>
                    <a:pt x="358" y="773"/>
                    <a:pt x="355" y="767"/>
                    <a:pt x="355" y="759"/>
                  </a:cubicBezTo>
                  <a:cubicBezTo>
                    <a:pt x="343" y="417"/>
                    <a:pt x="343" y="417"/>
                    <a:pt x="343" y="417"/>
                  </a:cubicBezTo>
                  <a:cubicBezTo>
                    <a:pt x="343" y="411"/>
                    <a:pt x="340" y="406"/>
                    <a:pt x="335" y="403"/>
                  </a:cubicBezTo>
                  <a:cubicBezTo>
                    <a:pt x="330" y="400"/>
                    <a:pt x="325" y="400"/>
                    <a:pt x="318" y="403"/>
                  </a:cubicBezTo>
                  <a:cubicBezTo>
                    <a:pt x="291" y="415"/>
                    <a:pt x="291" y="415"/>
                    <a:pt x="291" y="415"/>
                  </a:cubicBezTo>
                  <a:cubicBezTo>
                    <a:pt x="285" y="418"/>
                    <a:pt x="278" y="418"/>
                    <a:pt x="271" y="416"/>
                  </a:cubicBezTo>
                  <a:cubicBezTo>
                    <a:pt x="264" y="414"/>
                    <a:pt x="259" y="409"/>
                    <a:pt x="256" y="401"/>
                  </a:cubicBezTo>
                  <a:cubicBezTo>
                    <a:pt x="223" y="331"/>
                    <a:pt x="223" y="331"/>
                    <a:pt x="223" y="331"/>
                  </a:cubicBezTo>
                  <a:cubicBezTo>
                    <a:pt x="221" y="324"/>
                    <a:pt x="221" y="317"/>
                    <a:pt x="223" y="310"/>
                  </a:cubicBezTo>
                  <a:cubicBezTo>
                    <a:pt x="226" y="303"/>
                    <a:pt x="230" y="298"/>
                    <a:pt x="236" y="295"/>
                  </a:cubicBezTo>
                  <a:cubicBezTo>
                    <a:pt x="313" y="260"/>
                    <a:pt x="313" y="260"/>
                    <a:pt x="313" y="260"/>
                  </a:cubicBezTo>
                  <a:cubicBezTo>
                    <a:pt x="320" y="257"/>
                    <a:pt x="325" y="252"/>
                    <a:pt x="330" y="245"/>
                  </a:cubicBezTo>
                  <a:cubicBezTo>
                    <a:pt x="335" y="238"/>
                    <a:pt x="337" y="231"/>
                    <a:pt x="336" y="223"/>
                  </a:cubicBezTo>
                  <a:cubicBezTo>
                    <a:pt x="330" y="58"/>
                    <a:pt x="330" y="58"/>
                    <a:pt x="330" y="58"/>
                  </a:cubicBezTo>
                  <a:cubicBezTo>
                    <a:pt x="330" y="51"/>
                    <a:pt x="332" y="45"/>
                    <a:pt x="337" y="41"/>
                  </a:cubicBezTo>
                  <a:cubicBezTo>
                    <a:pt x="342" y="36"/>
                    <a:pt x="349" y="33"/>
                    <a:pt x="356" y="32"/>
                  </a:cubicBezTo>
                  <a:cubicBezTo>
                    <a:pt x="391" y="31"/>
                    <a:pt x="391" y="31"/>
                    <a:pt x="391" y="31"/>
                  </a:cubicBezTo>
                  <a:cubicBezTo>
                    <a:pt x="399" y="31"/>
                    <a:pt x="405" y="33"/>
                    <a:pt x="411" y="38"/>
                  </a:cubicBezTo>
                  <a:cubicBezTo>
                    <a:pt x="416" y="43"/>
                    <a:pt x="419" y="49"/>
                    <a:pt x="419" y="56"/>
                  </a:cubicBezTo>
                  <a:cubicBezTo>
                    <a:pt x="422" y="183"/>
                    <a:pt x="422" y="183"/>
                    <a:pt x="422" y="183"/>
                  </a:cubicBezTo>
                  <a:cubicBezTo>
                    <a:pt x="423" y="191"/>
                    <a:pt x="426" y="196"/>
                    <a:pt x="431" y="198"/>
                  </a:cubicBezTo>
                  <a:cubicBezTo>
                    <a:pt x="435" y="201"/>
                    <a:pt x="441" y="201"/>
                    <a:pt x="447" y="199"/>
                  </a:cubicBezTo>
                  <a:cubicBezTo>
                    <a:pt x="465" y="191"/>
                    <a:pt x="465" y="191"/>
                    <a:pt x="465" y="191"/>
                  </a:cubicBezTo>
                  <a:cubicBezTo>
                    <a:pt x="471" y="188"/>
                    <a:pt x="477" y="183"/>
                    <a:pt x="482" y="175"/>
                  </a:cubicBezTo>
                  <a:cubicBezTo>
                    <a:pt x="487" y="168"/>
                    <a:pt x="489" y="161"/>
                    <a:pt x="488" y="154"/>
                  </a:cubicBezTo>
                  <a:cubicBezTo>
                    <a:pt x="486" y="28"/>
                    <a:pt x="486" y="28"/>
                    <a:pt x="486" y="28"/>
                  </a:cubicBezTo>
                  <a:cubicBezTo>
                    <a:pt x="486" y="21"/>
                    <a:pt x="489" y="14"/>
                    <a:pt x="493" y="9"/>
                  </a:cubicBezTo>
                  <a:cubicBezTo>
                    <a:pt x="498" y="4"/>
                    <a:pt x="504" y="1"/>
                    <a:pt x="511" y="1"/>
                  </a:cubicBezTo>
                  <a:cubicBezTo>
                    <a:pt x="542" y="0"/>
                    <a:pt x="542" y="0"/>
                    <a:pt x="542" y="0"/>
                  </a:cubicBezTo>
                  <a:cubicBezTo>
                    <a:pt x="550" y="0"/>
                    <a:pt x="557" y="3"/>
                    <a:pt x="561" y="8"/>
                  </a:cubicBezTo>
                  <a:cubicBezTo>
                    <a:pt x="566" y="13"/>
                    <a:pt x="569" y="19"/>
                    <a:pt x="569" y="26"/>
                  </a:cubicBezTo>
                  <a:cubicBezTo>
                    <a:pt x="571" y="116"/>
                    <a:pt x="571" y="116"/>
                    <a:pt x="571" y="116"/>
                  </a:cubicBezTo>
                  <a:cubicBezTo>
                    <a:pt x="571" y="123"/>
                    <a:pt x="573" y="128"/>
                    <a:pt x="578" y="131"/>
                  </a:cubicBezTo>
                  <a:cubicBezTo>
                    <a:pt x="583" y="133"/>
                    <a:pt x="589" y="133"/>
                    <a:pt x="595" y="131"/>
                  </a:cubicBezTo>
                  <a:cubicBezTo>
                    <a:pt x="734" y="66"/>
                    <a:pt x="734" y="66"/>
                    <a:pt x="734" y="66"/>
                  </a:cubicBezTo>
                  <a:cubicBezTo>
                    <a:pt x="742" y="63"/>
                    <a:pt x="748" y="63"/>
                    <a:pt x="753" y="66"/>
                  </a:cubicBezTo>
                  <a:cubicBezTo>
                    <a:pt x="758" y="69"/>
                    <a:pt x="760" y="74"/>
                    <a:pt x="760" y="81"/>
                  </a:cubicBezTo>
                  <a:cubicBezTo>
                    <a:pt x="780" y="546"/>
                    <a:pt x="780" y="546"/>
                    <a:pt x="780" y="546"/>
                  </a:cubicBezTo>
                  <a:cubicBezTo>
                    <a:pt x="780" y="554"/>
                    <a:pt x="778" y="561"/>
                    <a:pt x="773" y="567"/>
                  </a:cubicBezTo>
                  <a:cubicBezTo>
                    <a:pt x="768" y="574"/>
                    <a:pt x="762" y="578"/>
                    <a:pt x="756" y="581"/>
                  </a:cubicBezTo>
                  <a:cubicBezTo>
                    <a:pt x="654" y="610"/>
                    <a:pt x="654" y="610"/>
                    <a:pt x="654" y="610"/>
                  </a:cubicBezTo>
                  <a:cubicBezTo>
                    <a:pt x="646" y="612"/>
                    <a:pt x="639" y="611"/>
                    <a:pt x="633" y="608"/>
                  </a:cubicBezTo>
                  <a:cubicBezTo>
                    <a:pt x="627" y="604"/>
                    <a:pt x="623" y="599"/>
                    <a:pt x="621" y="592"/>
                  </a:cubicBezTo>
                  <a:cubicBezTo>
                    <a:pt x="600" y="516"/>
                    <a:pt x="600" y="516"/>
                    <a:pt x="600" y="516"/>
                  </a:cubicBezTo>
                  <a:cubicBezTo>
                    <a:pt x="597" y="509"/>
                    <a:pt x="598" y="503"/>
                    <a:pt x="601" y="496"/>
                  </a:cubicBezTo>
                  <a:cubicBezTo>
                    <a:pt x="605" y="489"/>
                    <a:pt x="610" y="485"/>
                    <a:pt x="617" y="483"/>
                  </a:cubicBezTo>
                  <a:cubicBezTo>
                    <a:pt x="620" y="483"/>
                    <a:pt x="620" y="483"/>
                    <a:pt x="620" y="483"/>
                  </a:cubicBezTo>
                  <a:cubicBezTo>
                    <a:pt x="627" y="481"/>
                    <a:pt x="633" y="477"/>
                    <a:pt x="637" y="470"/>
                  </a:cubicBezTo>
                  <a:cubicBezTo>
                    <a:pt x="641" y="463"/>
                    <a:pt x="644" y="457"/>
                    <a:pt x="644" y="449"/>
                  </a:cubicBezTo>
                  <a:cubicBezTo>
                    <a:pt x="638" y="283"/>
                    <a:pt x="638" y="283"/>
                    <a:pt x="638" y="283"/>
                  </a:cubicBezTo>
                  <a:cubicBezTo>
                    <a:pt x="638" y="276"/>
                    <a:pt x="635" y="270"/>
                    <a:pt x="630" y="268"/>
                  </a:cubicBezTo>
                  <a:cubicBezTo>
                    <a:pt x="625" y="265"/>
                    <a:pt x="619" y="265"/>
                    <a:pt x="612" y="268"/>
                  </a:cubicBezTo>
                  <a:cubicBezTo>
                    <a:pt x="598" y="274"/>
                    <a:pt x="598" y="274"/>
                    <a:pt x="598" y="274"/>
                  </a:cubicBezTo>
                  <a:cubicBezTo>
                    <a:pt x="592" y="277"/>
                    <a:pt x="587" y="282"/>
                    <a:pt x="582" y="289"/>
                  </a:cubicBezTo>
                  <a:cubicBezTo>
                    <a:pt x="577" y="296"/>
                    <a:pt x="575" y="304"/>
                    <a:pt x="575" y="312"/>
                  </a:cubicBezTo>
                  <a:cubicBezTo>
                    <a:pt x="579" y="477"/>
                    <a:pt x="579" y="477"/>
                    <a:pt x="579" y="477"/>
                  </a:cubicBezTo>
                  <a:cubicBezTo>
                    <a:pt x="579" y="484"/>
                    <a:pt x="576" y="491"/>
                    <a:pt x="571" y="496"/>
                  </a:cubicBezTo>
                  <a:cubicBezTo>
                    <a:pt x="566" y="501"/>
                    <a:pt x="561" y="504"/>
                    <a:pt x="554" y="504"/>
                  </a:cubicBezTo>
                  <a:cubicBezTo>
                    <a:pt x="523" y="505"/>
                    <a:pt x="523" y="505"/>
                    <a:pt x="523" y="505"/>
                  </a:cubicBezTo>
                  <a:cubicBezTo>
                    <a:pt x="515" y="505"/>
                    <a:pt x="509" y="502"/>
                    <a:pt x="503" y="498"/>
                  </a:cubicBezTo>
                  <a:cubicBezTo>
                    <a:pt x="498" y="493"/>
                    <a:pt x="495" y="486"/>
                    <a:pt x="495" y="478"/>
                  </a:cubicBezTo>
                  <a:cubicBezTo>
                    <a:pt x="493" y="349"/>
                    <a:pt x="493" y="349"/>
                    <a:pt x="493" y="349"/>
                  </a:cubicBezTo>
                  <a:cubicBezTo>
                    <a:pt x="493" y="341"/>
                    <a:pt x="491" y="336"/>
                    <a:pt x="486" y="334"/>
                  </a:cubicBezTo>
                  <a:cubicBezTo>
                    <a:pt x="481" y="331"/>
                    <a:pt x="475" y="331"/>
                    <a:pt x="469" y="335"/>
                  </a:cubicBezTo>
                  <a:cubicBezTo>
                    <a:pt x="451" y="341"/>
                    <a:pt x="451" y="341"/>
                    <a:pt x="451" y="341"/>
                  </a:cubicBezTo>
                  <a:cubicBezTo>
                    <a:pt x="445" y="344"/>
                    <a:pt x="440" y="349"/>
                    <a:pt x="436" y="357"/>
                  </a:cubicBezTo>
                  <a:cubicBezTo>
                    <a:pt x="431" y="364"/>
                    <a:pt x="429" y="371"/>
                    <a:pt x="429" y="378"/>
                  </a:cubicBezTo>
                  <a:cubicBezTo>
                    <a:pt x="440" y="664"/>
                    <a:pt x="440" y="664"/>
                    <a:pt x="440" y="664"/>
                  </a:cubicBezTo>
                  <a:cubicBezTo>
                    <a:pt x="440" y="672"/>
                    <a:pt x="442" y="678"/>
                    <a:pt x="447" y="682"/>
                  </a:cubicBezTo>
                  <a:cubicBezTo>
                    <a:pt x="453" y="687"/>
                    <a:pt x="459" y="689"/>
                    <a:pt x="466" y="688"/>
                  </a:cubicBezTo>
                  <a:cubicBezTo>
                    <a:pt x="648" y="673"/>
                    <a:pt x="648" y="673"/>
                    <a:pt x="648" y="673"/>
                  </a:cubicBezTo>
                  <a:cubicBezTo>
                    <a:pt x="655" y="673"/>
                    <a:pt x="661" y="671"/>
                    <a:pt x="665" y="668"/>
                  </a:cubicBezTo>
                  <a:cubicBezTo>
                    <a:pt x="669" y="666"/>
                    <a:pt x="670" y="663"/>
                    <a:pt x="669" y="659"/>
                  </a:cubicBezTo>
                  <a:cubicBezTo>
                    <a:pt x="667" y="657"/>
                    <a:pt x="668" y="653"/>
                    <a:pt x="672" y="649"/>
                  </a:cubicBezTo>
                  <a:cubicBezTo>
                    <a:pt x="676" y="645"/>
                    <a:pt x="681" y="641"/>
                    <a:pt x="687" y="637"/>
                  </a:cubicBezTo>
                  <a:cubicBezTo>
                    <a:pt x="721" y="625"/>
                    <a:pt x="721" y="625"/>
                    <a:pt x="721" y="625"/>
                  </a:cubicBezTo>
                  <a:cubicBezTo>
                    <a:pt x="728" y="622"/>
                    <a:pt x="734" y="622"/>
                    <a:pt x="741" y="624"/>
                  </a:cubicBezTo>
                  <a:cubicBezTo>
                    <a:pt x="747" y="627"/>
                    <a:pt x="752" y="632"/>
                    <a:pt x="755" y="638"/>
                  </a:cubicBezTo>
                  <a:lnTo>
                    <a:pt x="791" y="72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6"/>
            <p:cNvSpPr>
              <a:spLocks noEditPoints="1"/>
            </p:cNvSpPr>
            <p:nvPr/>
          </p:nvSpPr>
          <p:spPr bwMode="auto">
            <a:xfrm>
              <a:off x="2173288" y="3708401"/>
              <a:ext cx="1192213" cy="1089025"/>
            </a:xfrm>
            <a:custGeom>
              <a:avLst/>
              <a:gdLst>
                <a:gd name="T0" fmla="*/ 53 w 742"/>
                <a:gd name="T1" fmla="*/ 244 h 617"/>
                <a:gd name="T2" fmla="*/ 1 w 742"/>
                <a:gd name="T3" fmla="*/ 211 h 617"/>
                <a:gd name="T4" fmla="*/ 66 w 742"/>
                <a:gd name="T5" fmla="*/ 20 h 617"/>
                <a:gd name="T6" fmla="*/ 118 w 742"/>
                <a:gd name="T7" fmla="*/ 52 h 617"/>
                <a:gd name="T8" fmla="*/ 129 w 742"/>
                <a:gd name="T9" fmla="*/ 85 h 617"/>
                <a:gd name="T10" fmla="*/ 266 w 742"/>
                <a:gd name="T11" fmla="*/ 72 h 617"/>
                <a:gd name="T12" fmla="*/ 258 w 742"/>
                <a:gd name="T13" fmla="*/ 117 h 617"/>
                <a:gd name="T14" fmla="*/ 89 w 742"/>
                <a:gd name="T15" fmla="*/ 176 h 617"/>
                <a:gd name="T16" fmla="*/ 214 w 742"/>
                <a:gd name="T17" fmla="*/ 326 h 617"/>
                <a:gd name="T18" fmla="*/ 219 w 742"/>
                <a:gd name="T19" fmla="*/ 360 h 617"/>
                <a:gd name="T20" fmla="*/ 289 w 742"/>
                <a:gd name="T21" fmla="*/ 360 h 617"/>
                <a:gd name="T22" fmla="*/ 297 w 742"/>
                <a:gd name="T23" fmla="*/ 411 h 617"/>
                <a:gd name="T24" fmla="*/ 206 w 742"/>
                <a:gd name="T25" fmla="*/ 436 h 617"/>
                <a:gd name="T26" fmla="*/ 188 w 742"/>
                <a:gd name="T27" fmla="*/ 532 h 617"/>
                <a:gd name="T28" fmla="*/ 243 w 742"/>
                <a:gd name="T29" fmla="*/ 546 h 617"/>
                <a:gd name="T30" fmla="*/ 239 w 742"/>
                <a:gd name="T31" fmla="*/ 612 h 617"/>
                <a:gd name="T32" fmla="*/ 96 w 742"/>
                <a:gd name="T33" fmla="*/ 605 h 617"/>
                <a:gd name="T34" fmla="*/ 113 w 742"/>
                <a:gd name="T35" fmla="*/ 450 h 617"/>
                <a:gd name="T36" fmla="*/ 85 w 742"/>
                <a:gd name="T37" fmla="*/ 444 h 617"/>
                <a:gd name="T38" fmla="*/ 77 w 742"/>
                <a:gd name="T39" fmla="*/ 393 h 617"/>
                <a:gd name="T40" fmla="*/ 127 w 742"/>
                <a:gd name="T41" fmla="*/ 374 h 617"/>
                <a:gd name="T42" fmla="*/ 149 w 742"/>
                <a:gd name="T43" fmla="*/ 314 h 617"/>
                <a:gd name="T44" fmla="*/ 114 w 742"/>
                <a:gd name="T45" fmla="*/ 229 h 617"/>
                <a:gd name="T46" fmla="*/ 266 w 742"/>
                <a:gd name="T47" fmla="*/ 230 h 617"/>
                <a:gd name="T48" fmla="*/ 279 w 742"/>
                <a:gd name="T49" fmla="*/ 276 h 617"/>
                <a:gd name="T50" fmla="*/ 127 w 742"/>
                <a:gd name="T51" fmla="*/ 274 h 617"/>
                <a:gd name="T52" fmla="*/ 114 w 742"/>
                <a:gd name="T53" fmla="*/ 229 h 617"/>
                <a:gd name="T54" fmla="*/ 342 w 742"/>
                <a:gd name="T55" fmla="*/ 245 h 617"/>
                <a:gd name="T56" fmla="*/ 304 w 742"/>
                <a:gd name="T57" fmla="*/ 198 h 617"/>
                <a:gd name="T58" fmla="*/ 407 w 742"/>
                <a:gd name="T59" fmla="*/ 80 h 617"/>
                <a:gd name="T60" fmla="*/ 445 w 742"/>
                <a:gd name="T61" fmla="*/ 127 h 617"/>
                <a:gd name="T62" fmla="*/ 457 w 742"/>
                <a:gd name="T63" fmla="*/ 144 h 617"/>
                <a:gd name="T64" fmla="*/ 512 w 742"/>
                <a:gd name="T65" fmla="*/ 15 h 617"/>
                <a:gd name="T66" fmla="*/ 573 w 742"/>
                <a:gd name="T67" fmla="*/ 12 h 617"/>
                <a:gd name="T68" fmla="*/ 560 w 742"/>
                <a:gd name="T69" fmla="*/ 132 h 617"/>
                <a:gd name="T70" fmla="*/ 666 w 742"/>
                <a:gd name="T71" fmla="*/ 156 h 617"/>
                <a:gd name="T72" fmla="*/ 682 w 742"/>
                <a:gd name="T73" fmla="*/ 208 h 617"/>
                <a:gd name="T74" fmla="*/ 557 w 742"/>
                <a:gd name="T75" fmla="*/ 221 h 617"/>
                <a:gd name="T76" fmla="*/ 512 w 742"/>
                <a:gd name="T77" fmla="*/ 313 h 617"/>
                <a:gd name="T78" fmla="*/ 654 w 742"/>
                <a:gd name="T79" fmla="*/ 303 h 617"/>
                <a:gd name="T80" fmla="*/ 687 w 742"/>
                <a:gd name="T81" fmla="*/ 363 h 617"/>
                <a:gd name="T82" fmla="*/ 500 w 742"/>
                <a:gd name="T83" fmla="*/ 421 h 617"/>
                <a:gd name="T84" fmla="*/ 439 w 742"/>
                <a:gd name="T85" fmla="*/ 579 h 617"/>
                <a:gd name="T86" fmla="*/ 378 w 742"/>
                <a:gd name="T87" fmla="*/ 582 h 617"/>
                <a:gd name="T88" fmla="*/ 391 w 742"/>
                <a:gd name="T89" fmla="*/ 460 h 617"/>
                <a:gd name="T90" fmla="*/ 372 w 742"/>
                <a:gd name="T91" fmla="*/ 447 h 617"/>
                <a:gd name="T92" fmla="*/ 340 w 742"/>
                <a:gd name="T93" fmla="*/ 386 h 617"/>
                <a:gd name="T94" fmla="*/ 403 w 742"/>
                <a:gd name="T95" fmla="*/ 354 h 617"/>
                <a:gd name="T96" fmla="*/ 453 w 742"/>
                <a:gd name="T97" fmla="*/ 234 h 617"/>
                <a:gd name="T98" fmla="*/ 408 w 742"/>
                <a:gd name="T99" fmla="*/ 212 h 617"/>
                <a:gd name="T100" fmla="*/ 369 w 742"/>
                <a:gd name="T101" fmla="*/ 241 h 617"/>
                <a:gd name="T102" fmla="*/ 682 w 742"/>
                <a:gd name="T103" fmla="*/ 451 h 617"/>
                <a:gd name="T104" fmla="*/ 731 w 742"/>
                <a:gd name="T105" fmla="*/ 576 h 617"/>
                <a:gd name="T106" fmla="*/ 664 w 742"/>
                <a:gd name="T107" fmla="*/ 592 h 617"/>
                <a:gd name="T108" fmla="*/ 616 w 742"/>
                <a:gd name="T109" fmla="*/ 466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42" h="617">
                  <a:moveTo>
                    <a:pt x="76" y="229"/>
                  </a:moveTo>
                  <a:cubicBezTo>
                    <a:pt x="75" y="234"/>
                    <a:pt x="72" y="238"/>
                    <a:pt x="68" y="241"/>
                  </a:cubicBezTo>
                  <a:cubicBezTo>
                    <a:pt x="63" y="244"/>
                    <a:pt x="58" y="245"/>
                    <a:pt x="53" y="244"/>
                  </a:cubicBezTo>
                  <a:cubicBezTo>
                    <a:pt x="15" y="235"/>
                    <a:pt x="15" y="235"/>
                    <a:pt x="15" y="235"/>
                  </a:cubicBezTo>
                  <a:cubicBezTo>
                    <a:pt x="11" y="233"/>
                    <a:pt x="7" y="230"/>
                    <a:pt x="4" y="226"/>
                  </a:cubicBezTo>
                  <a:cubicBezTo>
                    <a:pt x="1" y="222"/>
                    <a:pt x="0" y="217"/>
                    <a:pt x="1" y="211"/>
                  </a:cubicBezTo>
                  <a:cubicBezTo>
                    <a:pt x="43" y="34"/>
                    <a:pt x="43" y="34"/>
                    <a:pt x="43" y="34"/>
                  </a:cubicBezTo>
                  <a:cubicBezTo>
                    <a:pt x="44" y="28"/>
                    <a:pt x="47" y="25"/>
                    <a:pt x="52" y="22"/>
                  </a:cubicBezTo>
                  <a:cubicBezTo>
                    <a:pt x="56" y="19"/>
                    <a:pt x="61" y="18"/>
                    <a:pt x="66" y="20"/>
                  </a:cubicBezTo>
                  <a:cubicBezTo>
                    <a:pt x="103" y="28"/>
                    <a:pt x="103" y="28"/>
                    <a:pt x="103" y="28"/>
                  </a:cubicBezTo>
                  <a:cubicBezTo>
                    <a:pt x="109" y="30"/>
                    <a:pt x="114" y="33"/>
                    <a:pt x="116" y="38"/>
                  </a:cubicBezTo>
                  <a:cubicBezTo>
                    <a:pt x="119" y="42"/>
                    <a:pt x="120" y="47"/>
                    <a:pt x="118" y="52"/>
                  </a:cubicBezTo>
                  <a:cubicBezTo>
                    <a:pt x="115" y="70"/>
                    <a:pt x="115" y="70"/>
                    <a:pt x="115" y="70"/>
                  </a:cubicBezTo>
                  <a:cubicBezTo>
                    <a:pt x="114" y="76"/>
                    <a:pt x="114" y="80"/>
                    <a:pt x="117" y="83"/>
                  </a:cubicBezTo>
                  <a:cubicBezTo>
                    <a:pt x="120" y="85"/>
                    <a:pt x="124" y="86"/>
                    <a:pt x="129" y="85"/>
                  </a:cubicBezTo>
                  <a:cubicBezTo>
                    <a:pt x="243" y="58"/>
                    <a:pt x="243" y="58"/>
                    <a:pt x="243" y="58"/>
                  </a:cubicBezTo>
                  <a:cubicBezTo>
                    <a:pt x="248" y="56"/>
                    <a:pt x="253" y="56"/>
                    <a:pt x="257" y="59"/>
                  </a:cubicBezTo>
                  <a:cubicBezTo>
                    <a:pt x="262" y="62"/>
                    <a:pt x="264" y="66"/>
                    <a:pt x="266" y="72"/>
                  </a:cubicBezTo>
                  <a:cubicBezTo>
                    <a:pt x="272" y="94"/>
                    <a:pt x="272" y="94"/>
                    <a:pt x="272" y="94"/>
                  </a:cubicBezTo>
                  <a:cubicBezTo>
                    <a:pt x="274" y="99"/>
                    <a:pt x="273" y="104"/>
                    <a:pt x="270" y="108"/>
                  </a:cubicBezTo>
                  <a:cubicBezTo>
                    <a:pt x="267" y="113"/>
                    <a:pt x="263" y="115"/>
                    <a:pt x="258" y="117"/>
                  </a:cubicBezTo>
                  <a:cubicBezTo>
                    <a:pt x="113" y="153"/>
                    <a:pt x="113" y="153"/>
                    <a:pt x="113" y="153"/>
                  </a:cubicBezTo>
                  <a:cubicBezTo>
                    <a:pt x="108" y="154"/>
                    <a:pt x="103" y="157"/>
                    <a:pt x="99" y="161"/>
                  </a:cubicBezTo>
                  <a:cubicBezTo>
                    <a:pt x="94" y="166"/>
                    <a:pt x="91" y="170"/>
                    <a:pt x="89" y="176"/>
                  </a:cubicBezTo>
                  <a:lnTo>
                    <a:pt x="76" y="229"/>
                  </a:lnTo>
                  <a:close/>
                  <a:moveTo>
                    <a:pt x="201" y="318"/>
                  </a:moveTo>
                  <a:cubicBezTo>
                    <a:pt x="207" y="319"/>
                    <a:pt x="211" y="322"/>
                    <a:pt x="214" y="326"/>
                  </a:cubicBezTo>
                  <a:cubicBezTo>
                    <a:pt x="217" y="330"/>
                    <a:pt x="218" y="335"/>
                    <a:pt x="217" y="341"/>
                  </a:cubicBezTo>
                  <a:cubicBezTo>
                    <a:pt x="215" y="348"/>
                    <a:pt x="215" y="348"/>
                    <a:pt x="215" y="348"/>
                  </a:cubicBezTo>
                  <a:cubicBezTo>
                    <a:pt x="215" y="353"/>
                    <a:pt x="216" y="357"/>
                    <a:pt x="219" y="360"/>
                  </a:cubicBezTo>
                  <a:cubicBezTo>
                    <a:pt x="222" y="363"/>
                    <a:pt x="226" y="364"/>
                    <a:pt x="231" y="363"/>
                  </a:cubicBezTo>
                  <a:cubicBezTo>
                    <a:pt x="274" y="356"/>
                    <a:pt x="274" y="356"/>
                    <a:pt x="274" y="356"/>
                  </a:cubicBezTo>
                  <a:cubicBezTo>
                    <a:pt x="280" y="356"/>
                    <a:pt x="285" y="357"/>
                    <a:pt x="289" y="360"/>
                  </a:cubicBezTo>
                  <a:cubicBezTo>
                    <a:pt x="294" y="364"/>
                    <a:pt x="296" y="368"/>
                    <a:pt x="296" y="373"/>
                  </a:cubicBezTo>
                  <a:cubicBezTo>
                    <a:pt x="301" y="396"/>
                    <a:pt x="301" y="396"/>
                    <a:pt x="301" y="396"/>
                  </a:cubicBezTo>
                  <a:cubicBezTo>
                    <a:pt x="301" y="401"/>
                    <a:pt x="300" y="406"/>
                    <a:pt x="297" y="411"/>
                  </a:cubicBezTo>
                  <a:cubicBezTo>
                    <a:pt x="294" y="415"/>
                    <a:pt x="289" y="417"/>
                    <a:pt x="284" y="418"/>
                  </a:cubicBezTo>
                  <a:cubicBezTo>
                    <a:pt x="221" y="428"/>
                    <a:pt x="221" y="428"/>
                    <a:pt x="221" y="428"/>
                  </a:cubicBezTo>
                  <a:cubicBezTo>
                    <a:pt x="215" y="429"/>
                    <a:pt x="211" y="432"/>
                    <a:pt x="206" y="436"/>
                  </a:cubicBezTo>
                  <a:cubicBezTo>
                    <a:pt x="202" y="441"/>
                    <a:pt x="199" y="445"/>
                    <a:pt x="197" y="451"/>
                  </a:cubicBezTo>
                  <a:cubicBezTo>
                    <a:pt x="185" y="519"/>
                    <a:pt x="185" y="519"/>
                    <a:pt x="185" y="519"/>
                  </a:cubicBezTo>
                  <a:cubicBezTo>
                    <a:pt x="184" y="524"/>
                    <a:pt x="185" y="528"/>
                    <a:pt x="188" y="532"/>
                  </a:cubicBezTo>
                  <a:cubicBezTo>
                    <a:pt x="192" y="536"/>
                    <a:pt x="196" y="538"/>
                    <a:pt x="201" y="539"/>
                  </a:cubicBezTo>
                  <a:cubicBezTo>
                    <a:pt x="229" y="540"/>
                    <a:pt x="229" y="540"/>
                    <a:pt x="229" y="540"/>
                  </a:cubicBezTo>
                  <a:cubicBezTo>
                    <a:pt x="234" y="540"/>
                    <a:pt x="239" y="542"/>
                    <a:pt x="243" y="546"/>
                  </a:cubicBezTo>
                  <a:cubicBezTo>
                    <a:pt x="246" y="550"/>
                    <a:pt x="248" y="555"/>
                    <a:pt x="247" y="561"/>
                  </a:cubicBezTo>
                  <a:cubicBezTo>
                    <a:pt x="244" y="600"/>
                    <a:pt x="244" y="600"/>
                    <a:pt x="244" y="600"/>
                  </a:cubicBezTo>
                  <a:cubicBezTo>
                    <a:pt x="244" y="605"/>
                    <a:pt x="243" y="609"/>
                    <a:pt x="239" y="612"/>
                  </a:cubicBezTo>
                  <a:cubicBezTo>
                    <a:pt x="235" y="616"/>
                    <a:pt x="230" y="617"/>
                    <a:pt x="224" y="617"/>
                  </a:cubicBezTo>
                  <a:cubicBezTo>
                    <a:pt x="109" y="612"/>
                    <a:pt x="109" y="612"/>
                    <a:pt x="109" y="612"/>
                  </a:cubicBezTo>
                  <a:cubicBezTo>
                    <a:pt x="103" y="611"/>
                    <a:pt x="99" y="608"/>
                    <a:pt x="96" y="605"/>
                  </a:cubicBezTo>
                  <a:cubicBezTo>
                    <a:pt x="93" y="601"/>
                    <a:pt x="93" y="597"/>
                    <a:pt x="94" y="592"/>
                  </a:cubicBezTo>
                  <a:cubicBezTo>
                    <a:pt x="116" y="463"/>
                    <a:pt x="116" y="463"/>
                    <a:pt x="116" y="463"/>
                  </a:cubicBezTo>
                  <a:cubicBezTo>
                    <a:pt x="116" y="458"/>
                    <a:pt x="115" y="453"/>
                    <a:pt x="113" y="450"/>
                  </a:cubicBezTo>
                  <a:cubicBezTo>
                    <a:pt x="110" y="447"/>
                    <a:pt x="106" y="446"/>
                    <a:pt x="101" y="446"/>
                  </a:cubicBezTo>
                  <a:cubicBezTo>
                    <a:pt x="100" y="447"/>
                    <a:pt x="100" y="447"/>
                    <a:pt x="100" y="447"/>
                  </a:cubicBezTo>
                  <a:cubicBezTo>
                    <a:pt x="95" y="448"/>
                    <a:pt x="90" y="447"/>
                    <a:pt x="85" y="444"/>
                  </a:cubicBezTo>
                  <a:cubicBezTo>
                    <a:pt x="81" y="441"/>
                    <a:pt x="78" y="437"/>
                    <a:pt x="78" y="431"/>
                  </a:cubicBezTo>
                  <a:cubicBezTo>
                    <a:pt x="74" y="407"/>
                    <a:pt x="74" y="407"/>
                    <a:pt x="74" y="407"/>
                  </a:cubicBezTo>
                  <a:cubicBezTo>
                    <a:pt x="73" y="402"/>
                    <a:pt x="74" y="397"/>
                    <a:pt x="77" y="393"/>
                  </a:cubicBezTo>
                  <a:cubicBezTo>
                    <a:pt x="80" y="389"/>
                    <a:pt x="84" y="386"/>
                    <a:pt x="89" y="385"/>
                  </a:cubicBezTo>
                  <a:cubicBezTo>
                    <a:pt x="112" y="383"/>
                    <a:pt x="112" y="383"/>
                    <a:pt x="112" y="383"/>
                  </a:cubicBezTo>
                  <a:cubicBezTo>
                    <a:pt x="118" y="381"/>
                    <a:pt x="122" y="378"/>
                    <a:pt x="127" y="374"/>
                  </a:cubicBezTo>
                  <a:cubicBezTo>
                    <a:pt x="131" y="371"/>
                    <a:pt x="134" y="366"/>
                    <a:pt x="135" y="360"/>
                  </a:cubicBezTo>
                  <a:cubicBezTo>
                    <a:pt x="140" y="326"/>
                    <a:pt x="140" y="326"/>
                    <a:pt x="140" y="326"/>
                  </a:cubicBezTo>
                  <a:cubicBezTo>
                    <a:pt x="142" y="321"/>
                    <a:pt x="144" y="317"/>
                    <a:pt x="149" y="314"/>
                  </a:cubicBezTo>
                  <a:cubicBezTo>
                    <a:pt x="153" y="312"/>
                    <a:pt x="158" y="311"/>
                    <a:pt x="162" y="311"/>
                  </a:cubicBezTo>
                  <a:lnTo>
                    <a:pt x="201" y="318"/>
                  </a:lnTo>
                  <a:close/>
                  <a:moveTo>
                    <a:pt x="114" y="229"/>
                  </a:moveTo>
                  <a:cubicBezTo>
                    <a:pt x="115" y="224"/>
                    <a:pt x="117" y="220"/>
                    <a:pt x="122" y="217"/>
                  </a:cubicBezTo>
                  <a:cubicBezTo>
                    <a:pt x="126" y="213"/>
                    <a:pt x="131" y="212"/>
                    <a:pt x="136" y="214"/>
                  </a:cubicBezTo>
                  <a:cubicBezTo>
                    <a:pt x="266" y="230"/>
                    <a:pt x="266" y="230"/>
                    <a:pt x="266" y="230"/>
                  </a:cubicBezTo>
                  <a:cubicBezTo>
                    <a:pt x="271" y="231"/>
                    <a:pt x="276" y="233"/>
                    <a:pt x="279" y="238"/>
                  </a:cubicBezTo>
                  <a:cubicBezTo>
                    <a:pt x="283" y="242"/>
                    <a:pt x="284" y="247"/>
                    <a:pt x="283" y="252"/>
                  </a:cubicBezTo>
                  <a:cubicBezTo>
                    <a:pt x="279" y="276"/>
                    <a:pt x="279" y="276"/>
                    <a:pt x="279" y="276"/>
                  </a:cubicBezTo>
                  <a:cubicBezTo>
                    <a:pt x="278" y="281"/>
                    <a:pt x="276" y="286"/>
                    <a:pt x="271" y="288"/>
                  </a:cubicBezTo>
                  <a:cubicBezTo>
                    <a:pt x="267" y="291"/>
                    <a:pt x="262" y="293"/>
                    <a:pt x="258" y="292"/>
                  </a:cubicBezTo>
                  <a:cubicBezTo>
                    <a:pt x="127" y="274"/>
                    <a:pt x="127" y="274"/>
                    <a:pt x="127" y="274"/>
                  </a:cubicBezTo>
                  <a:cubicBezTo>
                    <a:pt x="122" y="273"/>
                    <a:pt x="118" y="271"/>
                    <a:pt x="114" y="267"/>
                  </a:cubicBezTo>
                  <a:cubicBezTo>
                    <a:pt x="111" y="263"/>
                    <a:pt x="110" y="258"/>
                    <a:pt x="111" y="252"/>
                  </a:cubicBezTo>
                  <a:lnTo>
                    <a:pt x="114" y="229"/>
                  </a:lnTo>
                  <a:close/>
                  <a:moveTo>
                    <a:pt x="369" y="241"/>
                  </a:moveTo>
                  <a:cubicBezTo>
                    <a:pt x="366" y="246"/>
                    <a:pt x="362" y="248"/>
                    <a:pt x="356" y="249"/>
                  </a:cubicBezTo>
                  <a:cubicBezTo>
                    <a:pt x="351" y="249"/>
                    <a:pt x="346" y="248"/>
                    <a:pt x="342" y="245"/>
                  </a:cubicBezTo>
                  <a:cubicBezTo>
                    <a:pt x="310" y="224"/>
                    <a:pt x="310" y="224"/>
                    <a:pt x="310" y="224"/>
                  </a:cubicBezTo>
                  <a:cubicBezTo>
                    <a:pt x="305" y="222"/>
                    <a:pt x="302" y="218"/>
                    <a:pt x="301" y="213"/>
                  </a:cubicBezTo>
                  <a:cubicBezTo>
                    <a:pt x="300" y="207"/>
                    <a:pt x="301" y="202"/>
                    <a:pt x="304" y="198"/>
                  </a:cubicBezTo>
                  <a:cubicBezTo>
                    <a:pt x="379" y="85"/>
                    <a:pt x="379" y="85"/>
                    <a:pt x="379" y="85"/>
                  </a:cubicBezTo>
                  <a:cubicBezTo>
                    <a:pt x="382" y="80"/>
                    <a:pt x="386" y="77"/>
                    <a:pt x="392" y="76"/>
                  </a:cubicBezTo>
                  <a:cubicBezTo>
                    <a:pt x="397" y="75"/>
                    <a:pt x="402" y="76"/>
                    <a:pt x="407" y="80"/>
                  </a:cubicBezTo>
                  <a:cubicBezTo>
                    <a:pt x="438" y="101"/>
                    <a:pt x="438" y="101"/>
                    <a:pt x="438" y="101"/>
                  </a:cubicBezTo>
                  <a:cubicBezTo>
                    <a:pt x="443" y="104"/>
                    <a:pt x="446" y="108"/>
                    <a:pt x="447" y="113"/>
                  </a:cubicBezTo>
                  <a:cubicBezTo>
                    <a:pt x="448" y="118"/>
                    <a:pt x="447" y="123"/>
                    <a:pt x="445" y="127"/>
                  </a:cubicBezTo>
                  <a:cubicBezTo>
                    <a:pt x="441" y="132"/>
                    <a:pt x="440" y="136"/>
                    <a:pt x="442" y="139"/>
                  </a:cubicBezTo>
                  <a:cubicBezTo>
                    <a:pt x="444" y="142"/>
                    <a:pt x="447" y="144"/>
                    <a:pt x="452" y="144"/>
                  </a:cubicBezTo>
                  <a:cubicBezTo>
                    <a:pt x="457" y="144"/>
                    <a:pt x="457" y="144"/>
                    <a:pt x="457" y="144"/>
                  </a:cubicBezTo>
                  <a:cubicBezTo>
                    <a:pt x="463" y="145"/>
                    <a:pt x="468" y="144"/>
                    <a:pt x="472" y="140"/>
                  </a:cubicBezTo>
                  <a:cubicBezTo>
                    <a:pt x="477" y="137"/>
                    <a:pt x="480" y="132"/>
                    <a:pt x="482" y="127"/>
                  </a:cubicBezTo>
                  <a:cubicBezTo>
                    <a:pt x="512" y="15"/>
                    <a:pt x="512" y="15"/>
                    <a:pt x="512" y="15"/>
                  </a:cubicBezTo>
                  <a:cubicBezTo>
                    <a:pt x="514" y="10"/>
                    <a:pt x="516" y="6"/>
                    <a:pt x="521" y="3"/>
                  </a:cubicBezTo>
                  <a:cubicBezTo>
                    <a:pt x="525" y="1"/>
                    <a:pt x="530" y="0"/>
                    <a:pt x="535" y="1"/>
                  </a:cubicBezTo>
                  <a:cubicBezTo>
                    <a:pt x="573" y="12"/>
                    <a:pt x="573" y="12"/>
                    <a:pt x="573" y="12"/>
                  </a:cubicBezTo>
                  <a:cubicBezTo>
                    <a:pt x="578" y="13"/>
                    <a:pt x="582" y="17"/>
                    <a:pt x="585" y="21"/>
                  </a:cubicBezTo>
                  <a:cubicBezTo>
                    <a:pt x="588" y="25"/>
                    <a:pt x="588" y="30"/>
                    <a:pt x="586" y="36"/>
                  </a:cubicBezTo>
                  <a:cubicBezTo>
                    <a:pt x="560" y="132"/>
                    <a:pt x="560" y="132"/>
                    <a:pt x="560" y="132"/>
                  </a:cubicBezTo>
                  <a:cubicBezTo>
                    <a:pt x="559" y="138"/>
                    <a:pt x="560" y="142"/>
                    <a:pt x="563" y="146"/>
                  </a:cubicBezTo>
                  <a:cubicBezTo>
                    <a:pt x="566" y="149"/>
                    <a:pt x="570" y="151"/>
                    <a:pt x="575" y="151"/>
                  </a:cubicBezTo>
                  <a:cubicBezTo>
                    <a:pt x="666" y="156"/>
                    <a:pt x="666" y="156"/>
                    <a:pt x="666" y="156"/>
                  </a:cubicBezTo>
                  <a:cubicBezTo>
                    <a:pt x="670" y="157"/>
                    <a:pt x="675" y="159"/>
                    <a:pt x="678" y="163"/>
                  </a:cubicBezTo>
                  <a:cubicBezTo>
                    <a:pt x="682" y="167"/>
                    <a:pt x="683" y="171"/>
                    <a:pt x="683" y="177"/>
                  </a:cubicBezTo>
                  <a:cubicBezTo>
                    <a:pt x="682" y="208"/>
                    <a:pt x="682" y="208"/>
                    <a:pt x="682" y="208"/>
                  </a:cubicBezTo>
                  <a:cubicBezTo>
                    <a:pt x="681" y="214"/>
                    <a:pt x="679" y="218"/>
                    <a:pt x="675" y="222"/>
                  </a:cubicBezTo>
                  <a:cubicBezTo>
                    <a:pt x="670" y="226"/>
                    <a:pt x="666" y="227"/>
                    <a:pt x="661" y="227"/>
                  </a:cubicBezTo>
                  <a:cubicBezTo>
                    <a:pt x="557" y="221"/>
                    <a:pt x="557" y="221"/>
                    <a:pt x="557" y="221"/>
                  </a:cubicBezTo>
                  <a:cubicBezTo>
                    <a:pt x="551" y="221"/>
                    <a:pt x="545" y="222"/>
                    <a:pt x="541" y="225"/>
                  </a:cubicBezTo>
                  <a:cubicBezTo>
                    <a:pt x="537" y="229"/>
                    <a:pt x="534" y="233"/>
                    <a:pt x="532" y="237"/>
                  </a:cubicBezTo>
                  <a:cubicBezTo>
                    <a:pt x="512" y="313"/>
                    <a:pt x="512" y="313"/>
                    <a:pt x="512" y="313"/>
                  </a:cubicBezTo>
                  <a:cubicBezTo>
                    <a:pt x="510" y="319"/>
                    <a:pt x="510" y="323"/>
                    <a:pt x="513" y="326"/>
                  </a:cubicBezTo>
                  <a:cubicBezTo>
                    <a:pt x="516" y="329"/>
                    <a:pt x="520" y="330"/>
                    <a:pt x="526" y="329"/>
                  </a:cubicBezTo>
                  <a:cubicBezTo>
                    <a:pt x="654" y="303"/>
                    <a:pt x="654" y="303"/>
                    <a:pt x="654" y="303"/>
                  </a:cubicBezTo>
                  <a:cubicBezTo>
                    <a:pt x="660" y="301"/>
                    <a:pt x="664" y="302"/>
                    <a:pt x="669" y="305"/>
                  </a:cubicBezTo>
                  <a:cubicBezTo>
                    <a:pt x="673" y="308"/>
                    <a:pt x="676" y="312"/>
                    <a:pt x="677" y="317"/>
                  </a:cubicBezTo>
                  <a:cubicBezTo>
                    <a:pt x="687" y="363"/>
                    <a:pt x="687" y="363"/>
                    <a:pt x="687" y="363"/>
                  </a:cubicBezTo>
                  <a:cubicBezTo>
                    <a:pt x="688" y="368"/>
                    <a:pt x="687" y="373"/>
                    <a:pt x="684" y="377"/>
                  </a:cubicBezTo>
                  <a:cubicBezTo>
                    <a:pt x="681" y="381"/>
                    <a:pt x="677" y="384"/>
                    <a:pt x="671" y="385"/>
                  </a:cubicBezTo>
                  <a:cubicBezTo>
                    <a:pt x="500" y="421"/>
                    <a:pt x="500" y="421"/>
                    <a:pt x="500" y="421"/>
                  </a:cubicBezTo>
                  <a:cubicBezTo>
                    <a:pt x="495" y="422"/>
                    <a:pt x="491" y="425"/>
                    <a:pt x="486" y="429"/>
                  </a:cubicBezTo>
                  <a:cubicBezTo>
                    <a:pt x="481" y="434"/>
                    <a:pt x="478" y="439"/>
                    <a:pt x="476" y="444"/>
                  </a:cubicBezTo>
                  <a:cubicBezTo>
                    <a:pt x="439" y="579"/>
                    <a:pt x="439" y="579"/>
                    <a:pt x="439" y="579"/>
                  </a:cubicBezTo>
                  <a:cubicBezTo>
                    <a:pt x="438" y="585"/>
                    <a:pt x="435" y="588"/>
                    <a:pt x="431" y="591"/>
                  </a:cubicBezTo>
                  <a:cubicBezTo>
                    <a:pt x="426" y="593"/>
                    <a:pt x="422" y="594"/>
                    <a:pt x="416" y="593"/>
                  </a:cubicBezTo>
                  <a:cubicBezTo>
                    <a:pt x="378" y="582"/>
                    <a:pt x="378" y="582"/>
                    <a:pt x="378" y="582"/>
                  </a:cubicBezTo>
                  <a:cubicBezTo>
                    <a:pt x="373" y="581"/>
                    <a:pt x="369" y="578"/>
                    <a:pt x="367" y="574"/>
                  </a:cubicBezTo>
                  <a:cubicBezTo>
                    <a:pt x="364" y="569"/>
                    <a:pt x="363" y="564"/>
                    <a:pt x="365" y="559"/>
                  </a:cubicBezTo>
                  <a:cubicBezTo>
                    <a:pt x="391" y="460"/>
                    <a:pt x="391" y="460"/>
                    <a:pt x="391" y="460"/>
                  </a:cubicBezTo>
                  <a:cubicBezTo>
                    <a:pt x="393" y="456"/>
                    <a:pt x="392" y="452"/>
                    <a:pt x="389" y="449"/>
                  </a:cubicBezTo>
                  <a:cubicBezTo>
                    <a:pt x="387" y="446"/>
                    <a:pt x="383" y="445"/>
                    <a:pt x="378" y="446"/>
                  </a:cubicBezTo>
                  <a:cubicBezTo>
                    <a:pt x="372" y="447"/>
                    <a:pt x="372" y="447"/>
                    <a:pt x="372" y="447"/>
                  </a:cubicBezTo>
                  <a:cubicBezTo>
                    <a:pt x="367" y="449"/>
                    <a:pt x="362" y="448"/>
                    <a:pt x="358" y="445"/>
                  </a:cubicBezTo>
                  <a:cubicBezTo>
                    <a:pt x="353" y="442"/>
                    <a:pt x="351" y="437"/>
                    <a:pt x="349" y="432"/>
                  </a:cubicBezTo>
                  <a:cubicBezTo>
                    <a:pt x="340" y="386"/>
                    <a:pt x="340" y="386"/>
                    <a:pt x="340" y="386"/>
                  </a:cubicBezTo>
                  <a:cubicBezTo>
                    <a:pt x="339" y="381"/>
                    <a:pt x="340" y="376"/>
                    <a:pt x="343" y="372"/>
                  </a:cubicBezTo>
                  <a:cubicBezTo>
                    <a:pt x="345" y="367"/>
                    <a:pt x="350" y="365"/>
                    <a:pt x="356" y="364"/>
                  </a:cubicBezTo>
                  <a:cubicBezTo>
                    <a:pt x="403" y="354"/>
                    <a:pt x="403" y="354"/>
                    <a:pt x="403" y="354"/>
                  </a:cubicBezTo>
                  <a:cubicBezTo>
                    <a:pt x="408" y="353"/>
                    <a:pt x="413" y="350"/>
                    <a:pt x="418" y="346"/>
                  </a:cubicBezTo>
                  <a:cubicBezTo>
                    <a:pt x="422" y="341"/>
                    <a:pt x="425" y="336"/>
                    <a:pt x="426" y="332"/>
                  </a:cubicBezTo>
                  <a:cubicBezTo>
                    <a:pt x="453" y="234"/>
                    <a:pt x="453" y="234"/>
                    <a:pt x="453" y="234"/>
                  </a:cubicBezTo>
                  <a:cubicBezTo>
                    <a:pt x="454" y="229"/>
                    <a:pt x="453" y="225"/>
                    <a:pt x="450" y="221"/>
                  </a:cubicBezTo>
                  <a:cubicBezTo>
                    <a:pt x="448" y="217"/>
                    <a:pt x="444" y="214"/>
                    <a:pt x="438" y="214"/>
                  </a:cubicBezTo>
                  <a:cubicBezTo>
                    <a:pt x="408" y="212"/>
                    <a:pt x="408" y="212"/>
                    <a:pt x="408" y="212"/>
                  </a:cubicBezTo>
                  <a:cubicBezTo>
                    <a:pt x="402" y="211"/>
                    <a:pt x="397" y="213"/>
                    <a:pt x="391" y="216"/>
                  </a:cubicBezTo>
                  <a:cubicBezTo>
                    <a:pt x="386" y="219"/>
                    <a:pt x="381" y="223"/>
                    <a:pt x="378" y="228"/>
                  </a:cubicBezTo>
                  <a:lnTo>
                    <a:pt x="369" y="241"/>
                  </a:lnTo>
                  <a:close/>
                  <a:moveTo>
                    <a:pt x="656" y="443"/>
                  </a:moveTo>
                  <a:cubicBezTo>
                    <a:pt x="661" y="440"/>
                    <a:pt x="666" y="440"/>
                    <a:pt x="671" y="441"/>
                  </a:cubicBezTo>
                  <a:cubicBezTo>
                    <a:pt x="676" y="443"/>
                    <a:pt x="680" y="446"/>
                    <a:pt x="682" y="451"/>
                  </a:cubicBezTo>
                  <a:cubicBezTo>
                    <a:pt x="738" y="549"/>
                    <a:pt x="738" y="549"/>
                    <a:pt x="738" y="549"/>
                  </a:cubicBezTo>
                  <a:cubicBezTo>
                    <a:pt x="741" y="554"/>
                    <a:pt x="742" y="559"/>
                    <a:pt x="740" y="564"/>
                  </a:cubicBezTo>
                  <a:cubicBezTo>
                    <a:pt x="739" y="570"/>
                    <a:pt x="736" y="573"/>
                    <a:pt x="731" y="576"/>
                  </a:cubicBezTo>
                  <a:cubicBezTo>
                    <a:pt x="690" y="600"/>
                    <a:pt x="690" y="600"/>
                    <a:pt x="690" y="600"/>
                  </a:cubicBezTo>
                  <a:cubicBezTo>
                    <a:pt x="686" y="602"/>
                    <a:pt x="682" y="602"/>
                    <a:pt x="676" y="601"/>
                  </a:cubicBezTo>
                  <a:cubicBezTo>
                    <a:pt x="671" y="599"/>
                    <a:pt x="667" y="596"/>
                    <a:pt x="664" y="592"/>
                  </a:cubicBezTo>
                  <a:cubicBezTo>
                    <a:pt x="608" y="492"/>
                    <a:pt x="608" y="492"/>
                    <a:pt x="608" y="492"/>
                  </a:cubicBezTo>
                  <a:cubicBezTo>
                    <a:pt x="605" y="487"/>
                    <a:pt x="604" y="483"/>
                    <a:pt x="606" y="478"/>
                  </a:cubicBezTo>
                  <a:cubicBezTo>
                    <a:pt x="608" y="473"/>
                    <a:pt x="611" y="469"/>
                    <a:pt x="616" y="466"/>
                  </a:cubicBezTo>
                  <a:lnTo>
                    <a:pt x="656" y="44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7"/>
            <p:cNvSpPr>
              <a:spLocks noEditPoints="1"/>
            </p:cNvSpPr>
            <p:nvPr/>
          </p:nvSpPr>
          <p:spPr bwMode="auto">
            <a:xfrm>
              <a:off x="3327400" y="3649663"/>
              <a:ext cx="992188" cy="1214438"/>
            </a:xfrm>
            <a:custGeom>
              <a:avLst/>
              <a:gdLst>
                <a:gd name="T0" fmla="*/ 608 w 617"/>
                <a:gd name="T1" fmla="*/ 162 h 688"/>
                <a:gd name="T2" fmla="*/ 601 w 617"/>
                <a:gd name="T3" fmla="*/ 173 h 688"/>
                <a:gd name="T4" fmla="*/ 588 w 617"/>
                <a:gd name="T5" fmla="*/ 176 h 688"/>
                <a:gd name="T6" fmla="*/ 408 w 617"/>
                <a:gd name="T7" fmla="*/ 143 h 688"/>
                <a:gd name="T8" fmla="*/ 393 w 617"/>
                <a:gd name="T9" fmla="*/ 144 h 688"/>
                <a:gd name="T10" fmla="*/ 379 w 617"/>
                <a:gd name="T11" fmla="*/ 150 h 688"/>
                <a:gd name="T12" fmla="*/ 54 w 617"/>
                <a:gd name="T13" fmla="*/ 414 h 688"/>
                <a:gd name="T14" fmla="*/ 42 w 617"/>
                <a:gd name="T15" fmla="*/ 418 h 688"/>
                <a:gd name="T16" fmla="*/ 31 w 617"/>
                <a:gd name="T17" fmla="*/ 412 h 688"/>
                <a:gd name="T18" fmla="*/ 4 w 617"/>
                <a:gd name="T19" fmla="*/ 374 h 688"/>
                <a:gd name="T20" fmla="*/ 1 w 617"/>
                <a:gd name="T21" fmla="*/ 362 h 688"/>
                <a:gd name="T22" fmla="*/ 8 w 617"/>
                <a:gd name="T23" fmla="*/ 351 h 688"/>
                <a:gd name="T24" fmla="*/ 275 w 617"/>
                <a:gd name="T25" fmla="*/ 132 h 688"/>
                <a:gd name="T26" fmla="*/ 279 w 617"/>
                <a:gd name="T27" fmla="*/ 123 h 688"/>
                <a:gd name="T28" fmla="*/ 272 w 617"/>
                <a:gd name="T29" fmla="*/ 118 h 688"/>
                <a:gd name="T30" fmla="*/ 62 w 617"/>
                <a:gd name="T31" fmla="*/ 79 h 688"/>
                <a:gd name="T32" fmla="*/ 52 w 617"/>
                <a:gd name="T33" fmla="*/ 73 h 688"/>
                <a:gd name="T34" fmla="*/ 49 w 617"/>
                <a:gd name="T35" fmla="*/ 60 h 688"/>
                <a:gd name="T36" fmla="*/ 58 w 617"/>
                <a:gd name="T37" fmla="*/ 14 h 688"/>
                <a:gd name="T38" fmla="*/ 65 w 617"/>
                <a:gd name="T39" fmla="*/ 4 h 688"/>
                <a:gd name="T40" fmla="*/ 76 w 617"/>
                <a:gd name="T41" fmla="*/ 1 h 688"/>
                <a:gd name="T42" fmla="*/ 602 w 617"/>
                <a:gd name="T43" fmla="*/ 98 h 688"/>
                <a:gd name="T44" fmla="*/ 613 w 617"/>
                <a:gd name="T45" fmla="*/ 104 h 688"/>
                <a:gd name="T46" fmla="*/ 616 w 617"/>
                <a:gd name="T47" fmla="*/ 117 h 688"/>
                <a:gd name="T48" fmla="*/ 608 w 617"/>
                <a:gd name="T49" fmla="*/ 162 h 688"/>
                <a:gd name="T50" fmla="*/ 321 w 617"/>
                <a:gd name="T51" fmla="*/ 286 h 688"/>
                <a:gd name="T52" fmla="*/ 332 w 617"/>
                <a:gd name="T53" fmla="*/ 293 h 688"/>
                <a:gd name="T54" fmla="*/ 334 w 617"/>
                <a:gd name="T55" fmla="*/ 306 h 688"/>
                <a:gd name="T56" fmla="*/ 261 w 617"/>
                <a:gd name="T57" fmla="*/ 673 h 688"/>
                <a:gd name="T58" fmla="*/ 254 w 617"/>
                <a:gd name="T59" fmla="*/ 685 h 688"/>
                <a:gd name="T60" fmla="*/ 241 w 617"/>
                <a:gd name="T61" fmla="*/ 687 h 688"/>
                <a:gd name="T62" fmla="*/ 197 w 617"/>
                <a:gd name="T63" fmla="*/ 679 h 688"/>
                <a:gd name="T64" fmla="*/ 187 w 617"/>
                <a:gd name="T65" fmla="*/ 672 h 688"/>
                <a:gd name="T66" fmla="*/ 184 w 617"/>
                <a:gd name="T67" fmla="*/ 659 h 688"/>
                <a:gd name="T68" fmla="*/ 257 w 617"/>
                <a:gd name="T69" fmla="*/ 291 h 688"/>
                <a:gd name="T70" fmla="*/ 265 w 617"/>
                <a:gd name="T71" fmla="*/ 280 h 688"/>
                <a:gd name="T72" fmla="*/ 277 w 617"/>
                <a:gd name="T73" fmla="*/ 277 h 688"/>
                <a:gd name="T74" fmla="*/ 321 w 617"/>
                <a:gd name="T75" fmla="*/ 286 h 688"/>
                <a:gd name="T76" fmla="*/ 558 w 617"/>
                <a:gd name="T77" fmla="*/ 509 h 688"/>
                <a:gd name="T78" fmla="*/ 558 w 617"/>
                <a:gd name="T79" fmla="*/ 522 h 688"/>
                <a:gd name="T80" fmla="*/ 549 w 617"/>
                <a:gd name="T81" fmla="*/ 532 h 688"/>
                <a:gd name="T82" fmla="*/ 486 w 617"/>
                <a:gd name="T83" fmla="*/ 558 h 688"/>
                <a:gd name="T84" fmla="*/ 473 w 617"/>
                <a:gd name="T85" fmla="*/ 558 h 688"/>
                <a:gd name="T86" fmla="*/ 463 w 617"/>
                <a:gd name="T87" fmla="*/ 549 h 688"/>
                <a:gd name="T88" fmla="*/ 378 w 617"/>
                <a:gd name="T89" fmla="*/ 339 h 688"/>
                <a:gd name="T90" fmla="*/ 377 w 617"/>
                <a:gd name="T91" fmla="*/ 326 h 688"/>
                <a:gd name="T92" fmla="*/ 386 w 617"/>
                <a:gd name="T93" fmla="*/ 317 h 688"/>
                <a:gd name="T94" fmla="*/ 449 w 617"/>
                <a:gd name="T95" fmla="*/ 289 h 688"/>
                <a:gd name="T96" fmla="*/ 462 w 617"/>
                <a:gd name="T97" fmla="*/ 289 h 688"/>
                <a:gd name="T98" fmla="*/ 470 w 617"/>
                <a:gd name="T99" fmla="*/ 298 h 688"/>
                <a:gd name="T100" fmla="*/ 558 w 617"/>
                <a:gd name="T101" fmla="*/ 509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17" h="688">
                  <a:moveTo>
                    <a:pt x="608" y="162"/>
                  </a:moveTo>
                  <a:cubicBezTo>
                    <a:pt x="607" y="167"/>
                    <a:pt x="604" y="171"/>
                    <a:pt x="601" y="173"/>
                  </a:cubicBezTo>
                  <a:cubicBezTo>
                    <a:pt x="597" y="176"/>
                    <a:pt x="593" y="176"/>
                    <a:pt x="588" y="176"/>
                  </a:cubicBezTo>
                  <a:cubicBezTo>
                    <a:pt x="408" y="143"/>
                    <a:pt x="408" y="143"/>
                    <a:pt x="408" y="143"/>
                  </a:cubicBezTo>
                  <a:cubicBezTo>
                    <a:pt x="403" y="143"/>
                    <a:pt x="398" y="143"/>
                    <a:pt x="393" y="144"/>
                  </a:cubicBezTo>
                  <a:cubicBezTo>
                    <a:pt x="387" y="146"/>
                    <a:pt x="382" y="147"/>
                    <a:pt x="379" y="150"/>
                  </a:cubicBezTo>
                  <a:cubicBezTo>
                    <a:pt x="54" y="414"/>
                    <a:pt x="54" y="414"/>
                    <a:pt x="54" y="414"/>
                  </a:cubicBezTo>
                  <a:cubicBezTo>
                    <a:pt x="51" y="417"/>
                    <a:pt x="47" y="418"/>
                    <a:pt x="42" y="418"/>
                  </a:cubicBezTo>
                  <a:cubicBezTo>
                    <a:pt x="37" y="417"/>
                    <a:pt x="33" y="415"/>
                    <a:pt x="31" y="412"/>
                  </a:cubicBezTo>
                  <a:cubicBezTo>
                    <a:pt x="4" y="374"/>
                    <a:pt x="4" y="374"/>
                    <a:pt x="4" y="374"/>
                  </a:cubicBezTo>
                  <a:cubicBezTo>
                    <a:pt x="2" y="371"/>
                    <a:pt x="0" y="367"/>
                    <a:pt x="1" y="362"/>
                  </a:cubicBezTo>
                  <a:cubicBezTo>
                    <a:pt x="2" y="357"/>
                    <a:pt x="4" y="354"/>
                    <a:pt x="8" y="351"/>
                  </a:cubicBezTo>
                  <a:cubicBezTo>
                    <a:pt x="275" y="132"/>
                    <a:pt x="275" y="132"/>
                    <a:pt x="275" y="132"/>
                  </a:cubicBezTo>
                  <a:cubicBezTo>
                    <a:pt x="278" y="128"/>
                    <a:pt x="279" y="126"/>
                    <a:pt x="279" y="123"/>
                  </a:cubicBezTo>
                  <a:cubicBezTo>
                    <a:pt x="278" y="121"/>
                    <a:pt x="276" y="119"/>
                    <a:pt x="272" y="118"/>
                  </a:cubicBezTo>
                  <a:cubicBezTo>
                    <a:pt x="62" y="79"/>
                    <a:pt x="62" y="79"/>
                    <a:pt x="62" y="79"/>
                  </a:cubicBezTo>
                  <a:cubicBezTo>
                    <a:pt x="58" y="78"/>
                    <a:pt x="55" y="76"/>
                    <a:pt x="52" y="73"/>
                  </a:cubicBezTo>
                  <a:cubicBezTo>
                    <a:pt x="49" y="69"/>
                    <a:pt x="48" y="65"/>
                    <a:pt x="49" y="60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59" y="10"/>
                    <a:pt x="61" y="6"/>
                    <a:pt x="65" y="4"/>
                  </a:cubicBezTo>
                  <a:cubicBezTo>
                    <a:pt x="69" y="1"/>
                    <a:pt x="72" y="0"/>
                    <a:pt x="76" y="1"/>
                  </a:cubicBezTo>
                  <a:cubicBezTo>
                    <a:pt x="602" y="98"/>
                    <a:pt x="602" y="98"/>
                    <a:pt x="602" y="98"/>
                  </a:cubicBezTo>
                  <a:cubicBezTo>
                    <a:pt x="607" y="98"/>
                    <a:pt x="610" y="100"/>
                    <a:pt x="613" y="104"/>
                  </a:cubicBezTo>
                  <a:cubicBezTo>
                    <a:pt x="616" y="109"/>
                    <a:pt x="617" y="113"/>
                    <a:pt x="616" y="117"/>
                  </a:cubicBezTo>
                  <a:lnTo>
                    <a:pt x="608" y="162"/>
                  </a:lnTo>
                  <a:close/>
                  <a:moveTo>
                    <a:pt x="321" y="286"/>
                  </a:moveTo>
                  <a:cubicBezTo>
                    <a:pt x="326" y="287"/>
                    <a:pt x="329" y="289"/>
                    <a:pt x="332" y="293"/>
                  </a:cubicBezTo>
                  <a:cubicBezTo>
                    <a:pt x="334" y="298"/>
                    <a:pt x="335" y="302"/>
                    <a:pt x="334" y="306"/>
                  </a:cubicBezTo>
                  <a:cubicBezTo>
                    <a:pt x="261" y="673"/>
                    <a:pt x="261" y="673"/>
                    <a:pt x="261" y="673"/>
                  </a:cubicBezTo>
                  <a:cubicBezTo>
                    <a:pt x="260" y="679"/>
                    <a:pt x="258" y="683"/>
                    <a:pt x="254" y="685"/>
                  </a:cubicBezTo>
                  <a:cubicBezTo>
                    <a:pt x="250" y="688"/>
                    <a:pt x="245" y="688"/>
                    <a:pt x="241" y="687"/>
                  </a:cubicBezTo>
                  <a:cubicBezTo>
                    <a:pt x="197" y="679"/>
                    <a:pt x="197" y="679"/>
                    <a:pt x="197" y="679"/>
                  </a:cubicBezTo>
                  <a:cubicBezTo>
                    <a:pt x="192" y="678"/>
                    <a:pt x="189" y="675"/>
                    <a:pt x="187" y="672"/>
                  </a:cubicBezTo>
                  <a:cubicBezTo>
                    <a:pt x="184" y="668"/>
                    <a:pt x="184" y="664"/>
                    <a:pt x="184" y="659"/>
                  </a:cubicBezTo>
                  <a:cubicBezTo>
                    <a:pt x="257" y="291"/>
                    <a:pt x="257" y="291"/>
                    <a:pt x="257" y="291"/>
                  </a:cubicBezTo>
                  <a:cubicBezTo>
                    <a:pt x="259" y="286"/>
                    <a:pt x="261" y="282"/>
                    <a:pt x="265" y="280"/>
                  </a:cubicBezTo>
                  <a:cubicBezTo>
                    <a:pt x="268" y="278"/>
                    <a:pt x="272" y="277"/>
                    <a:pt x="277" y="277"/>
                  </a:cubicBezTo>
                  <a:lnTo>
                    <a:pt x="321" y="286"/>
                  </a:lnTo>
                  <a:close/>
                  <a:moveTo>
                    <a:pt x="558" y="509"/>
                  </a:moveTo>
                  <a:cubicBezTo>
                    <a:pt x="559" y="513"/>
                    <a:pt x="559" y="518"/>
                    <a:pt x="558" y="522"/>
                  </a:cubicBezTo>
                  <a:cubicBezTo>
                    <a:pt x="556" y="526"/>
                    <a:pt x="553" y="529"/>
                    <a:pt x="549" y="532"/>
                  </a:cubicBezTo>
                  <a:cubicBezTo>
                    <a:pt x="486" y="558"/>
                    <a:pt x="486" y="558"/>
                    <a:pt x="486" y="558"/>
                  </a:cubicBezTo>
                  <a:cubicBezTo>
                    <a:pt x="482" y="560"/>
                    <a:pt x="477" y="560"/>
                    <a:pt x="473" y="558"/>
                  </a:cubicBezTo>
                  <a:cubicBezTo>
                    <a:pt x="469" y="557"/>
                    <a:pt x="465" y="554"/>
                    <a:pt x="463" y="549"/>
                  </a:cubicBezTo>
                  <a:cubicBezTo>
                    <a:pt x="378" y="339"/>
                    <a:pt x="378" y="339"/>
                    <a:pt x="378" y="339"/>
                  </a:cubicBezTo>
                  <a:cubicBezTo>
                    <a:pt x="376" y="335"/>
                    <a:pt x="375" y="331"/>
                    <a:pt x="377" y="326"/>
                  </a:cubicBezTo>
                  <a:cubicBezTo>
                    <a:pt x="379" y="322"/>
                    <a:pt x="382" y="319"/>
                    <a:pt x="386" y="317"/>
                  </a:cubicBezTo>
                  <a:cubicBezTo>
                    <a:pt x="449" y="289"/>
                    <a:pt x="449" y="289"/>
                    <a:pt x="449" y="289"/>
                  </a:cubicBezTo>
                  <a:cubicBezTo>
                    <a:pt x="454" y="288"/>
                    <a:pt x="458" y="288"/>
                    <a:pt x="462" y="289"/>
                  </a:cubicBezTo>
                  <a:cubicBezTo>
                    <a:pt x="466" y="291"/>
                    <a:pt x="469" y="294"/>
                    <a:pt x="470" y="298"/>
                  </a:cubicBezTo>
                  <a:lnTo>
                    <a:pt x="558" y="5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8"/>
            <p:cNvSpPr>
              <a:spLocks noEditPoints="1"/>
            </p:cNvSpPr>
            <p:nvPr/>
          </p:nvSpPr>
          <p:spPr bwMode="auto">
            <a:xfrm>
              <a:off x="4300538" y="3740151"/>
              <a:ext cx="915988" cy="1095375"/>
            </a:xfrm>
            <a:custGeom>
              <a:avLst/>
              <a:gdLst>
                <a:gd name="T0" fmla="*/ 182 w 571"/>
                <a:gd name="T1" fmla="*/ 56 h 621"/>
                <a:gd name="T2" fmla="*/ 140 w 571"/>
                <a:gd name="T3" fmla="*/ 131 h 621"/>
                <a:gd name="T4" fmla="*/ 123 w 571"/>
                <a:gd name="T5" fmla="*/ 614 h 621"/>
                <a:gd name="T6" fmla="*/ 72 w 571"/>
                <a:gd name="T7" fmla="*/ 597 h 621"/>
                <a:gd name="T8" fmla="*/ 62 w 571"/>
                <a:gd name="T9" fmla="*/ 218 h 621"/>
                <a:gd name="T10" fmla="*/ 34 w 571"/>
                <a:gd name="T11" fmla="*/ 228 h 621"/>
                <a:gd name="T12" fmla="*/ 4 w 571"/>
                <a:gd name="T13" fmla="*/ 184 h 621"/>
                <a:gd name="T14" fmla="*/ 152 w 571"/>
                <a:gd name="T15" fmla="*/ 13 h 621"/>
                <a:gd name="T16" fmla="*/ 570 w 571"/>
                <a:gd name="T17" fmla="*/ 430 h 621"/>
                <a:gd name="T18" fmla="*/ 532 w 571"/>
                <a:gd name="T19" fmla="*/ 447 h 621"/>
                <a:gd name="T20" fmla="*/ 499 w 571"/>
                <a:gd name="T21" fmla="*/ 398 h 621"/>
                <a:gd name="T22" fmla="*/ 286 w 571"/>
                <a:gd name="T23" fmla="*/ 432 h 621"/>
                <a:gd name="T24" fmla="*/ 470 w 571"/>
                <a:gd name="T25" fmla="*/ 428 h 621"/>
                <a:gd name="T26" fmla="*/ 472 w 571"/>
                <a:gd name="T27" fmla="*/ 468 h 621"/>
                <a:gd name="T28" fmla="*/ 418 w 571"/>
                <a:gd name="T29" fmla="*/ 481 h 621"/>
                <a:gd name="T30" fmla="*/ 439 w 571"/>
                <a:gd name="T31" fmla="*/ 617 h 621"/>
                <a:gd name="T32" fmla="*/ 313 w 571"/>
                <a:gd name="T33" fmla="*/ 601 h 621"/>
                <a:gd name="T34" fmla="*/ 321 w 571"/>
                <a:gd name="T35" fmla="*/ 544 h 621"/>
                <a:gd name="T36" fmla="*/ 353 w 571"/>
                <a:gd name="T37" fmla="*/ 539 h 621"/>
                <a:gd name="T38" fmla="*/ 340 w 571"/>
                <a:gd name="T39" fmla="*/ 485 h 621"/>
                <a:gd name="T40" fmla="*/ 281 w 571"/>
                <a:gd name="T41" fmla="*/ 478 h 621"/>
                <a:gd name="T42" fmla="*/ 270 w 571"/>
                <a:gd name="T43" fmla="*/ 439 h 621"/>
                <a:gd name="T44" fmla="*/ 212 w 571"/>
                <a:gd name="T45" fmla="*/ 448 h 621"/>
                <a:gd name="T46" fmla="*/ 195 w 571"/>
                <a:gd name="T47" fmla="*/ 477 h 621"/>
                <a:gd name="T48" fmla="*/ 159 w 571"/>
                <a:gd name="T49" fmla="*/ 466 h 621"/>
                <a:gd name="T50" fmla="*/ 165 w 571"/>
                <a:gd name="T51" fmla="*/ 401 h 621"/>
                <a:gd name="T52" fmla="*/ 539 w 571"/>
                <a:gd name="T53" fmla="*/ 351 h 621"/>
                <a:gd name="T54" fmla="*/ 478 w 571"/>
                <a:gd name="T55" fmla="*/ 136 h 621"/>
                <a:gd name="T56" fmla="*/ 501 w 571"/>
                <a:gd name="T57" fmla="*/ 308 h 621"/>
                <a:gd name="T58" fmla="*/ 226 w 571"/>
                <a:gd name="T59" fmla="*/ 382 h 621"/>
                <a:gd name="T60" fmla="*/ 168 w 571"/>
                <a:gd name="T61" fmla="*/ 179 h 621"/>
                <a:gd name="T62" fmla="*/ 319 w 571"/>
                <a:gd name="T63" fmla="*/ 70 h 621"/>
                <a:gd name="T64" fmla="*/ 317 w 571"/>
                <a:gd name="T65" fmla="*/ 51 h 621"/>
                <a:gd name="T66" fmla="*/ 346 w 571"/>
                <a:gd name="T67" fmla="*/ 2 h 621"/>
                <a:gd name="T68" fmla="*/ 425 w 571"/>
                <a:gd name="T69" fmla="*/ 45 h 621"/>
                <a:gd name="T70" fmla="*/ 440 w 571"/>
                <a:gd name="T71" fmla="*/ 55 h 621"/>
                <a:gd name="T72" fmla="*/ 503 w 571"/>
                <a:gd name="T73" fmla="*/ 64 h 621"/>
                <a:gd name="T74" fmla="*/ 493 w 571"/>
                <a:gd name="T75" fmla="*/ 116 h 621"/>
                <a:gd name="T76" fmla="*/ 176 w 571"/>
                <a:gd name="T77" fmla="*/ 139 h 621"/>
                <a:gd name="T78" fmla="*/ 187 w 571"/>
                <a:gd name="T79" fmla="*/ 87 h 621"/>
                <a:gd name="T80" fmla="*/ 445 w 571"/>
                <a:gd name="T81" fmla="*/ 271 h 621"/>
                <a:gd name="T82" fmla="*/ 434 w 571"/>
                <a:gd name="T83" fmla="*/ 193 h 621"/>
                <a:gd name="T84" fmla="*/ 233 w 571"/>
                <a:gd name="T85" fmla="*/ 221 h 621"/>
                <a:gd name="T86" fmla="*/ 261 w 571"/>
                <a:gd name="T87" fmla="*/ 32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71" h="621">
                  <a:moveTo>
                    <a:pt x="179" y="32"/>
                  </a:moveTo>
                  <a:cubicBezTo>
                    <a:pt x="183" y="35"/>
                    <a:pt x="186" y="39"/>
                    <a:pt x="186" y="43"/>
                  </a:cubicBezTo>
                  <a:cubicBezTo>
                    <a:pt x="187" y="48"/>
                    <a:pt x="186" y="52"/>
                    <a:pt x="182" y="56"/>
                  </a:cubicBezTo>
                  <a:cubicBezTo>
                    <a:pt x="150" y="101"/>
                    <a:pt x="150" y="101"/>
                    <a:pt x="150" y="101"/>
                  </a:cubicBezTo>
                  <a:cubicBezTo>
                    <a:pt x="147" y="104"/>
                    <a:pt x="145" y="109"/>
                    <a:pt x="143" y="115"/>
                  </a:cubicBezTo>
                  <a:cubicBezTo>
                    <a:pt x="141" y="121"/>
                    <a:pt x="140" y="126"/>
                    <a:pt x="140" y="131"/>
                  </a:cubicBezTo>
                  <a:cubicBezTo>
                    <a:pt x="140" y="597"/>
                    <a:pt x="140" y="597"/>
                    <a:pt x="140" y="597"/>
                  </a:cubicBezTo>
                  <a:cubicBezTo>
                    <a:pt x="140" y="601"/>
                    <a:pt x="138" y="605"/>
                    <a:pt x="135" y="609"/>
                  </a:cubicBezTo>
                  <a:cubicBezTo>
                    <a:pt x="131" y="612"/>
                    <a:pt x="127" y="614"/>
                    <a:pt x="123" y="614"/>
                  </a:cubicBezTo>
                  <a:cubicBezTo>
                    <a:pt x="89" y="614"/>
                    <a:pt x="89" y="614"/>
                    <a:pt x="89" y="614"/>
                  </a:cubicBezTo>
                  <a:cubicBezTo>
                    <a:pt x="85" y="614"/>
                    <a:pt x="81" y="612"/>
                    <a:pt x="77" y="609"/>
                  </a:cubicBezTo>
                  <a:cubicBezTo>
                    <a:pt x="74" y="605"/>
                    <a:pt x="72" y="601"/>
                    <a:pt x="72" y="597"/>
                  </a:cubicBezTo>
                  <a:cubicBezTo>
                    <a:pt x="72" y="221"/>
                    <a:pt x="72" y="221"/>
                    <a:pt x="72" y="221"/>
                  </a:cubicBezTo>
                  <a:cubicBezTo>
                    <a:pt x="72" y="217"/>
                    <a:pt x="71" y="214"/>
                    <a:pt x="69" y="214"/>
                  </a:cubicBezTo>
                  <a:cubicBezTo>
                    <a:pt x="67" y="213"/>
                    <a:pt x="65" y="215"/>
                    <a:pt x="62" y="218"/>
                  </a:cubicBezTo>
                  <a:cubicBezTo>
                    <a:pt x="58" y="225"/>
                    <a:pt x="58" y="225"/>
                    <a:pt x="58" y="225"/>
                  </a:cubicBezTo>
                  <a:cubicBezTo>
                    <a:pt x="55" y="228"/>
                    <a:pt x="51" y="230"/>
                    <a:pt x="47" y="231"/>
                  </a:cubicBezTo>
                  <a:cubicBezTo>
                    <a:pt x="42" y="232"/>
                    <a:pt x="38" y="231"/>
                    <a:pt x="34" y="228"/>
                  </a:cubicBezTo>
                  <a:cubicBezTo>
                    <a:pt x="7" y="208"/>
                    <a:pt x="7" y="208"/>
                    <a:pt x="7" y="208"/>
                  </a:cubicBezTo>
                  <a:cubicBezTo>
                    <a:pt x="3" y="205"/>
                    <a:pt x="1" y="201"/>
                    <a:pt x="1" y="197"/>
                  </a:cubicBezTo>
                  <a:cubicBezTo>
                    <a:pt x="0" y="192"/>
                    <a:pt x="1" y="188"/>
                    <a:pt x="4" y="184"/>
                  </a:cubicBezTo>
                  <a:cubicBezTo>
                    <a:pt x="129" y="15"/>
                    <a:pt x="129" y="15"/>
                    <a:pt x="129" y="15"/>
                  </a:cubicBezTo>
                  <a:cubicBezTo>
                    <a:pt x="132" y="12"/>
                    <a:pt x="136" y="10"/>
                    <a:pt x="140" y="9"/>
                  </a:cubicBezTo>
                  <a:cubicBezTo>
                    <a:pt x="144" y="9"/>
                    <a:pt x="148" y="10"/>
                    <a:pt x="152" y="13"/>
                  </a:cubicBezTo>
                  <a:lnTo>
                    <a:pt x="179" y="32"/>
                  </a:lnTo>
                  <a:close/>
                  <a:moveTo>
                    <a:pt x="568" y="417"/>
                  </a:moveTo>
                  <a:cubicBezTo>
                    <a:pt x="571" y="422"/>
                    <a:pt x="571" y="426"/>
                    <a:pt x="570" y="430"/>
                  </a:cubicBezTo>
                  <a:cubicBezTo>
                    <a:pt x="568" y="434"/>
                    <a:pt x="565" y="437"/>
                    <a:pt x="560" y="439"/>
                  </a:cubicBezTo>
                  <a:cubicBezTo>
                    <a:pt x="545" y="447"/>
                    <a:pt x="545" y="447"/>
                    <a:pt x="545" y="447"/>
                  </a:cubicBezTo>
                  <a:cubicBezTo>
                    <a:pt x="541" y="448"/>
                    <a:pt x="536" y="448"/>
                    <a:pt x="532" y="447"/>
                  </a:cubicBezTo>
                  <a:cubicBezTo>
                    <a:pt x="528" y="445"/>
                    <a:pt x="525" y="442"/>
                    <a:pt x="523" y="438"/>
                  </a:cubicBezTo>
                  <a:cubicBezTo>
                    <a:pt x="509" y="407"/>
                    <a:pt x="509" y="407"/>
                    <a:pt x="509" y="407"/>
                  </a:cubicBezTo>
                  <a:cubicBezTo>
                    <a:pt x="507" y="403"/>
                    <a:pt x="504" y="400"/>
                    <a:pt x="499" y="398"/>
                  </a:cubicBezTo>
                  <a:cubicBezTo>
                    <a:pt x="495" y="395"/>
                    <a:pt x="490" y="394"/>
                    <a:pt x="486" y="395"/>
                  </a:cubicBezTo>
                  <a:cubicBezTo>
                    <a:pt x="293" y="430"/>
                    <a:pt x="293" y="430"/>
                    <a:pt x="293" y="430"/>
                  </a:cubicBezTo>
                  <a:cubicBezTo>
                    <a:pt x="288" y="431"/>
                    <a:pt x="286" y="431"/>
                    <a:pt x="286" y="432"/>
                  </a:cubicBezTo>
                  <a:cubicBezTo>
                    <a:pt x="286" y="432"/>
                    <a:pt x="288" y="432"/>
                    <a:pt x="293" y="432"/>
                  </a:cubicBezTo>
                  <a:cubicBezTo>
                    <a:pt x="458" y="424"/>
                    <a:pt x="458" y="424"/>
                    <a:pt x="458" y="424"/>
                  </a:cubicBezTo>
                  <a:cubicBezTo>
                    <a:pt x="462" y="424"/>
                    <a:pt x="466" y="425"/>
                    <a:pt x="470" y="428"/>
                  </a:cubicBezTo>
                  <a:cubicBezTo>
                    <a:pt x="473" y="431"/>
                    <a:pt x="475" y="435"/>
                    <a:pt x="475" y="439"/>
                  </a:cubicBezTo>
                  <a:cubicBezTo>
                    <a:pt x="476" y="456"/>
                    <a:pt x="476" y="456"/>
                    <a:pt x="476" y="456"/>
                  </a:cubicBezTo>
                  <a:cubicBezTo>
                    <a:pt x="476" y="461"/>
                    <a:pt x="475" y="465"/>
                    <a:pt x="472" y="468"/>
                  </a:cubicBezTo>
                  <a:cubicBezTo>
                    <a:pt x="469" y="471"/>
                    <a:pt x="465" y="473"/>
                    <a:pt x="461" y="474"/>
                  </a:cubicBezTo>
                  <a:cubicBezTo>
                    <a:pt x="429" y="476"/>
                    <a:pt x="429" y="476"/>
                    <a:pt x="429" y="476"/>
                  </a:cubicBezTo>
                  <a:cubicBezTo>
                    <a:pt x="424" y="476"/>
                    <a:pt x="421" y="478"/>
                    <a:pt x="418" y="481"/>
                  </a:cubicBezTo>
                  <a:cubicBezTo>
                    <a:pt x="416" y="484"/>
                    <a:pt x="415" y="488"/>
                    <a:pt x="416" y="492"/>
                  </a:cubicBezTo>
                  <a:cubicBezTo>
                    <a:pt x="441" y="607"/>
                    <a:pt x="441" y="607"/>
                    <a:pt x="441" y="607"/>
                  </a:cubicBezTo>
                  <a:cubicBezTo>
                    <a:pt x="442" y="611"/>
                    <a:pt x="442" y="615"/>
                    <a:pt x="439" y="617"/>
                  </a:cubicBezTo>
                  <a:cubicBezTo>
                    <a:pt x="436" y="620"/>
                    <a:pt x="432" y="621"/>
                    <a:pt x="428" y="620"/>
                  </a:cubicBezTo>
                  <a:cubicBezTo>
                    <a:pt x="324" y="607"/>
                    <a:pt x="324" y="607"/>
                    <a:pt x="324" y="607"/>
                  </a:cubicBezTo>
                  <a:cubicBezTo>
                    <a:pt x="319" y="607"/>
                    <a:pt x="316" y="605"/>
                    <a:pt x="313" y="601"/>
                  </a:cubicBezTo>
                  <a:cubicBezTo>
                    <a:pt x="311" y="597"/>
                    <a:pt x="310" y="593"/>
                    <a:pt x="310" y="588"/>
                  </a:cubicBezTo>
                  <a:cubicBezTo>
                    <a:pt x="315" y="555"/>
                    <a:pt x="315" y="555"/>
                    <a:pt x="315" y="555"/>
                  </a:cubicBezTo>
                  <a:cubicBezTo>
                    <a:pt x="315" y="550"/>
                    <a:pt x="317" y="547"/>
                    <a:pt x="321" y="544"/>
                  </a:cubicBezTo>
                  <a:cubicBezTo>
                    <a:pt x="324" y="541"/>
                    <a:pt x="329" y="540"/>
                    <a:pt x="334" y="541"/>
                  </a:cubicBezTo>
                  <a:cubicBezTo>
                    <a:pt x="341" y="542"/>
                    <a:pt x="341" y="542"/>
                    <a:pt x="341" y="542"/>
                  </a:cubicBezTo>
                  <a:cubicBezTo>
                    <a:pt x="347" y="542"/>
                    <a:pt x="350" y="541"/>
                    <a:pt x="353" y="539"/>
                  </a:cubicBezTo>
                  <a:cubicBezTo>
                    <a:pt x="355" y="536"/>
                    <a:pt x="356" y="532"/>
                    <a:pt x="355" y="527"/>
                  </a:cubicBezTo>
                  <a:cubicBezTo>
                    <a:pt x="348" y="496"/>
                    <a:pt x="348" y="496"/>
                    <a:pt x="348" y="496"/>
                  </a:cubicBezTo>
                  <a:cubicBezTo>
                    <a:pt x="347" y="492"/>
                    <a:pt x="344" y="488"/>
                    <a:pt x="340" y="485"/>
                  </a:cubicBezTo>
                  <a:cubicBezTo>
                    <a:pt x="336" y="481"/>
                    <a:pt x="332" y="480"/>
                    <a:pt x="328" y="481"/>
                  </a:cubicBezTo>
                  <a:cubicBezTo>
                    <a:pt x="294" y="482"/>
                    <a:pt x="294" y="482"/>
                    <a:pt x="294" y="482"/>
                  </a:cubicBezTo>
                  <a:cubicBezTo>
                    <a:pt x="289" y="483"/>
                    <a:pt x="285" y="481"/>
                    <a:pt x="281" y="478"/>
                  </a:cubicBezTo>
                  <a:cubicBezTo>
                    <a:pt x="278" y="475"/>
                    <a:pt x="276" y="471"/>
                    <a:pt x="276" y="466"/>
                  </a:cubicBezTo>
                  <a:cubicBezTo>
                    <a:pt x="276" y="450"/>
                    <a:pt x="276" y="450"/>
                    <a:pt x="276" y="450"/>
                  </a:cubicBezTo>
                  <a:cubicBezTo>
                    <a:pt x="275" y="445"/>
                    <a:pt x="273" y="441"/>
                    <a:pt x="270" y="439"/>
                  </a:cubicBezTo>
                  <a:cubicBezTo>
                    <a:pt x="267" y="437"/>
                    <a:pt x="263" y="435"/>
                    <a:pt x="258" y="435"/>
                  </a:cubicBezTo>
                  <a:cubicBezTo>
                    <a:pt x="223" y="442"/>
                    <a:pt x="223" y="442"/>
                    <a:pt x="223" y="442"/>
                  </a:cubicBezTo>
                  <a:cubicBezTo>
                    <a:pt x="218" y="443"/>
                    <a:pt x="215" y="445"/>
                    <a:pt x="212" y="448"/>
                  </a:cubicBezTo>
                  <a:cubicBezTo>
                    <a:pt x="210" y="452"/>
                    <a:pt x="209" y="456"/>
                    <a:pt x="209" y="459"/>
                  </a:cubicBezTo>
                  <a:cubicBezTo>
                    <a:pt x="210" y="463"/>
                    <a:pt x="209" y="467"/>
                    <a:pt x="206" y="471"/>
                  </a:cubicBezTo>
                  <a:cubicBezTo>
                    <a:pt x="204" y="474"/>
                    <a:pt x="200" y="476"/>
                    <a:pt x="195" y="477"/>
                  </a:cubicBezTo>
                  <a:cubicBezTo>
                    <a:pt x="178" y="479"/>
                    <a:pt x="178" y="479"/>
                    <a:pt x="178" y="479"/>
                  </a:cubicBezTo>
                  <a:cubicBezTo>
                    <a:pt x="173" y="480"/>
                    <a:pt x="169" y="479"/>
                    <a:pt x="165" y="476"/>
                  </a:cubicBezTo>
                  <a:cubicBezTo>
                    <a:pt x="161" y="474"/>
                    <a:pt x="159" y="470"/>
                    <a:pt x="159" y="466"/>
                  </a:cubicBezTo>
                  <a:cubicBezTo>
                    <a:pt x="151" y="421"/>
                    <a:pt x="151" y="421"/>
                    <a:pt x="151" y="421"/>
                  </a:cubicBezTo>
                  <a:cubicBezTo>
                    <a:pt x="151" y="416"/>
                    <a:pt x="152" y="412"/>
                    <a:pt x="154" y="408"/>
                  </a:cubicBezTo>
                  <a:cubicBezTo>
                    <a:pt x="157" y="405"/>
                    <a:pt x="160" y="402"/>
                    <a:pt x="165" y="401"/>
                  </a:cubicBezTo>
                  <a:cubicBezTo>
                    <a:pt x="516" y="338"/>
                    <a:pt x="516" y="338"/>
                    <a:pt x="516" y="338"/>
                  </a:cubicBezTo>
                  <a:cubicBezTo>
                    <a:pt x="520" y="338"/>
                    <a:pt x="525" y="339"/>
                    <a:pt x="529" y="341"/>
                  </a:cubicBezTo>
                  <a:cubicBezTo>
                    <a:pt x="534" y="343"/>
                    <a:pt x="537" y="347"/>
                    <a:pt x="539" y="351"/>
                  </a:cubicBezTo>
                  <a:lnTo>
                    <a:pt x="568" y="417"/>
                  </a:lnTo>
                  <a:close/>
                  <a:moveTo>
                    <a:pt x="465" y="133"/>
                  </a:moveTo>
                  <a:cubicBezTo>
                    <a:pt x="470" y="132"/>
                    <a:pt x="474" y="133"/>
                    <a:pt x="478" y="136"/>
                  </a:cubicBezTo>
                  <a:cubicBezTo>
                    <a:pt x="482" y="138"/>
                    <a:pt x="484" y="142"/>
                    <a:pt x="484" y="147"/>
                  </a:cubicBezTo>
                  <a:cubicBezTo>
                    <a:pt x="504" y="296"/>
                    <a:pt x="504" y="296"/>
                    <a:pt x="504" y="296"/>
                  </a:cubicBezTo>
                  <a:cubicBezTo>
                    <a:pt x="505" y="300"/>
                    <a:pt x="504" y="304"/>
                    <a:pt x="501" y="308"/>
                  </a:cubicBezTo>
                  <a:cubicBezTo>
                    <a:pt x="499" y="312"/>
                    <a:pt x="495" y="315"/>
                    <a:pt x="490" y="316"/>
                  </a:cubicBezTo>
                  <a:cubicBezTo>
                    <a:pt x="239" y="384"/>
                    <a:pt x="239" y="384"/>
                    <a:pt x="239" y="384"/>
                  </a:cubicBezTo>
                  <a:cubicBezTo>
                    <a:pt x="234" y="385"/>
                    <a:pt x="230" y="384"/>
                    <a:pt x="226" y="382"/>
                  </a:cubicBezTo>
                  <a:cubicBezTo>
                    <a:pt x="223" y="380"/>
                    <a:pt x="220" y="377"/>
                    <a:pt x="218" y="372"/>
                  </a:cubicBezTo>
                  <a:cubicBezTo>
                    <a:pt x="167" y="191"/>
                    <a:pt x="167" y="191"/>
                    <a:pt x="167" y="191"/>
                  </a:cubicBezTo>
                  <a:cubicBezTo>
                    <a:pt x="166" y="186"/>
                    <a:pt x="166" y="182"/>
                    <a:pt x="168" y="179"/>
                  </a:cubicBezTo>
                  <a:cubicBezTo>
                    <a:pt x="171" y="175"/>
                    <a:pt x="174" y="173"/>
                    <a:pt x="179" y="173"/>
                  </a:cubicBezTo>
                  <a:lnTo>
                    <a:pt x="465" y="133"/>
                  </a:lnTo>
                  <a:close/>
                  <a:moveTo>
                    <a:pt x="319" y="70"/>
                  </a:moveTo>
                  <a:cubicBezTo>
                    <a:pt x="324" y="70"/>
                    <a:pt x="327" y="69"/>
                    <a:pt x="327" y="67"/>
                  </a:cubicBezTo>
                  <a:cubicBezTo>
                    <a:pt x="328" y="65"/>
                    <a:pt x="327" y="63"/>
                    <a:pt x="323" y="61"/>
                  </a:cubicBezTo>
                  <a:cubicBezTo>
                    <a:pt x="320" y="58"/>
                    <a:pt x="317" y="55"/>
                    <a:pt x="317" y="51"/>
                  </a:cubicBezTo>
                  <a:cubicBezTo>
                    <a:pt x="316" y="47"/>
                    <a:pt x="316" y="43"/>
                    <a:pt x="319" y="39"/>
                  </a:cubicBezTo>
                  <a:cubicBezTo>
                    <a:pt x="335" y="10"/>
                    <a:pt x="335" y="10"/>
                    <a:pt x="335" y="10"/>
                  </a:cubicBezTo>
                  <a:cubicBezTo>
                    <a:pt x="338" y="6"/>
                    <a:pt x="341" y="3"/>
                    <a:pt x="346" y="2"/>
                  </a:cubicBezTo>
                  <a:cubicBezTo>
                    <a:pt x="351" y="0"/>
                    <a:pt x="355" y="1"/>
                    <a:pt x="358" y="4"/>
                  </a:cubicBezTo>
                  <a:cubicBezTo>
                    <a:pt x="416" y="37"/>
                    <a:pt x="416" y="37"/>
                    <a:pt x="416" y="37"/>
                  </a:cubicBezTo>
                  <a:cubicBezTo>
                    <a:pt x="420" y="39"/>
                    <a:pt x="423" y="42"/>
                    <a:pt x="425" y="45"/>
                  </a:cubicBezTo>
                  <a:cubicBezTo>
                    <a:pt x="427" y="48"/>
                    <a:pt x="427" y="50"/>
                    <a:pt x="426" y="51"/>
                  </a:cubicBezTo>
                  <a:cubicBezTo>
                    <a:pt x="426" y="53"/>
                    <a:pt x="427" y="54"/>
                    <a:pt x="429" y="55"/>
                  </a:cubicBezTo>
                  <a:cubicBezTo>
                    <a:pt x="432" y="55"/>
                    <a:pt x="435" y="55"/>
                    <a:pt x="440" y="55"/>
                  </a:cubicBezTo>
                  <a:cubicBezTo>
                    <a:pt x="484" y="50"/>
                    <a:pt x="484" y="50"/>
                    <a:pt x="484" y="50"/>
                  </a:cubicBezTo>
                  <a:cubicBezTo>
                    <a:pt x="489" y="49"/>
                    <a:pt x="494" y="50"/>
                    <a:pt x="497" y="53"/>
                  </a:cubicBezTo>
                  <a:cubicBezTo>
                    <a:pt x="501" y="56"/>
                    <a:pt x="503" y="59"/>
                    <a:pt x="503" y="64"/>
                  </a:cubicBezTo>
                  <a:cubicBezTo>
                    <a:pt x="508" y="98"/>
                    <a:pt x="508" y="98"/>
                    <a:pt x="508" y="98"/>
                  </a:cubicBezTo>
                  <a:cubicBezTo>
                    <a:pt x="509" y="102"/>
                    <a:pt x="507" y="106"/>
                    <a:pt x="504" y="110"/>
                  </a:cubicBezTo>
                  <a:cubicBezTo>
                    <a:pt x="501" y="113"/>
                    <a:pt x="497" y="116"/>
                    <a:pt x="493" y="116"/>
                  </a:cubicBezTo>
                  <a:cubicBezTo>
                    <a:pt x="195" y="154"/>
                    <a:pt x="195" y="154"/>
                    <a:pt x="195" y="154"/>
                  </a:cubicBezTo>
                  <a:cubicBezTo>
                    <a:pt x="190" y="155"/>
                    <a:pt x="186" y="153"/>
                    <a:pt x="182" y="150"/>
                  </a:cubicBezTo>
                  <a:cubicBezTo>
                    <a:pt x="179" y="147"/>
                    <a:pt x="177" y="144"/>
                    <a:pt x="176" y="139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71" y="101"/>
                    <a:pt x="173" y="97"/>
                    <a:pt x="176" y="93"/>
                  </a:cubicBezTo>
                  <a:cubicBezTo>
                    <a:pt x="179" y="90"/>
                    <a:pt x="182" y="87"/>
                    <a:pt x="187" y="87"/>
                  </a:cubicBezTo>
                  <a:lnTo>
                    <a:pt x="319" y="70"/>
                  </a:lnTo>
                  <a:close/>
                  <a:moveTo>
                    <a:pt x="434" y="279"/>
                  </a:moveTo>
                  <a:cubicBezTo>
                    <a:pt x="439" y="278"/>
                    <a:pt x="442" y="275"/>
                    <a:pt x="445" y="271"/>
                  </a:cubicBezTo>
                  <a:cubicBezTo>
                    <a:pt x="448" y="267"/>
                    <a:pt x="449" y="263"/>
                    <a:pt x="448" y="257"/>
                  </a:cubicBezTo>
                  <a:cubicBezTo>
                    <a:pt x="441" y="204"/>
                    <a:pt x="441" y="204"/>
                    <a:pt x="441" y="204"/>
                  </a:cubicBezTo>
                  <a:cubicBezTo>
                    <a:pt x="440" y="199"/>
                    <a:pt x="438" y="196"/>
                    <a:pt x="434" y="193"/>
                  </a:cubicBezTo>
                  <a:cubicBezTo>
                    <a:pt x="430" y="191"/>
                    <a:pt x="426" y="190"/>
                    <a:pt x="422" y="190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39" y="215"/>
                    <a:pt x="235" y="217"/>
                    <a:pt x="233" y="221"/>
                  </a:cubicBezTo>
                  <a:cubicBezTo>
                    <a:pt x="230" y="224"/>
                    <a:pt x="230" y="228"/>
                    <a:pt x="231" y="233"/>
                  </a:cubicBezTo>
                  <a:cubicBezTo>
                    <a:pt x="253" y="309"/>
                    <a:pt x="253" y="309"/>
                    <a:pt x="253" y="309"/>
                  </a:cubicBezTo>
                  <a:cubicBezTo>
                    <a:pt x="254" y="314"/>
                    <a:pt x="257" y="318"/>
                    <a:pt x="261" y="320"/>
                  </a:cubicBezTo>
                  <a:cubicBezTo>
                    <a:pt x="265" y="323"/>
                    <a:pt x="270" y="324"/>
                    <a:pt x="274" y="322"/>
                  </a:cubicBezTo>
                  <a:lnTo>
                    <a:pt x="434" y="27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9"/>
            <p:cNvSpPr>
              <a:spLocks noEditPoints="1"/>
            </p:cNvSpPr>
            <p:nvPr/>
          </p:nvSpPr>
          <p:spPr bwMode="auto">
            <a:xfrm>
              <a:off x="5238750" y="3716338"/>
              <a:ext cx="974725" cy="1012825"/>
            </a:xfrm>
            <a:custGeom>
              <a:avLst/>
              <a:gdLst>
                <a:gd name="T0" fmla="*/ 216 w 607"/>
                <a:gd name="T1" fmla="*/ 486 h 575"/>
                <a:gd name="T2" fmla="*/ 588 w 607"/>
                <a:gd name="T3" fmla="*/ 487 h 575"/>
                <a:gd name="T4" fmla="*/ 606 w 607"/>
                <a:gd name="T5" fmla="*/ 504 h 575"/>
                <a:gd name="T6" fmla="*/ 602 w 607"/>
                <a:gd name="T7" fmla="*/ 551 h 575"/>
                <a:gd name="T8" fmla="*/ 187 w 607"/>
                <a:gd name="T9" fmla="*/ 560 h 575"/>
                <a:gd name="T10" fmla="*/ 162 w 607"/>
                <a:gd name="T11" fmla="*/ 545 h 575"/>
                <a:gd name="T12" fmla="*/ 135 w 607"/>
                <a:gd name="T13" fmla="*/ 499 h 575"/>
                <a:gd name="T14" fmla="*/ 54 w 607"/>
                <a:gd name="T15" fmla="*/ 570 h 575"/>
                <a:gd name="T16" fmla="*/ 30 w 607"/>
                <a:gd name="T17" fmla="*/ 569 h 575"/>
                <a:gd name="T18" fmla="*/ 0 w 607"/>
                <a:gd name="T19" fmla="*/ 533 h 575"/>
                <a:gd name="T20" fmla="*/ 78 w 607"/>
                <a:gd name="T21" fmla="*/ 451 h 575"/>
                <a:gd name="T22" fmla="*/ 91 w 607"/>
                <a:gd name="T23" fmla="*/ 422 h 575"/>
                <a:gd name="T24" fmla="*/ 85 w 607"/>
                <a:gd name="T25" fmla="*/ 206 h 575"/>
                <a:gd name="T26" fmla="*/ 21 w 607"/>
                <a:gd name="T27" fmla="*/ 205 h 575"/>
                <a:gd name="T28" fmla="*/ 2 w 607"/>
                <a:gd name="T29" fmla="*/ 189 h 575"/>
                <a:gd name="T30" fmla="*/ 4 w 607"/>
                <a:gd name="T31" fmla="*/ 141 h 575"/>
                <a:gd name="T32" fmla="*/ 140 w 607"/>
                <a:gd name="T33" fmla="*/ 128 h 575"/>
                <a:gd name="T34" fmla="*/ 157 w 607"/>
                <a:gd name="T35" fmla="*/ 144 h 575"/>
                <a:gd name="T36" fmla="*/ 161 w 607"/>
                <a:gd name="T37" fmla="*/ 375 h 575"/>
                <a:gd name="T38" fmla="*/ 205 w 607"/>
                <a:gd name="T39" fmla="*/ 475 h 575"/>
                <a:gd name="T40" fmla="*/ 75 w 607"/>
                <a:gd name="T41" fmla="*/ 0 h 575"/>
                <a:gd name="T42" fmla="*/ 135 w 607"/>
                <a:gd name="T43" fmla="*/ 44 h 575"/>
                <a:gd name="T44" fmla="*/ 138 w 607"/>
                <a:gd name="T45" fmla="*/ 69 h 575"/>
                <a:gd name="T46" fmla="*/ 104 w 607"/>
                <a:gd name="T47" fmla="*/ 101 h 575"/>
                <a:gd name="T48" fmla="*/ 44 w 607"/>
                <a:gd name="T49" fmla="*/ 58 h 575"/>
                <a:gd name="T50" fmla="*/ 41 w 607"/>
                <a:gd name="T51" fmla="*/ 34 h 575"/>
                <a:gd name="T52" fmla="*/ 190 w 607"/>
                <a:gd name="T53" fmla="*/ 197 h 575"/>
                <a:gd name="T54" fmla="*/ 206 w 607"/>
                <a:gd name="T55" fmla="*/ 179 h 575"/>
                <a:gd name="T56" fmla="*/ 595 w 607"/>
                <a:gd name="T57" fmla="*/ 155 h 575"/>
                <a:gd name="T58" fmla="*/ 603 w 607"/>
                <a:gd name="T59" fmla="*/ 196 h 575"/>
                <a:gd name="T60" fmla="*/ 586 w 607"/>
                <a:gd name="T61" fmla="*/ 214 h 575"/>
                <a:gd name="T62" fmla="*/ 198 w 607"/>
                <a:gd name="T63" fmla="*/ 237 h 575"/>
                <a:gd name="T64" fmla="*/ 190 w 607"/>
                <a:gd name="T65" fmla="*/ 197 h 575"/>
                <a:gd name="T66" fmla="*/ 248 w 607"/>
                <a:gd name="T67" fmla="*/ 393 h 575"/>
                <a:gd name="T68" fmla="*/ 250 w 607"/>
                <a:gd name="T69" fmla="*/ 387 h 575"/>
                <a:gd name="T70" fmla="*/ 256 w 607"/>
                <a:gd name="T71" fmla="*/ 370 h 575"/>
                <a:gd name="T72" fmla="*/ 319 w 607"/>
                <a:gd name="T73" fmla="*/ 244 h 575"/>
                <a:gd name="T74" fmla="*/ 363 w 607"/>
                <a:gd name="T75" fmla="*/ 259 h 575"/>
                <a:gd name="T76" fmla="*/ 371 w 607"/>
                <a:gd name="T77" fmla="*/ 282 h 575"/>
                <a:gd name="T78" fmla="*/ 338 w 607"/>
                <a:gd name="T79" fmla="*/ 367 h 575"/>
                <a:gd name="T80" fmla="*/ 427 w 607"/>
                <a:gd name="T81" fmla="*/ 356 h 575"/>
                <a:gd name="T82" fmla="*/ 441 w 607"/>
                <a:gd name="T83" fmla="*/ 347 h 575"/>
                <a:gd name="T84" fmla="*/ 451 w 607"/>
                <a:gd name="T85" fmla="*/ 330 h 575"/>
                <a:gd name="T86" fmla="*/ 493 w 607"/>
                <a:gd name="T87" fmla="*/ 309 h 575"/>
                <a:gd name="T88" fmla="*/ 546 w 607"/>
                <a:gd name="T89" fmla="*/ 383 h 575"/>
                <a:gd name="T90" fmla="*/ 541 w 607"/>
                <a:gd name="T91" fmla="*/ 407 h 575"/>
                <a:gd name="T92" fmla="*/ 499 w 607"/>
                <a:gd name="T93" fmla="*/ 428 h 575"/>
                <a:gd name="T94" fmla="*/ 478 w 607"/>
                <a:gd name="T95" fmla="*/ 413 h 575"/>
                <a:gd name="T96" fmla="*/ 275 w 607"/>
                <a:gd name="T97" fmla="*/ 447 h 575"/>
                <a:gd name="T98" fmla="*/ 254 w 607"/>
                <a:gd name="T99" fmla="*/ 432 h 575"/>
                <a:gd name="T100" fmla="*/ 284 w 607"/>
                <a:gd name="T101" fmla="*/ 93 h 575"/>
                <a:gd name="T102" fmla="*/ 271 w 607"/>
                <a:gd name="T103" fmla="*/ 73 h 575"/>
                <a:gd name="T104" fmla="*/ 285 w 607"/>
                <a:gd name="T105" fmla="*/ 28 h 575"/>
                <a:gd name="T106" fmla="*/ 483 w 607"/>
                <a:gd name="T107" fmla="*/ 61 h 575"/>
                <a:gd name="T108" fmla="*/ 498 w 607"/>
                <a:gd name="T109" fmla="*/ 82 h 575"/>
                <a:gd name="T110" fmla="*/ 483 w 607"/>
                <a:gd name="T111" fmla="*/ 128 h 575"/>
                <a:gd name="T112" fmla="*/ 284 w 607"/>
                <a:gd name="T113" fmla="*/ 93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07" h="575">
                  <a:moveTo>
                    <a:pt x="205" y="475"/>
                  </a:moveTo>
                  <a:cubicBezTo>
                    <a:pt x="208" y="479"/>
                    <a:pt x="212" y="483"/>
                    <a:pt x="216" y="486"/>
                  </a:cubicBezTo>
                  <a:cubicBezTo>
                    <a:pt x="221" y="489"/>
                    <a:pt x="226" y="491"/>
                    <a:pt x="230" y="491"/>
                  </a:cubicBezTo>
                  <a:cubicBezTo>
                    <a:pt x="588" y="487"/>
                    <a:pt x="588" y="487"/>
                    <a:pt x="588" y="487"/>
                  </a:cubicBezTo>
                  <a:cubicBezTo>
                    <a:pt x="594" y="487"/>
                    <a:pt x="598" y="488"/>
                    <a:pt x="601" y="492"/>
                  </a:cubicBezTo>
                  <a:cubicBezTo>
                    <a:pt x="604" y="496"/>
                    <a:pt x="606" y="500"/>
                    <a:pt x="606" y="504"/>
                  </a:cubicBezTo>
                  <a:cubicBezTo>
                    <a:pt x="607" y="538"/>
                    <a:pt x="607" y="538"/>
                    <a:pt x="607" y="538"/>
                  </a:cubicBezTo>
                  <a:cubicBezTo>
                    <a:pt x="607" y="543"/>
                    <a:pt x="605" y="547"/>
                    <a:pt x="602" y="551"/>
                  </a:cubicBezTo>
                  <a:cubicBezTo>
                    <a:pt x="598" y="554"/>
                    <a:pt x="594" y="556"/>
                    <a:pt x="590" y="556"/>
                  </a:cubicBezTo>
                  <a:cubicBezTo>
                    <a:pt x="187" y="560"/>
                    <a:pt x="187" y="560"/>
                    <a:pt x="187" y="560"/>
                  </a:cubicBezTo>
                  <a:cubicBezTo>
                    <a:pt x="182" y="560"/>
                    <a:pt x="177" y="559"/>
                    <a:pt x="172" y="556"/>
                  </a:cubicBezTo>
                  <a:cubicBezTo>
                    <a:pt x="167" y="553"/>
                    <a:pt x="164" y="549"/>
                    <a:pt x="162" y="545"/>
                  </a:cubicBezTo>
                  <a:cubicBezTo>
                    <a:pt x="144" y="507"/>
                    <a:pt x="144" y="507"/>
                    <a:pt x="144" y="507"/>
                  </a:cubicBezTo>
                  <a:cubicBezTo>
                    <a:pt x="142" y="502"/>
                    <a:pt x="139" y="499"/>
                    <a:pt x="135" y="499"/>
                  </a:cubicBezTo>
                  <a:cubicBezTo>
                    <a:pt x="132" y="498"/>
                    <a:pt x="128" y="500"/>
                    <a:pt x="125" y="503"/>
                  </a:cubicBezTo>
                  <a:cubicBezTo>
                    <a:pt x="54" y="570"/>
                    <a:pt x="54" y="570"/>
                    <a:pt x="54" y="570"/>
                  </a:cubicBezTo>
                  <a:cubicBezTo>
                    <a:pt x="51" y="573"/>
                    <a:pt x="47" y="575"/>
                    <a:pt x="42" y="575"/>
                  </a:cubicBezTo>
                  <a:cubicBezTo>
                    <a:pt x="38" y="575"/>
                    <a:pt x="33" y="573"/>
                    <a:pt x="30" y="569"/>
                  </a:cubicBezTo>
                  <a:cubicBezTo>
                    <a:pt x="6" y="544"/>
                    <a:pt x="6" y="544"/>
                    <a:pt x="6" y="544"/>
                  </a:cubicBezTo>
                  <a:cubicBezTo>
                    <a:pt x="2" y="541"/>
                    <a:pt x="0" y="537"/>
                    <a:pt x="0" y="533"/>
                  </a:cubicBezTo>
                  <a:cubicBezTo>
                    <a:pt x="1" y="528"/>
                    <a:pt x="2" y="524"/>
                    <a:pt x="6" y="520"/>
                  </a:cubicBezTo>
                  <a:cubicBezTo>
                    <a:pt x="78" y="451"/>
                    <a:pt x="78" y="451"/>
                    <a:pt x="78" y="451"/>
                  </a:cubicBezTo>
                  <a:cubicBezTo>
                    <a:pt x="82" y="448"/>
                    <a:pt x="85" y="443"/>
                    <a:pt x="87" y="438"/>
                  </a:cubicBezTo>
                  <a:cubicBezTo>
                    <a:pt x="89" y="432"/>
                    <a:pt x="91" y="427"/>
                    <a:pt x="91" y="422"/>
                  </a:cubicBezTo>
                  <a:cubicBezTo>
                    <a:pt x="90" y="218"/>
                    <a:pt x="90" y="218"/>
                    <a:pt x="90" y="218"/>
                  </a:cubicBezTo>
                  <a:cubicBezTo>
                    <a:pt x="90" y="213"/>
                    <a:pt x="88" y="209"/>
                    <a:pt x="85" y="206"/>
                  </a:cubicBezTo>
                  <a:cubicBezTo>
                    <a:pt x="81" y="203"/>
                    <a:pt x="77" y="202"/>
                    <a:pt x="72" y="203"/>
                  </a:cubicBezTo>
                  <a:cubicBezTo>
                    <a:pt x="21" y="205"/>
                    <a:pt x="21" y="205"/>
                    <a:pt x="21" y="205"/>
                  </a:cubicBezTo>
                  <a:cubicBezTo>
                    <a:pt x="16" y="206"/>
                    <a:pt x="11" y="204"/>
                    <a:pt x="8" y="201"/>
                  </a:cubicBezTo>
                  <a:cubicBezTo>
                    <a:pt x="4" y="197"/>
                    <a:pt x="2" y="193"/>
                    <a:pt x="2" y="189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49"/>
                    <a:pt x="1" y="145"/>
                    <a:pt x="4" y="141"/>
                  </a:cubicBezTo>
                  <a:cubicBezTo>
                    <a:pt x="8" y="138"/>
                    <a:pt x="12" y="136"/>
                    <a:pt x="16" y="136"/>
                  </a:cubicBezTo>
                  <a:cubicBezTo>
                    <a:pt x="140" y="128"/>
                    <a:pt x="140" y="128"/>
                    <a:pt x="140" y="128"/>
                  </a:cubicBezTo>
                  <a:cubicBezTo>
                    <a:pt x="145" y="128"/>
                    <a:pt x="149" y="129"/>
                    <a:pt x="152" y="132"/>
                  </a:cubicBezTo>
                  <a:cubicBezTo>
                    <a:pt x="156" y="135"/>
                    <a:pt x="157" y="139"/>
                    <a:pt x="157" y="144"/>
                  </a:cubicBezTo>
                  <a:cubicBezTo>
                    <a:pt x="159" y="359"/>
                    <a:pt x="159" y="359"/>
                    <a:pt x="159" y="359"/>
                  </a:cubicBezTo>
                  <a:cubicBezTo>
                    <a:pt x="159" y="364"/>
                    <a:pt x="159" y="369"/>
                    <a:pt x="161" y="375"/>
                  </a:cubicBezTo>
                  <a:cubicBezTo>
                    <a:pt x="162" y="382"/>
                    <a:pt x="164" y="387"/>
                    <a:pt x="166" y="392"/>
                  </a:cubicBezTo>
                  <a:lnTo>
                    <a:pt x="205" y="475"/>
                  </a:lnTo>
                  <a:close/>
                  <a:moveTo>
                    <a:pt x="63" y="7"/>
                  </a:moveTo>
                  <a:cubicBezTo>
                    <a:pt x="66" y="3"/>
                    <a:pt x="70" y="1"/>
                    <a:pt x="75" y="0"/>
                  </a:cubicBezTo>
                  <a:cubicBezTo>
                    <a:pt x="79" y="0"/>
                    <a:pt x="83" y="1"/>
                    <a:pt x="87" y="5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9" y="47"/>
                    <a:pt x="142" y="51"/>
                    <a:pt x="142" y="55"/>
                  </a:cubicBezTo>
                  <a:cubicBezTo>
                    <a:pt x="142" y="60"/>
                    <a:pt x="141" y="65"/>
                    <a:pt x="138" y="69"/>
                  </a:cubicBezTo>
                  <a:cubicBezTo>
                    <a:pt x="116" y="95"/>
                    <a:pt x="116" y="95"/>
                    <a:pt x="116" y="95"/>
                  </a:cubicBezTo>
                  <a:cubicBezTo>
                    <a:pt x="113" y="99"/>
                    <a:pt x="109" y="101"/>
                    <a:pt x="104" y="101"/>
                  </a:cubicBezTo>
                  <a:cubicBezTo>
                    <a:pt x="99" y="102"/>
                    <a:pt x="95" y="100"/>
                    <a:pt x="91" y="97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0" y="55"/>
                    <a:pt x="38" y="51"/>
                    <a:pt x="37" y="47"/>
                  </a:cubicBezTo>
                  <a:cubicBezTo>
                    <a:pt x="36" y="42"/>
                    <a:pt x="38" y="38"/>
                    <a:pt x="41" y="34"/>
                  </a:cubicBezTo>
                  <a:lnTo>
                    <a:pt x="63" y="7"/>
                  </a:lnTo>
                  <a:close/>
                  <a:moveTo>
                    <a:pt x="190" y="197"/>
                  </a:moveTo>
                  <a:cubicBezTo>
                    <a:pt x="189" y="193"/>
                    <a:pt x="190" y="189"/>
                    <a:pt x="194" y="185"/>
                  </a:cubicBezTo>
                  <a:cubicBezTo>
                    <a:pt x="197" y="181"/>
                    <a:pt x="201" y="179"/>
                    <a:pt x="206" y="179"/>
                  </a:cubicBezTo>
                  <a:cubicBezTo>
                    <a:pt x="582" y="152"/>
                    <a:pt x="582" y="152"/>
                    <a:pt x="582" y="152"/>
                  </a:cubicBezTo>
                  <a:cubicBezTo>
                    <a:pt x="587" y="151"/>
                    <a:pt x="592" y="152"/>
                    <a:pt x="595" y="155"/>
                  </a:cubicBezTo>
                  <a:cubicBezTo>
                    <a:pt x="599" y="158"/>
                    <a:pt x="601" y="163"/>
                    <a:pt x="601" y="167"/>
                  </a:cubicBezTo>
                  <a:cubicBezTo>
                    <a:pt x="603" y="196"/>
                    <a:pt x="603" y="196"/>
                    <a:pt x="603" y="196"/>
                  </a:cubicBezTo>
                  <a:cubicBezTo>
                    <a:pt x="603" y="200"/>
                    <a:pt x="602" y="204"/>
                    <a:pt x="599" y="208"/>
                  </a:cubicBezTo>
                  <a:cubicBezTo>
                    <a:pt x="596" y="211"/>
                    <a:pt x="592" y="213"/>
                    <a:pt x="586" y="214"/>
                  </a:cubicBezTo>
                  <a:cubicBezTo>
                    <a:pt x="211" y="242"/>
                    <a:pt x="211" y="242"/>
                    <a:pt x="211" y="242"/>
                  </a:cubicBezTo>
                  <a:cubicBezTo>
                    <a:pt x="206" y="242"/>
                    <a:pt x="202" y="241"/>
                    <a:pt x="198" y="237"/>
                  </a:cubicBezTo>
                  <a:cubicBezTo>
                    <a:pt x="194" y="234"/>
                    <a:pt x="193" y="230"/>
                    <a:pt x="192" y="225"/>
                  </a:cubicBezTo>
                  <a:lnTo>
                    <a:pt x="190" y="197"/>
                  </a:lnTo>
                  <a:close/>
                  <a:moveTo>
                    <a:pt x="250" y="406"/>
                  </a:moveTo>
                  <a:cubicBezTo>
                    <a:pt x="249" y="401"/>
                    <a:pt x="248" y="396"/>
                    <a:pt x="248" y="393"/>
                  </a:cubicBezTo>
                  <a:cubicBezTo>
                    <a:pt x="247" y="389"/>
                    <a:pt x="248" y="388"/>
                    <a:pt x="249" y="388"/>
                  </a:cubicBezTo>
                  <a:cubicBezTo>
                    <a:pt x="250" y="387"/>
                    <a:pt x="251" y="387"/>
                    <a:pt x="250" y="387"/>
                  </a:cubicBezTo>
                  <a:cubicBezTo>
                    <a:pt x="250" y="386"/>
                    <a:pt x="250" y="385"/>
                    <a:pt x="251" y="381"/>
                  </a:cubicBezTo>
                  <a:cubicBezTo>
                    <a:pt x="252" y="378"/>
                    <a:pt x="254" y="375"/>
                    <a:pt x="256" y="370"/>
                  </a:cubicBezTo>
                  <a:cubicBezTo>
                    <a:pt x="309" y="254"/>
                    <a:pt x="309" y="254"/>
                    <a:pt x="309" y="254"/>
                  </a:cubicBezTo>
                  <a:cubicBezTo>
                    <a:pt x="311" y="249"/>
                    <a:pt x="315" y="246"/>
                    <a:pt x="319" y="244"/>
                  </a:cubicBezTo>
                  <a:cubicBezTo>
                    <a:pt x="323" y="243"/>
                    <a:pt x="328" y="242"/>
                    <a:pt x="332" y="244"/>
                  </a:cubicBezTo>
                  <a:cubicBezTo>
                    <a:pt x="363" y="259"/>
                    <a:pt x="363" y="259"/>
                    <a:pt x="363" y="259"/>
                  </a:cubicBezTo>
                  <a:cubicBezTo>
                    <a:pt x="367" y="261"/>
                    <a:pt x="370" y="264"/>
                    <a:pt x="372" y="269"/>
                  </a:cubicBezTo>
                  <a:cubicBezTo>
                    <a:pt x="374" y="274"/>
                    <a:pt x="374" y="278"/>
                    <a:pt x="371" y="282"/>
                  </a:cubicBezTo>
                  <a:cubicBezTo>
                    <a:pt x="337" y="357"/>
                    <a:pt x="337" y="357"/>
                    <a:pt x="337" y="357"/>
                  </a:cubicBezTo>
                  <a:cubicBezTo>
                    <a:pt x="335" y="361"/>
                    <a:pt x="336" y="365"/>
                    <a:pt x="338" y="367"/>
                  </a:cubicBezTo>
                  <a:cubicBezTo>
                    <a:pt x="339" y="370"/>
                    <a:pt x="343" y="371"/>
                    <a:pt x="347" y="370"/>
                  </a:cubicBezTo>
                  <a:cubicBezTo>
                    <a:pt x="427" y="356"/>
                    <a:pt x="427" y="356"/>
                    <a:pt x="427" y="356"/>
                  </a:cubicBezTo>
                  <a:cubicBezTo>
                    <a:pt x="433" y="355"/>
                    <a:pt x="436" y="353"/>
                    <a:pt x="439" y="352"/>
                  </a:cubicBezTo>
                  <a:cubicBezTo>
                    <a:pt x="441" y="350"/>
                    <a:pt x="442" y="348"/>
                    <a:pt x="441" y="347"/>
                  </a:cubicBezTo>
                  <a:cubicBezTo>
                    <a:pt x="439" y="345"/>
                    <a:pt x="439" y="342"/>
                    <a:pt x="442" y="339"/>
                  </a:cubicBezTo>
                  <a:cubicBezTo>
                    <a:pt x="444" y="335"/>
                    <a:pt x="447" y="332"/>
                    <a:pt x="451" y="330"/>
                  </a:cubicBezTo>
                  <a:cubicBezTo>
                    <a:pt x="480" y="312"/>
                    <a:pt x="480" y="312"/>
                    <a:pt x="480" y="312"/>
                  </a:cubicBezTo>
                  <a:cubicBezTo>
                    <a:pt x="484" y="309"/>
                    <a:pt x="488" y="308"/>
                    <a:pt x="493" y="309"/>
                  </a:cubicBezTo>
                  <a:cubicBezTo>
                    <a:pt x="498" y="311"/>
                    <a:pt x="502" y="313"/>
                    <a:pt x="504" y="317"/>
                  </a:cubicBezTo>
                  <a:cubicBezTo>
                    <a:pt x="546" y="383"/>
                    <a:pt x="546" y="383"/>
                    <a:pt x="546" y="383"/>
                  </a:cubicBezTo>
                  <a:cubicBezTo>
                    <a:pt x="549" y="387"/>
                    <a:pt x="549" y="391"/>
                    <a:pt x="548" y="395"/>
                  </a:cubicBezTo>
                  <a:cubicBezTo>
                    <a:pt x="547" y="400"/>
                    <a:pt x="545" y="404"/>
                    <a:pt x="541" y="407"/>
                  </a:cubicBezTo>
                  <a:cubicBezTo>
                    <a:pt x="512" y="425"/>
                    <a:pt x="512" y="425"/>
                    <a:pt x="512" y="425"/>
                  </a:cubicBezTo>
                  <a:cubicBezTo>
                    <a:pt x="508" y="427"/>
                    <a:pt x="503" y="428"/>
                    <a:pt x="499" y="428"/>
                  </a:cubicBezTo>
                  <a:cubicBezTo>
                    <a:pt x="495" y="427"/>
                    <a:pt x="491" y="425"/>
                    <a:pt x="488" y="422"/>
                  </a:cubicBezTo>
                  <a:cubicBezTo>
                    <a:pt x="487" y="418"/>
                    <a:pt x="483" y="415"/>
                    <a:pt x="478" y="413"/>
                  </a:cubicBezTo>
                  <a:cubicBezTo>
                    <a:pt x="473" y="412"/>
                    <a:pt x="468" y="411"/>
                    <a:pt x="464" y="413"/>
                  </a:cubicBezTo>
                  <a:cubicBezTo>
                    <a:pt x="275" y="447"/>
                    <a:pt x="275" y="447"/>
                    <a:pt x="275" y="447"/>
                  </a:cubicBezTo>
                  <a:cubicBezTo>
                    <a:pt x="270" y="448"/>
                    <a:pt x="266" y="447"/>
                    <a:pt x="262" y="444"/>
                  </a:cubicBezTo>
                  <a:cubicBezTo>
                    <a:pt x="258" y="442"/>
                    <a:pt x="255" y="437"/>
                    <a:pt x="254" y="432"/>
                  </a:cubicBezTo>
                  <a:lnTo>
                    <a:pt x="250" y="406"/>
                  </a:lnTo>
                  <a:close/>
                  <a:moveTo>
                    <a:pt x="284" y="93"/>
                  </a:moveTo>
                  <a:cubicBezTo>
                    <a:pt x="279" y="92"/>
                    <a:pt x="276" y="89"/>
                    <a:pt x="273" y="86"/>
                  </a:cubicBezTo>
                  <a:cubicBezTo>
                    <a:pt x="271" y="82"/>
                    <a:pt x="270" y="77"/>
                    <a:pt x="271" y="73"/>
                  </a:cubicBezTo>
                  <a:cubicBezTo>
                    <a:pt x="277" y="39"/>
                    <a:pt x="277" y="39"/>
                    <a:pt x="277" y="39"/>
                  </a:cubicBezTo>
                  <a:cubicBezTo>
                    <a:pt x="278" y="35"/>
                    <a:pt x="281" y="31"/>
                    <a:pt x="285" y="28"/>
                  </a:cubicBezTo>
                  <a:cubicBezTo>
                    <a:pt x="289" y="26"/>
                    <a:pt x="294" y="25"/>
                    <a:pt x="298" y="26"/>
                  </a:cubicBezTo>
                  <a:cubicBezTo>
                    <a:pt x="483" y="61"/>
                    <a:pt x="483" y="61"/>
                    <a:pt x="483" y="61"/>
                  </a:cubicBezTo>
                  <a:cubicBezTo>
                    <a:pt x="489" y="63"/>
                    <a:pt x="492" y="66"/>
                    <a:pt x="495" y="69"/>
                  </a:cubicBezTo>
                  <a:cubicBezTo>
                    <a:pt x="497" y="73"/>
                    <a:pt x="498" y="78"/>
                    <a:pt x="498" y="82"/>
                  </a:cubicBezTo>
                  <a:cubicBezTo>
                    <a:pt x="490" y="116"/>
                    <a:pt x="490" y="116"/>
                    <a:pt x="490" y="116"/>
                  </a:cubicBezTo>
                  <a:cubicBezTo>
                    <a:pt x="489" y="121"/>
                    <a:pt x="487" y="125"/>
                    <a:pt x="483" y="128"/>
                  </a:cubicBezTo>
                  <a:cubicBezTo>
                    <a:pt x="479" y="130"/>
                    <a:pt x="475" y="131"/>
                    <a:pt x="470" y="130"/>
                  </a:cubicBezTo>
                  <a:lnTo>
                    <a:pt x="284" y="9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10"/>
            <p:cNvSpPr>
              <a:spLocks noEditPoints="1"/>
            </p:cNvSpPr>
            <p:nvPr/>
          </p:nvSpPr>
          <p:spPr bwMode="auto">
            <a:xfrm>
              <a:off x="6626225" y="3568701"/>
              <a:ext cx="911225" cy="1271588"/>
            </a:xfrm>
            <a:custGeom>
              <a:avLst/>
              <a:gdLst>
                <a:gd name="T0" fmla="*/ 491 w 567"/>
                <a:gd name="T1" fmla="*/ 197 h 721"/>
                <a:gd name="T2" fmla="*/ 477 w 567"/>
                <a:gd name="T3" fmla="*/ 151 h 721"/>
                <a:gd name="T4" fmla="*/ 532 w 567"/>
                <a:gd name="T5" fmla="*/ 134 h 721"/>
                <a:gd name="T6" fmla="*/ 526 w 567"/>
                <a:gd name="T7" fmla="*/ 89 h 721"/>
                <a:gd name="T8" fmla="*/ 475 w 567"/>
                <a:gd name="T9" fmla="*/ 82 h 721"/>
                <a:gd name="T10" fmla="*/ 459 w 567"/>
                <a:gd name="T11" fmla="*/ 6 h 721"/>
                <a:gd name="T12" fmla="*/ 397 w 567"/>
                <a:gd name="T13" fmla="*/ 9 h 721"/>
                <a:gd name="T14" fmla="*/ 390 w 567"/>
                <a:gd name="T15" fmla="*/ 92 h 721"/>
                <a:gd name="T16" fmla="*/ 319 w 567"/>
                <a:gd name="T17" fmla="*/ 113 h 721"/>
                <a:gd name="T18" fmla="*/ 324 w 567"/>
                <a:gd name="T19" fmla="*/ 157 h 721"/>
                <a:gd name="T20" fmla="*/ 393 w 567"/>
                <a:gd name="T21" fmla="*/ 160 h 721"/>
                <a:gd name="T22" fmla="*/ 382 w 567"/>
                <a:gd name="T23" fmla="*/ 199 h 721"/>
                <a:gd name="T24" fmla="*/ 285 w 567"/>
                <a:gd name="T25" fmla="*/ 245 h 721"/>
                <a:gd name="T26" fmla="*/ 210 w 567"/>
                <a:gd name="T27" fmla="*/ 195 h 721"/>
                <a:gd name="T28" fmla="*/ 193 w 567"/>
                <a:gd name="T29" fmla="*/ 164 h 721"/>
                <a:gd name="T30" fmla="*/ 235 w 567"/>
                <a:gd name="T31" fmla="*/ 141 h 721"/>
                <a:gd name="T32" fmla="*/ 252 w 567"/>
                <a:gd name="T33" fmla="*/ 101 h 721"/>
                <a:gd name="T34" fmla="*/ 226 w 567"/>
                <a:gd name="T35" fmla="*/ 85 h 721"/>
                <a:gd name="T36" fmla="*/ 213 w 567"/>
                <a:gd name="T37" fmla="*/ 28 h 721"/>
                <a:gd name="T38" fmla="*/ 164 w 567"/>
                <a:gd name="T39" fmla="*/ 0 h 721"/>
                <a:gd name="T40" fmla="*/ 133 w 567"/>
                <a:gd name="T41" fmla="*/ 75 h 721"/>
                <a:gd name="T42" fmla="*/ 50 w 567"/>
                <a:gd name="T43" fmla="*/ 103 h 721"/>
                <a:gd name="T44" fmla="*/ 34 w 567"/>
                <a:gd name="T45" fmla="*/ 142 h 721"/>
                <a:gd name="T46" fmla="*/ 103 w 567"/>
                <a:gd name="T47" fmla="*/ 156 h 721"/>
                <a:gd name="T48" fmla="*/ 113 w 567"/>
                <a:gd name="T49" fmla="*/ 186 h 721"/>
                <a:gd name="T50" fmla="*/ 1 w 567"/>
                <a:gd name="T51" fmla="*/ 260 h 721"/>
                <a:gd name="T52" fmla="*/ 27 w 567"/>
                <a:gd name="T53" fmla="*/ 307 h 721"/>
                <a:gd name="T54" fmla="*/ 100 w 567"/>
                <a:gd name="T55" fmla="*/ 277 h 721"/>
                <a:gd name="T56" fmla="*/ 100 w 567"/>
                <a:gd name="T57" fmla="*/ 362 h 721"/>
                <a:gd name="T58" fmla="*/ 131 w 567"/>
                <a:gd name="T59" fmla="*/ 377 h 721"/>
                <a:gd name="T60" fmla="*/ 28 w 567"/>
                <a:gd name="T61" fmla="*/ 497 h 721"/>
                <a:gd name="T62" fmla="*/ 82 w 567"/>
                <a:gd name="T63" fmla="*/ 551 h 721"/>
                <a:gd name="T64" fmla="*/ 142 w 567"/>
                <a:gd name="T65" fmla="*/ 508 h 721"/>
                <a:gd name="T66" fmla="*/ 252 w 567"/>
                <a:gd name="T67" fmla="*/ 606 h 721"/>
                <a:gd name="T68" fmla="*/ 217 w 567"/>
                <a:gd name="T69" fmla="*/ 644 h 721"/>
                <a:gd name="T70" fmla="*/ 103 w 567"/>
                <a:gd name="T71" fmla="*/ 655 h 721"/>
                <a:gd name="T72" fmla="*/ 102 w 567"/>
                <a:gd name="T73" fmla="*/ 716 h 721"/>
                <a:gd name="T74" fmla="*/ 249 w 567"/>
                <a:gd name="T75" fmla="*/ 717 h 721"/>
                <a:gd name="T76" fmla="*/ 535 w 567"/>
                <a:gd name="T77" fmla="*/ 418 h 721"/>
                <a:gd name="T78" fmla="*/ 245 w 567"/>
                <a:gd name="T79" fmla="*/ 383 h 721"/>
                <a:gd name="T80" fmla="*/ 189 w 567"/>
                <a:gd name="T81" fmla="*/ 336 h 721"/>
                <a:gd name="T82" fmla="*/ 172 w 567"/>
                <a:gd name="T83" fmla="*/ 326 h 721"/>
                <a:gd name="T84" fmla="*/ 200 w 567"/>
                <a:gd name="T85" fmla="*/ 264 h 721"/>
                <a:gd name="T86" fmla="*/ 269 w 567"/>
                <a:gd name="T87" fmla="*/ 278 h 721"/>
                <a:gd name="T88" fmla="*/ 297 w 567"/>
                <a:gd name="T89" fmla="*/ 298 h 721"/>
                <a:gd name="T90" fmla="*/ 385 w 567"/>
                <a:gd name="T91" fmla="*/ 271 h 721"/>
                <a:gd name="T92" fmla="*/ 408 w 567"/>
                <a:gd name="T93" fmla="*/ 355 h 721"/>
                <a:gd name="T94" fmla="*/ 461 w 567"/>
                <a:gd name="T95" fmla="*/ 373 h 721"/>
                <a:gd name="T96" fmla="*/ 479 w 567"/>
                <a:gd name="T97" fmla="*/ 282 h 721"/>
                <a:gd name="T98" fmla="*/ 525 w 567"/>
                <a:gd name="T99" fmla="*/ 286 h 721"/>
                <a:gd name="T100" fmla="*/ 565 w 567"/>
                <a:gd name="T101" fmla="*/ 254 h 721"/>
                <a:gd name="T102" fmla="*/ 225 w 567"/>
                <a:gd name="T103" fmla="*/ 458 h 721"/>
                <a:gd name="T104" fmla="*/ 373 w 567"/>
                <a:gd name="T105" fmla="*/ 489 h 721"/>
                <a:gd name="T106" fmla="*/ 295 w 567"/>
                <a:gd name="T107" fmla="*/ 541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67" h="721">
                  <a:moveTo>
                    <a:pt x="565" y="239"/>
                  </a:moveTo>
                  <a:cubicBezTo>
                    <a:pt x="563" y="234"/>
                    <a:pt x="560" y="230"/>
                    <a:pt x="555" y="227"/>
                  </a:cubicBezTo>
                  <a:cubicBezTo>
                    <a:pt x="491" y="197"/>
                    <a:pt x="491" y="197"/>
                    <a:pt x="491" y="197"/>
                  </a:cubicBezTo>
                  <a:cubicBezTo>
                    <a:pt x="486" y="194"/>
                    <a:pt x="482" y="189"/>
                    <a:pt x="478" y="184"/>
                  </a:cubicBezTo>
                  <a:cubicBezTo>
                    <a:pt x="475" y="178"/>
                    <a:pt x="473" y="172"/>
                    <a:pt x="472" y="166"/>
                  </a:cubicBezTo>
                  <a:cubicBezTo>
                    <a:pt x="472" y="161"/>
                    <a:pt x="474" y="156"/>
                    <a:pt x="477" y="151"/>
                  </a:cubicBezTo>
                  <a:cubicBezTo>
                    <a:pt x="481" y="147"/>
                    <a:pt x="486" y="145"/>
                    <a:pt x="492" y="144"/>
                  </a:cubicBezTo>
                  <a:cubicBezTo>
                    <a:pt x="518" y="141"/>
                    <a:pt x="518" y="141"/>
                    <a:pt x="518" y="141"/>
                  </a:cubicBezTo>
                  <a:cubicBezTo>
                    <a:pt x="523" y="141"/>
                    <a:pt x="528" y="138"/>
                    <a:pt x="532" y="134"/>
                  </a:cubicBezTo>
                  <a:cubicBezTo>
                    <a:pt x="535" y="130"/>
                    <a:pt x="537" y="125"/>
                    <a:pt x="536" y="119"/>
                  </a:cubicBezTo>
                  <a:cubicBezTo>
                    <a:pt x="533" y="102"/>
                    <a:pt x="533" y="102"/>
                    <a:pt x="533" y="102"/>
                  </a:cubicBezTo>
                  <a:cubicBezTo>
                    <a:pt x="533" y="97"/>
                    <a:pt x="530" y="92"/>
                    <a:pt x="526" y="89"/>
                  </a:cubicBezTo>
                  <a:cubicBezTo>
                    <a:pt x="522" y="86"/>
                    <a:pt x="517" y="84"/>
                    <a:pt x="511" y="85"/>
                  </a:cubicBezTo>
                  <a:cubicBezTo>
                    <a:pt x="489" y="87"/>
                    <a:pt x="489" y="87"/>
                    <a:pt x="489" y="87"/>
                  </a:cubicBezTo>
                  <a:cubicBezTo>
                    <a:pt x="483" y="87"/>
                    <a:pt x="479" y="86"/>
                    <a:pt x="475" y="82"/>
                  </a:cubicBezTo>
                  <a:cubicBezTo>
                    <a:pt x="471" y="79"/>
                    <a:pt x="468" y="75"/>
                    <a:pt x="468" y="69"/>
                  </a:cubicBezTo>
                  <a:cubicBezTo>
                    <a:pt x="466" y="21"/>
                    <a:pt x="466" y="21"/>
                    <a:pt x="466" y="21"/>
                  </a:cubicBezTo>
                  <a:cubicBezTo>
                    <a:pt x="465" y="15"/>
                    <a:pt x="463" y="10"/>
                    <a:pt x="459" y="6"/>
                  </a:cubicBezTo>
                  <a:cubicBezTo>
                    <a:pt x="455" y="2"/>
                    <a:pt x="450" y="1"/>
                    <a:pt x="444" y="1"/>
                  </a:cubicBezTo>
                  <a:cubicBezTo>
                    <a:pt x="412" y="2"/>
                    <a:pt x="412" y="2"/>
                    <a:pt x="412" y="2"/>
                  </a:cubicBezTo>
                  <a:cubicBezTo>
                    <a:pt x="406" y="3"/>
                    <a:pt x="401" y="5"/>
                    <a:pt x="397" y="9"/>
                  </a:cubicBezTo>
                  <a:cubicBezTo>
                    <a:pt x="393" y="13"/>
                    <a:pt x="391" y="18"/>
                    <a:pt x="392" y="24"/>
                  </a:cubicBezTo>
                  <a:cubicBezTo>
                    <a:pt x="394" y="77"/>
                    <a:pt x="394" y="77"/>
                    <a:pt x="394" y="77"/>
                  </a:cubicBezTo>
                  <a:cubicBezTo>
                    <a:pt x="395" y="83"/>
                    <a:pt x="394" y="88"/>
                    <a:pt x="390" y="92"/>
                  </a:cubicBezTo>
                  <a:cubicBezTo>
                    <a:pt x="386" y="96"/>
                    <a:pt x="381" y="99"/>
                    <a:pt x="375" y="100"/>
                  </a:cubicBezTo>
                  <a:cubicBezTo>
                    <a:pt x="332" y="105"/>
                    <a:pt x="332" y="105"/>
                    <a:pt x="332" y="105"/>
                  </a:cubicBezTo>
                  <a:cubicBezTo>
                    <a:pt x="327" y="106"/>
                    <a:pt x="323" y="108"/>
                    <a:pt x="319" y="113"/>
                  </a:cubicBezTo>
                  <a:cubicBezTo>
                    <a:pt x="315" y="117"/>
                    <a:pt x="313" y="122"/>
                    <a:pt x="314" y="127"/>
                  </a:cubicBezTo>
                  <a:cubicBezTo>
                    <a:pt x="317" y="143"/>
                    <a:pt x="317" y="143"/>
                    <a:pt x="317" y="143"/>
                  </a:cubicBezTo>
                  <a:cubicBezTo>
                    <a:pt x="317" y="149"/>
                    <a:pt x="320" y="153"/>
                    <a:pt x="324" y="157"/>
                  </a:cubicBezTo>
                  <a:cubicBezTo>
                    <a:pt x="328" y="161"/>
                    <a:pt x="333" y="162"/>
                    <a:pt x="339" y="162"/>
                  </a:cubicBezTo>
                  <a:cubicBezTo>
                    <a:pt x="378" y="157"/>
                    <a:pt x="378" y="157"/>
                    <a:pt x="378" y="157"/>
                  </a:cubicBezTo>
                  <a:cubicBezTo>
                    <a:pt x="384" y="156"/>
                    <a:pt x="389" y="157"/>
                    <a:pt x="393" y="160"/>
                  </a:cubicBezTo>
                  <a:cubicBezTo>
                    <a:pt x="396" y="163"/>
                    <a:pt x="398" y="167"/>
                    <a:pt x="399" y="172"/>
                  </a:cubicBezTo>
                  <a:cubicBezTo>
                    <a:pt x="399" y="176"/>
                    <a:pt x="398" y="181"/>
                    <a:pt x="394" y="186"/>
                  </a:cubicBezTo>
                  <a:cubicBezTo>
                    <a:pt x="391" y="191"/>
                    <a:pt x="387" y="196"/>
                    <a:pt x="382" y="199"/>
                  </a:cubicBezTo>
                  <a:cubicBezTo>
                    <a:pt x="299" y="245"/>
                    <a:pt x="299" y="245"/>
                    <a:pt x="299" y="245"/>
                  </a:cubicBezTo>
                  <a:cubicBezTo>
                    <a:pt x="294" y="248"/>
                    <a:pt x="290" y="250"/>
                    <a:pt x="287" y="250"/>
                  </a:cubicBezTo>
                  <a:cubicBezTo>
                    <a:pt x="285" y="250"/>
                    <a:pt x="284" y="248"/>
                    <a:pt x="285" y="245"/>
                  </a:cubicBezTo>
                  <a:cubicBezTo>
                    <a:pt x="287" y="243"/>
                    <a:pt x="287" y="239"/>
                    <a:pt x="284" y="236"/>
                  </a:cubicBezTo>
                  <a:cubicBezTo>
                    <a:pt x="282" y="232"/>
                    <a:pt x="278" y="229"/>
                    <a:pt x="273" y="227"/>
                  </a:cubicBezTo>
                  <a:cubicBezTo>
                    <a:pt x="210" y="195"/>
                    <a:pt x="210" y="195"/>
                    <a:pt x="210" y="195"/>
                  </a:cubicBezTo>
                  <a:cubicBezTo>
                    <a:pt x="205" y="193"/>
                    <a:pt x="201" y="189"/>
                    <a:pt x="198" y="183"/>
                  </a:cubicBezTo>
                  <a:cubicBezTo>
                    <a:pt x="194" y="178"/>
                    <a:pt x="193" y="172"/>
                    <a:pt x="193" y="166"/>
                  </a:cubicBezTo>
                  <a:cubicBezTo>
                    <a:pt x="193" y="164"/>
                    <a:pt x="193" y="164"/>
                    <a:pt x="193" y="164"/>
                  </a:cubicBezTo>
                  <a:cubicBezTo>
                    <a:pt x="195" y="160"/>
                    <a:pt x="198" y="155"/>
                    <a:pt x="202" y="150"/>
                  </a:cubicBezTo>
                  <a:cubicBezTo>
                    <a:pt x="207" y="145"/>
                    <a:pt x="212" y="143"/>
                    <a:pt x="217" y="142"/>
                  </a:cubicBezTo>
                  <a:cubicBezTo>
                    <a:pt x="235" y="141"/>
                    <a:pt x="235" y="141"/>
                    <a:pt x="235" y="141"/>
                  </a:cubicBezTo>
                  <a:cubicBezTo>
                    <a:pt x="241" y="141"/>
                    <a:pt x="246" y="138"/>
                    <a:pt x="249" y="133"/>
                  </a:cubicBezTo>
                  <a:cubicBezTo>
                    <a:pt x="253" y="129"/>
                    <a:pt x="254" y="124"/>
                    <a:pt x="254" y="119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1" y="96"/>
                    <a:pt x="248" y="91"/>
                    <a:pt x="244" y="88"/>
                  </a:cubicBezTo>
                  <a:cubicBezTo>
                    <a:pt x="240" y="84"/>
                    <a:pt x="235" y="83"/>
                    <a:pt x="229" y="84"/>
                  </a:cubicBezTo>
                  <a:cubicBezTo>
                    <a:pt x="226" y="85"/>
                    <a:pt x="226" y="85"/>
                    <a:pt x="226" y="85"/>
                  </a:cubicBezTo>
                  <a:cubicBezTo>
                    <a:pt x="220" y="85"/>
                    <a:pt x="215" y="84"/>
                    <a:pt x="211" y="80"/>
                  </a:cubicBezTo>
                  <a:cubicBezTo>
                    <a:pt x="208" y="76"/>
                    <a:pt x="207" y="72"/>
                    <a:pt x="207" y="66"/>
                  </a:cubicBezTo>
                  <a:cubicBezTo>
                    <a:pt x="213" y="28"/>
                    <a:pt x="213" y="28"/>
                    <a:pt x="213" y="28"/>
                  </a:cubicBezTo>
                  <a:cubicBezTo>
                    <a:pt x="213" y="23"/>
                    <a:pt x="212" y="18"/>
                    <a:pt x="209" y="13"/>
                  </a:cubicBezTo>
                  <a:cubicBezTo>
                    <a:pt x="206" y="9"/>
                    <a:pt x="202" y="7"/>
                    <a:pt x="196" y="6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58" y="0"/>
                    <a:pt x="152" y="1"/>
                    <a:pt x="148" y="4"/>
                  </a:cubicBezTo>
                  <a:cubicBezTo>
                    <a:pt x="144" y="7"/>
                    <a:pt x="141" y="12"/>
                    <a:pt x="141" y="18"/>
                  </a:cubicBezTo>
                  <a:cubicBezTo>
                    <a:pt x="133" y="75"/>
                    <a:pt x="133" y="75"/>
                    <a:pt x="133" y="75"/>
                  </a:cubicBezTo>
                  <a:cubicBezTo>
                    <a:pt x="133" y="81"/>
                    <a:pt x="130" y="86"/>
                    <a:pt x="125" y="90"/>
                  </a:cubicBezTo>
                  <a:cubicBezTo>
                    <a:pt x="121" y="94"/>
                    <a:pt x="116" y="96"/>
                    <a:pt x="110" y="98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4" y="105"/>
                    <a:pt x="40" y="107"/>
                    <a:pt x="37" y="112"/>
                  </a:cubicBezTo>
                  <a:cubicBezTo>
                    <a:pt x="34" y="117"/>
                    <a:pt x="32" y="122"/>
                    <a:pt x="33" y="126"/>
                  </a:cubicBezTo>
                  <a:cubicBezTo>
                    <a:pt x="34" y="142"/>
                    <a:pt x="34" y="142"/>
                    <a:pt x="34" y="142"/>
                  </a:cubicBezTo>
                  <a:cubicBezTo>
                    <a:pt x="35" y="148"/>
                    <a:pt x="37" y="153"/>
                    <a:pt x="41" y="157"/>
                  </a:cubicBezTo>
                  <a:cubicBezTo>
                    <a:pt x="46" y="161"/>
                    <a:pt x="51" y="162"/>
                    <a:pt x="57" y="162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8" y="155"/>
                    <a:pt x="113" y="157"/>
                    <a:pt x="116" y="159"/>
                  </a:cubicBezTo>
                  <a:cubicBezTo>
                    <a:pt x="119" y="162"/>
                    <a:pt x="121" y="166"/>
                    <a:pt x="120" y="171"/>
                  </a:cubicBezTo>
                  <a:cubicBezTo>
                    <a:pt x="120" y="176"/>
                    <a:pt x="117" y="181"/>
                    <a:pt x="113" y="186"/>
                  </a:cubicBezTo>
                  <a:cubicBezTo>
                    <a:pt x="108" y="191"/>
                    <a:pt x="104" y="196"/>
                    <a:pt x="100" y="199"/>
                  </a:cubicBezTo>
                  <a:cubicBezTo>
                    <a:pt x="11" y="249"/>
                    <a:pt x="11" y="249"/>
                    <a:pt x="11" y="249"/>
                  </a:cubicBezTo>
                  <a:cubicBezTo>
                    <a:pt x="6" y="251"/>
                    <a:pt x="3" y="254"/>
                    <a:pt x="1" y="260"/>
                  </a:cubicBezTo>
                  <a:cubicBezTo>
                    <a:pt x="0" y="266"/>
                    <a:pt x="0" y="271"/>
                    <a:pt x="3" y="276"/>
                  </a:cubicBezTo>
                  <a:cubicBezTo>
                    <a:pt x="15" y="297"/>
                    <a:pt x="15" y="297"/>
                    <a:pt x="15" y="297"/>
                  </a:cubicBezTo>
                  <a:cubicBezTo>
                    <a:pt x="18" y="302"/>
                    <a:pt x="22" y="305"/>
                    <a:pt x="27" y="307"/>
                  </a:cubicBezTo>
                  <a:cubicBezTo>
                    <a:pt x="32" y="308"/>
                    <a:pt x="37" y="308"/>
                    <a:pt x="42" y="305"/>
                  </a:cubicBezTo>
                  <a:cubicBezTo>
                    <a:pt x="89" y="278"/>
                    <a:pt x="89" y="278"/>
                    <a:pt x="89" y="278"/>
                  </a:cubicBezTo>
                  <a:cubicBezTo>
                    <a:pt x="94" y="275"/>
                    <a:pt x="97" y="275"/>
                    <a:pt x="100" y="277"/>
                  </a:cubicBezTo>
                  <a:cubicBezTo>
                    <a:pt x="103" y="279"/>
                    <a:pt x="104" y="283"/>
                    <a:pt x="103" y="290"/>
                  </a:cubicBezTo>
                  <a:cubicBezTo>
                    <a:pt x="96" y="347"/>
                    <a:pt x="96" y="347"/>
                    <a:pt x="96" y="347"/>
                  </a:cubicBezTo>
                  <a:cubicBezTo>
                    <a:pt x="95" y="353"/>
                    <a:pt x="97" y="357"/>
                    <a:pt x="100" y="362"/>
                  </a:cubicBezTo>
                  <a:cubicBezTo>
                    <a:pt x="103" y="366"/>
                    <a:pt x="107" y="369"/>
                    <a:pt x="113" y="369"/>
                  </a:cubicBezTo>
                  <a:cubicBezTo>
                    <a:pt x="122" y="371"/>
                    <a:pt x="122" y="371"/>
                    <a:pt x="122" y="371"/>
                  </a:cubicBezTo>
                  <a:cubicBezTo>
                    <a:pt x="127" y="372"/>
                    <a:pt x="130" y="374"/>
                    <a:pt x="131" y="377"/>
                  </a:cubicBezTo>
                  <a:cubicBezTo>
                    <a:pt x="133" y="380"/>
                    <a:pt x="131" y="384"/>
                    <a:pt x="128" y="389"/>
                  </a:cubicBezTo>
                  <a:cubicBezTo>
                    <a:pt x="34" y="482"/>
                    <a:pt x="34" y="482"/>
                    <a:pt x="34" y="482"/>
                  </a:cubicBezTo>
                  <a:cubicBezTo>
                    <a:pt x="30" y="487"/>
                    <a:pt x="28" y="492"/>
                    <a:pt x="28" y="497"/>
                  </a:cubicBezTo>
                  <a:cubicBezTo>
                    <a:pt x="28" y="503"/>
                    <a:pt x="30" y="507"/>
                    <a:pt x="34" y="511"/>
                  </a:cubicBezTo>
                  <a:cubicBezTo>
                    <a:pt x="68" y="545"/>
                    <a:pt x="68" y="545"/>
                    <a:pt x="68" y="545"/>
                  </a:cubicBezTo>
                  <a:cubicBezTo>
                    <a:pt x="72" y="549"/>
                    <a:pt x="77" y="551"/>
                    <a:pt x="82" y="551"/>
                  </a:cubicBezTo>
                  <a:cubicBezTo>
                    <a:pt x="88" y="551"/>
                    <a:pt x="93" y="549"/>
                    <a:pt x="97" y="546"/>
                  </a:cubicBezTo>
                  <a:cubicBezTo>
                    <a:pt x="128" y="514"/>
                    <a:pt x="128" y="514"/>
                    <a:pt x="128" y="514"/>
                  </a:cubicBezTo>
                  <a:cubicBezTo>
                    <a:pt x="132" y="510"/>
                    <a:pt x="137" y="508"/>
                    <a:pt x="142" y="508"/>
                  </a:cubicBezTo>
                  <a:cubicBezTo>
                    <a:pt x="148" y="507"/>
                    <a:pt x="153" y="509"/>
                    <a:pt x="157" y="514"/>
                  </a:cubicBezTo>
                  <a:cubicBezTo>
                    <a:pt x="245" y="593"/>
                    <a:pt x="245" y="593"/>
                    <a:pt x="245" y="593"/>
                  </a:cubicBezTo>
                  <a:cubicBezTo>
                    <a:pt x="250" y="596"/>
                    <a:pt x="252" y="601"/>
                    <a:pt x="252" y="606"/>
                  </a:cubicBezTo>
                  <a:cubicBezTo>
                    <a:pt x="252" y="612"/>
                    <a:pt x="250" y="617"/>
                    <a:pt x="246" y="621"/>
                  </a:cubicBezTo>
                  <a:cubicBezTo>
                    <a:pt x="233" y="634"/>
                    <a:pt x="233" y="634"/>
                    <a:pt x="233" y="634"/>
                  </a:cubicBezTo>
                  <a:cubicBezTo>
                    <a:pt x="230" y="638"/>
                    <a:pt x="224" y="641"/>
                    <a:pt x="217" y="644"/>
                  </a:cubicBezTo>
                  <a:cubicBezTo>
                    <a:pt x="211" y="648"/>
                    <a:pt x="204" y="649"/>
                    <a:pt x="199" y="649"/>
                  </a:cubicBezTo>
                  <a:cubicBezTo>
                    <a:pt x="117" y="649"/>
                    <a:pt x="117" y="649"/>
                    <a:pt x="117" y="649"/>
                  </a:cubicBezTo>
                  <a:cubicBezTo>
                    <a:pt x="111" y="649"/>
                    <a:pt x="106" y="651"/>
                    <a:pt x="103" y="655"/>
                  </a:cubicBezTo>
                  <a:cubicBezTo>
                    <a:pt x="99" y="658"/>
                    <a:pt x="97" y="663"/>
                    <a:pt x="97" y="669"/>
                  </a:cubicBezTo>
                  <a:cubicBezTo>
                    <a:pt x="97" y="702"/>
                    <a:pt x="97" y="702"/>
                    <a:pt x="97" y="702"/>
                  </a:cubicBezTo>
                  <a:cubicBezTo>
                    <a:pt x="97" y="707"/>
                    <a:pt x="99" y="712"/>
                    <a:pt x="102" y="716"/>
                  </a:cubicBezTo>
                  <a:cubicBezTo>
                    <a:pt x="105" y="719"/>
                    <a:pt x="111" y="721"/>
                    <a:pt x="117" y="721"/>
                  </a:cubicBezTo>
                  <a:cubicBezTo>
                    <a:pt x="230" y="721"/>
                    <a:pt x="230" y="721"/>
                    <a:pt x="230" y="721"/>
                  </a:cubicBezTo>
                  <a:cubicBezTo>
                    <a:pt x="236" y="721"/>
                    <a:pt x="242" y="720"/>
                    <a:pt x="249" y="717"/>
                  </a:cubicBezTo>
                  <a:cubicBezTo>
                    <a:pt x="256" y="714"/>
                    <a:pt x="261" y="711"/>
                    <a:pt x="264" y="708"/>
                  </a:cubicBezTo>
                  <a:cubicBezTo>
                    <a:pt x="532" y="429"/>
                    <a:pt x="532" y="429"/>
                    <a:pt x="532" y="429"/>
                  </a:cubicBezTo>
                  <a:cubicBezTo>
                    <a:pt x="535" y="425"/>
                    <a:pt x="537" y="421"/>
                    <a:pt x="535" y="418"/>
                  </a:cubicBezTo>
                  <a:cubicBezTo>
                    <a:pt x="534" y="415"/>
                    <a:pt x="531" y="413"/>
                    <a:pt x="525" y="413"/>
                  </a:cubicBezTo>
                  <a:cubicBezTo>
                    <a:pt x="264" y="389"/>
                    <a:pt x="264" y="389"/>
                    <a:pt x="264" y="389"/>
                  </a:cubicBezTo>
                  <a:cubicBezTo>
                    <a:pt x="258" y="387"/>
                    <a:pt x="252" y="385"/>
                    <a:pt x="245" y="383"/>
                  </a:cubicBezTo>
                  <a:cubicBezTo>
                    <a:pt x="238" y="380"/>
                    <a:pt x="233" y="376"/>
                    <a:pt x="229" y="372"/>
                  </a:cubicBezTo>
                  <a:cubicBezTo>
                    <a:pt x="200" y="343"/>
                    <a:pt x="200" y="343"/>
                    <a:pt x="200" y="343"/>
                  </a:cubicBezTo>
                  <a:cubicBezTo>
                    <a:pt x="197" y="340"/>
                    <a:pt x="193" y="337"/>
                    <a:pt x="189" y="336"/>
                  </a:cubicBezTo>
                  <a:cubicBezTo>
                    <a:pt x="184" y="335"/>
                    <a:pt x="181" y="335"/>
                    <a:pt x="178" y="338"/>
                  </a:cubicBezTo>
                  <a:cubicBezTo>
                    <a:pt x="176" y="340"/>
                    <a:pt x="174" y="340"/>
                    <a:pt x="173" y="338"/>
                  </a:cubicBezTo>
                  <a:cubicBezTo>
                    <a:pt x="172" y="335"/>
                    <a:pt x="171" y="331"/>
                    <a:pt x="172" y="326"/>
                  </a:cubicBezTo>
                  <a:cubicBezTo>
                    <a:pt x="180" y="274"/>
                    <a:pt x="180" y="274"/>
                    <a:pt x="180" y="274"/>
                  </a:cubicBezTo>
                  <a:cubicBezTo>
                    <a:pt x="181" y="269"/>
                    <a:pt x="183" y="265"/>
                    <a:pt x="187" y="263"/>
                  </a:cubicBezTo>
                  <a:cubicBezTo>
                    <a:pt x="191" y="260"/>
                    <a:pt x="195" y="261"/>
                    <a:pt x="200" y="264"/>
                  </a:cubicBezTo>
                  <a:cubicBezTo>
                    <a:pt x="244" y="285"/>
                    <a:pt x="244" y="285"/>
                    <a:pt x="244" y="285"/>
                  </a:cubicBezTo>
                  <a:cubicBezTo>
                    <a:pt x="249" y="288"/>
                    <a:pt x="254" y="289"/>
                    <a:pt x="259" y="287"/>
                  </a:cubicBezTo>
                  <a:cubicBezTo>
                    <a:pt x="264" y="286"/>
                    <a:pt x="267" y="283"/>
                    <a:pt x="269" y="278"/>
                  </a:cubicBezTo>
                  <a:cubicBezTo>
                    <a:pt x="272" y="274"/>
                    <a:pt x="275" y="272"/>
                    <a:pt x="278" y="272"/>
                  </a:cubicBezTo>
                  <a:cubicBezTo>
                    <a:pt x="282" y="273"/>
                    <a:pt x="285" y="275"/>
                    <a:pt x="288" y="280"/>
                  </a:cubicBezTo>
                  <a:cubicBezTo>
                    <a:pt x="297" y="298"/>
                    <a:pt x="297" y="298"/>
                    <a:pt x="297" y="298"/>
                  </a:cubicBezTo>
                  <a:cubicBezTo>
                    <a:pt x="300" y="303"/>
                    <a:pt x="304" y="306"/>
                    <a:pt x="310" y="307"/>
                  </a:cubicBezTo>
                  <a:cubicBezTo>
                    <a:pt x="315" y="308"/>
                    <a:pt x="320" y="308"/>
                    <a:pt x="325" y="305"/>
                  </a:cubicBezTo>
                  <a:cubicBezTo>
                    <a:pt x="385" y="271"/>
                    <a:pt x="385" y="271"/>
                    <a:pt x="385" y="271"/>
                  </a:cubicBezTo>
                  <a:cubicBezTo>
                    <a:pt x="391" y="268"/>
                    <a:pt x="395" y="267"/>
                    <a:pt x="399" y="270"/>
                  </a:cubicBezTo>
                  <a:cubicBezTo>
                    <a:pt x="402" y="272"/>
                    <a:pt x="404" y="276"/>
                    <a:pt x="405" y="282"/>
                  </a:cubicBezTo>
                  <a:cubicBezTo>
                    <a:pt x="408" y="355"/>
                    <a:pt x="408" y="355"/>
                    <a:pt x="408" y="355"/>
                  </a:cubicBezTo>
                  <a:cubicBezTo>
                    <a:pt x="409" y="361"/>
                    <a:pt x="411" y="366"/>
                    <a:pt x="415" y="370"/>
                  </a:cubicBezTo>
                  <a:cubicBezTo>
                    <a:pt x="419" y="374"/>
                    <a:pt x="423" y="375"/>
                    <a:pt x="430" y="375"/>
                  </a:cubicBezTo>
                  <a:cubicBezTo>
                    <a:pt x="461" y="373"/>
                    <a:pt x="461" y="373"/>
                    <a:pt x="461" y="373"/>
                  </a:cubicBezTo>
                  <a:cubicBezTo>
                    <a:pt x="467" y="372"/>
                    <a:pt x="472" y="370"/>
                    <a:pt x="476" y="366"/>
                  </a:cubicBezTo>
                  <a:cubicBezTo>
                    <a:pt x="480" y="363"/>
                    <a:pt x="481" y="358"/>
                    <a:pt x="481" y="352"/>
                  </a:cubicBezTo>
                  <a:cubicBezTo>
                    <a:pt x="479" y="282"/>
                    <a:pt x="479" y="282"/>
                    <a:pt x="479" y="282"/>
                  </a:cubicBezTo>
                  <a:cubicBezTo>
                    <a:pt x="478" y="276"/>
                    <a:pt x="479" y="272"/>
                    <a:pt x="482" y="270"/>
                  </a:cubicBezTo>
                  <a:cubicBezTo>
                    <a:pt x="486" y="267"/>
                    <a:pt x="490" y="268"/>
                    <a:pt x="495" y="271"/>
                  </a:cubicBezTo>
                  <a:cubicBezTo>
                    <a:pt x="525" y="286"/>
                    <a:pt x="525" y="286"/>
                    <a:pt x="525" y="286"/>
                  </a:cubicBezTo>
                  <a:cubicBezTo>
                    <a:pt x="531" y="289"/>
                    <a:pt x="536" y="289"/>
                    <a:pt x="541" y="287"/>
                  </a:cubicBezTo>
                  <a:cubicBezTo>
                    <a:pt x="546" y="285"/>
                    <a:pt x="550" y="282"/>
                    <a:pt x="553" y="277"/>
                  </a:cubicBezTo>
                  <a:cubicBezTo>
                    <a:pt x="565" y="254"/>
                    <a:pt x="565" y="254"/>
                    <a:pt x="565" y="254"/>
                  </a:cubicBezTo>
                  <a:cubicBezTo>
                    <a:pt x="567" y="250"/>
                    <a:pt x="567" y="245"/>
                    <a:pt x="565" y="239"/>
                  </a:cubicBezTo>
                  <a:close/>
                  <a:moveTo>
                    <a:pt x="215" y="461"/>
                  </a:moveTo>
                  <a:cubicBezTo>
                    <a:pt x="216" y="458"/>
                    <a:pt x="219" y="458"/>
                    <a:pt x="225" y="458"/>
                  </a:cubicBezTo>
                  <a:cubicBezTo>
                    <a:pt x="368" y="472"/>
                    <a:pt x="368" y="472"/>
                    <a:pt x="368" y="472"/>
                  </a:cubicBezTo>
                  <a:cubicBezTo>
                    <a:pt x="373" y="473"/>
                    <a:pt x="377" y="475"/>
                    <a:pt x="378" y="478"/>
                  </a:cubicBezTo>
                  <a:cubicBezTo>
                    <a:pt x="379" y="481"/>
                    <a:pt x="377" y="484"/>
                    <a:pt x="373" y="489"/>
                  </a:cubicBezTo>
                  <a:cubicBezTo>
                    <a:pt x="325" y="540"/>
                    <a:pt x="325" y="540"/>
                    <a:pt x="325" y="540"/>
                  </a:cubicBezTo>
                  <a:cubicBezTo>
                    <a:pt x="321" y="543"/>
                    <a:pt x="316" y="545"/>
                    <a:pt x="310" y="546"/>
                  </a:cubicBezTo>
                  <a:cubicBezTo>
                    <a:pt x="305" y="546"/>
                    <a:pt x="300" y="544"/>
                    <a:pt x="295" y="541"/>
                  </a:cubicBezTo>
                  <a:cubicBezTo>
                    <a:pt x="219" y="470"/>
                    <a:pt x="219" y="470"/>
                    <a:pt x="219" y="470"/>
                  </a:cubicBezTo>
                  <a:cubicBezTo>
                    <a:pt x="216" y="467"/>
                    <a:pt x="214" y="463"/>
                    <a:pt x="215" y="4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11"/>
            <p:cNvSpPr>
              <a:spLocks noEditPoints="1"/>
            </p:cNvSpPr>
            <p:nvPr/>
          </p:nvSpPr>
          <p:spPr bwMode="auto">
            <a:xfrm>
              <a:off x="7575550" y="3743326"/>
              <a:ext cx="849313" cy="925513"/>
            </a:xfrm>
            <a:custGeom>
              <a:avLst/>
              <a:gdLst>
                <a:gd name="T0" fmla="*/ 23 w 529"/>
                <a:gd name="T1" fmla="*/ 319 h 524"/>
                <a:gd name="T2" fmla="*/ 5 w 529"/>
                <a:gd name="T3" fmla="*/ 285 h 524"/>
                <a:gd name="T4" fmla="*/ 93 w 529"/>
                <a:gd name="T5" fmla="*/ 191 h 524"/>
                <a:gd name="T6" fmla="*/ 108 w 529"/>
                <a:gd name="T7" fmla="*/ 185 h 524"/>
                <a:gd name="T8" fmla="*/ 91 w 529"/>
                <a:gd name="T9" fmla="*/ 139 h 524"/>
                <a:gd name="T10" fmla="*/ 45 w 529"/>
                <a:gd name="T11" fmla="*/ 135 h 524"/>
                <a:gd name="T12" fmla="*/ 51 w 529"/>
                <a:gd name="T13" fmla="*/ 96 h 524"/>
                <a:gd name="T14" fmla="*/ 108 w 529"/>
                <a:gd name="T15" fmla="*/ 60 h 524"/>
                <a:gd name="T16" fmla="*/ 126 w 529"/>
                <a:gd name="T17" fmla="*/ 0 h 524"/>
                <a:gd name="T18" fmla="*/ 185 w 529"/>
                <a:gd name="T19" fmla="*/ 17 h 524"/>
                <a:gd name="T20" fmla="*/ 199 w 529"/>
                <a:gd name="T21" fmla="*/ 48 h 524"/>
                <a:gd name="T22" fmla="*/ 224 w 529"/>
                <a:gd name="T23" fmla="*/ 77 h 524"/>
                <a:gd name="T24" fmla="*/ 202 w 529"/>
                <a:gd name="T25" fmla="*/ 103 h 524"/>
                <a:gd name="T26" fmla="*/ 185 w 529"/>
                <a:gd name="T27" fmla="*/ 127 h 524"/>
                <a:gd name="T28" fmla="*/ 249 w 529"/>
                <a:gd name="T29" fmla="*/ 198 h 524"/>
                <a:gd name="T30" fmla="*/ 239 w 529"/>
                <a:gd name="T31" fmla="*/ 229 h 524"/>
                <a:gd name="T32" fmla="*/ 189 w 529"/>
                <a:gd name="T33" fmla="*/ 199 h 524"/>
                <a:gd name="T34" fmla="*/ 179 w 529"/>
                <a:gd name="T35" fmla="*/ 323 h 524"/>
                <a:gd name="T36" fmla="*/ 113 w 529"/>
                <a:gd name="T37" fmla="*/ 323 h 524"/>
                <a:gd name="T38" fmla="*/ 105 w 529"/>
                <a:gd name="T39" fmla="*/ 240 h 524"/>
                <a:gd name="T40" fmla="*/ 95 w 529"/>
                <a:gd name="T41" fmla="*/ 492 h 524"/>
                <a:gd name="T42" fmla="*/ 65 w 529"/>
                <a:gd name="T43" fmla="*/ 516 h 524"/>
                <a:gd name="T44" fmla="*/ 25 w 529"/>
                <a:gd name="T45" fmla="*/ 414 h 524"/>
                <a:gd name="T46" fmla="*/ 55 w 529"/>
                <a:gd name="T47" fmla="*/ 390 h 524"/>
                <a:gd name="T48" fmla="*/ 95 w 529"/>
                <a:gd name="T49" fmla="*/ 492 h 524"/>
                <a:gd name="T50" fmla="*/ 449 w 529"/>
                <a:gd name="T51" fmla="*/ 498 h 524"/>
                <a:gd name="T52" fmla="*/ 215 w 529"/>
                <a:gd name="T53" fmla="*/ 514 h 524"/>
                <a:gd name="T54" fmla="*/ 94 w 529"/>
                <a:gd name="T55" fmla="*/ 385 h 524"/>
                <a:gd name="T56" fmla="*/ 131 w 529"/>
                <a:gd name="T57" fmla="*/ 370 h 524"/>
                <a:gd name="T58" fmla="*/ 262 w 529"/>
                <a:gd name="T59" fmla="*/ 468 h 524"/>
                <a:gd name="T60" fmla="*/ 463 w 529"/>
                <a:gd name="T61" fmla="*/ 462 h 524"/>
                <a:gd name="T62" fmla="*/ 276 w 529"/>
                <a:gd name="T63" fmla="*/ 350 h 524"/>
                <a:gd name="T64" fmla="*/ 310 w 529"/>
                <a:gd name="T65" fmla="*/ 425 h 524"/>
                <a:gd name="T66" fmla="*/ 271 w 529"/>
                <a:gd name="T67" fmla="*/ 443 h 524"/>
                <a:gd name="T68" fmla="*/ 238 w 529"/>
                <a:gd name="T69" fmla="*/ 367 h 524"/>
                <a:gd name="T70" fmla="*/ 259 w 529"/>
                <a:gd name="T71" fmla="*/ 51 h 524"/>
                <a:gd name="T72" fmla="*/ 481 w 529"/>
                <a:gd name="T73" fmla="*/ 6 h 524"/>
                <a:gd name="T74" fmla="*/ 499 w 529"/>
                <a:gd name="T75" fmla="*/ 318 h 524"/>
                <a:gd name="T76" fmla="*/ 306 w 529"/>
                <a:gd name="T77" fmla="*/ 336 h 524"/>
                <a:gd name="T78" fmla="*/ 259 w 529"/>
                <a:gd name="T79" fmla="*/ 51 h 524"/>
                <a:gd name="T80" fmla="*/ 316 w 529"/>
                <a:gd name="T81" fmla="*/ 97 h 524"/>
                <a:gd name="T82" fmla="*/ 339 w 529"/>
                <a:gd name="T83" fmla="*/ 202 h 524"/>
                <a:gd name="T84" fmla="*/ 368 w 529"/>
                <a:gd name="T85" fmla="*/ 129 h 524"/>
                <a:gd name="T86" fmla="*/ 333 w 529"/>
                <a:gd name="T87" fmla="*/ 104 h 524"/>
                <a:gd name="T88" fmla="*/ 428 w 529"/>
                <a:gd name="T89" fmla="*/ 104 h 524"/>
                <a:gd name="T90" fmla="*/ 377 w 529"/>
                <a:gd name="T91" fmla="*/ 209 h 524"/>
                <a:gd name="T92" fmla="*/ 423 w 529"/>
                <a:gd name="T93" fmla="*/ 221 h 524"/>
                <a:gd name="T94" fmla="*/ 436 w 529"/>
                <a:gd name="T95" fmla="*/ 250 h 524"/>
                <a:gd name="T96" fmla="*/ 339 w 529"/>
                <a:gd name="T97" fmla="*/ 263 h 524"/>
                <a:gd name="T98" fmla="*/ 354 w 529"/>
                <a:gd name="T99" fmla="*/ 283 h 524"/>
                <a:gd name="T100" fmla="*/ 446 w 529"/>
                <a:gd name="T101" fmla="*/ 265 h 524"/>
                <a:gd name="T102" fmla="*/ 429 w 529"/>
                <a:gd name="T103" fmla="*/ 66 h 524"/>
                <a:gd name="T104" fmla="*/ 526 w 529"/>
                <a:gd name="T105" fmla="*/ 471 h 524"/>
                <a:gd name="T106" fmla="*/ 484 w 529"/>
                <a:gd name="T107" fmla="*/ 480 h 524"/>
                <a:gd name="T108" fmla="*/ 460 w 529"/>
                <a:gd name="T109" fmla="*/ 369 h 524"/>
                <a:gd name="T110" fmla="*/ 501 w 529"/>
                <a:gd name="T111" fmla="*/ 360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29" h="524">
                  <a:moveTo>
                    <a:pt x="47" y="315"/>
                  </a:moveTo>
                  <a:cubicBezTo>
                    <a:pt x="44" y="320"/>
                    <a:pt x="40" y="322"/>
                    <a:pt x="36" y="323"/>
                  </a:cubicBezTo>
                  <a:cubicBezTo>
                    <a:pt x="31" y="323"/>
                    <a:pt x="27" y="322"/>
                    <a:pt x="23" y="319"/>
                  </a:cubicBezTo>
                  <a:cubicBezTo>
                    <a:pt x="9" y="309"/>
                    <a:pt x="9" y="309"/>
                    <a:pt x="9" y="309"/>
                  </a:cubicBezTo>
                  <a:cubicBezTo>
                    <a:pt x="4" y="306"/>
                    <a:pt x="2" y="302"/>
                    <a:pt x="1" y="297"/>
                  </a:cubicBezTo>
                  <a:cubicBezTo>
                    <a:pt x="0" y="293"/>
                    <a:pt x="1" y="289"/>
                    <a:pt x="5" y="285"/>
                  </a:cubicBezTo>
                  <a:cubicBezTo>
                    <a:pt x="69" y="195"/>
                    <a:pt x="69" y="195"/>
                    <a:pt x="69" y="195"/>
                  </a:cubicBezTo>
                  <a:cubicBezTo>
                    <a:pt x="72" y="191"/>
                    <a:pt x="75" y="189"/>
                    <a:pt x="80" y="188"/>
                  </a:cubicBezTo>
                  <a:cubicBezTo>
                    <a:pt x="85" y="187"/>
                    <a:pt x="89" y="188"/>
                    <a:pt x="93" y="191"/>
                  </a:cubicBezTo>
                  <a:cubicBezTo>
                    <a:pt x="93" y="191"/>
                    <a:pt x="93" y="191"/>
                    <a:pt x="93" y="191"/>
                  </a:cubicBezTo>
                  <a:cubicBezTo>
                    <a:pt x="98" y="194"/>
                    <a:pt x="101" y="195"/>
                    <a:pt x="104" y="193"/>
                  </a:cubicBezTo>
                  <a:cubicBezTo>
                    <a:pt x="107" y="192"/>
                    <a:pt x="108" y="189"/>
                    <a:pt x="108" y="185"/>
                  </a:cubicBezTo>
                  <a:cubicBezTo>
                    <a:pt x="108" y="151"/>
                    <a:pt x="108" y="151"/>
                    <a:pt x="108" y="151"/>
                  </a:cubicBezTo>
                  <a:cubicBezTo>
                    <a:pt x="108" y="146"/>
                    <a:pt x="106" y="142"/>
                    <a:pt x="103" y="140"/>
                  </a:cubicBezTo>
                  <a:cubicBezTo>
                    <a:pt x="100" y="138"/>
                    <a:pt x="96" y="138"/>
                    <a:pt x="91" y="139"/>
                  </a:cubicBezTo>
                  <a:cubicBezTo>
                    <a:pt x="67" y="147"/>
                    <a:pt x="67" y="147"/>
                    <a:pt x="67" y="147"/>
                  </a:cubicBezTo>
                  <a:cubicBezTo>
                    <a:pt x="62" y="149"/>
                    <a:pt x="58" y="148"/>
                    <a:pt x="53" y="146"/>
                  </a:cubicBezTo>
                  <a:cubicBezTo>
                    <a:pt x="49" y="144"/>
                    <a:pt x="46" y="141"/>
                    <a:pt x="45" y="135"/>
                  </a:cubicBezTo>
                  <a:cubicBezTo>
                    <a:pt x="39" y="119"/>
                    <a:pt x="39" y="119"/>
                    <a:pt x="39" y="119"/>
                  </a:cubicBezTo>
                  <a:cubicBezTo>
                    <a:pt x="37" y="114"/>
                    <a:pt x="38" y="110"/>
                    <a:pt x="40" y="105"/>
                  </a:cubicBezTo>
                  <a:cubicBezTo>
                    <a:pt x="43" y="101"/>
                    <a:pt x="46" y="98"/>
                    <a:pt x="51" y="96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6" y="82"/>
                    <a:pt x="100" y="79"/>
                    <a:pt x="103" y="74"/>
                  </a:cubicBezTo>
                  <a:cubicBezTo>
                    <a:pt x="106" y="70"/>
                    <a:pt x="108" y="65"/>
                    <a:pt x="108" y="60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2"/>
                    <a:pt x="110" y="8"/>
                    <a:pt x="113" y="5"/>
                  </a:cubicBezTo>
                  <a:cubicBezTo>
                    <a:pt x="116" y="1"/>
                    <a:pt x="121" y="0"/>
                    <a:pt x="126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172" y="0"/>
                    <a:pt x="176" y="1"/>
                    <a:pt x="179" y="5"/>
                  </a:cubicBezTo>
                  <a:cubicBezTo>
                    <a:pt x="183" y="8"/>
                    <a:pt x="185" y="12"/>
                    <a:pt x="185" y="17"/>
                  </a:cubicBezTo>
                  <a:cubicBezTo>
                    <a:pt x="185" y="36"/>
                    <a:pt x="185" y="36"/>
                    <a:pt x="185" y="36"/>
                  </a:cubicBezTo>
                  <a:cubicBezTo>
                    <a:pt x="185" y="41"/>
                    <a:pt x="186" y="44"/>
                    <a:pt x="189" y="47"/>
                  </a:cubicBezTo>
                  <a:cubicBezTo>
                    <a:pt x="192" y="49"/>
                    <a:pt x="195" y="50"/>
                    <a:pt x="199" y="48"/>
                  </a:cubicBezTo>
                  <a:cubicBezTo>
                    <a:pt x="203" y="47"/>
                    <a:pt x="207" y="48"/>
                    <a:pt x="211" y="50"/>
                  </a:cubicBezTo>
                  <a:cubicBezTo>
                    <a:pt x="214" y="52"/>
                    <a:pt x="217" y="56"/>
                    <a:pt x="219" y="60"/>
                  </a:cubicBezTo>
                  <a:cubicBezTo>
                    <a:pt x="224" y="77"/>
                    <a:pt x="224" y="77"/>
                    <a:pt x="224" y="77"/>
                  </a:cubicBezTo>
                  <a:cubicBezTo>
                    <a:pt x="226" y="82"/>
                    <a:pt x="225" y="86"/>
                    <a:pt x="223" y="90"/>
                  </a:cubicBezTo>
                  <a:cubicBezTo>
                    <a:pt x="221" y="95"/>
                    <a:pt x="218" y="98"/>
                    <a:pt x="214" y="99"/>
                  </a:cubicBezTo>
                  <a:cubicBezTo>
                    <a:pt x="202" y="103"/>
                    <a:pt x="202" y="103"/>
                    <a:pt x="202" y="103"/>
                  </a:cubicBezTo>
                  <a:cubicBezTo>
                    <a:pt x="197" y="105"/>
                    <a:pt x="193" y="108"/>
                    <a:pt x="190" y="112"/>
                  </a:cubicBezTo>
                  <a:cubicBezTo>
                    <a:pt x="186" y="116"/>
                    <a:pt x="185" y="121"/>
                    <a:pt x="185" y="127"/>
                  </a:cubicBezTo>
                  <a:cubicBezTo>
                    <a:pt x="185" y="127"/>
                    <a:pt x="185" y="127"/>
                    <a:pt x="185" y="127"/>
                  </a:cubicBezTo>
                  <a:cubicBezTo>
                    <a:pt x="185" y="132"/>
                    <a:pt x="186" y="137"/>
                    <a:pt x="189" y="142"/>
                  </a:cubicBezTo>
                  <a:cubicBezTo>
                    <a:pt x="192" y="148"/>
                    <a:pt x="195" y="152"/>
                    <a:pt x="198" y="156"/>
                  </a:cubicBezTo>
                  <a:cubicBezTo>
                    <a:pt x="249" y="198"/>
                    <a:pt x="249" y="198"/>
                    <a:pt x="249" y="198"/>
                  </a:cubicBezTo>
                  <a:cubicBezTo>
                    <a:pt x="252" y="201"/>
                    <a:pt x="254" y="204"/>
                    <a:pt x="255" y="209"/>
                  </a:cubicBezTo>
                  <a:cubicBezTo>
                    <a:pt x="255" y="214"/>
                    <a:pt x="254" y="219"/>
                    <a:pt x="251" y="223"/>
                  </a:cubicBezTo>
                  <a:cubicBezTo>
                    <a:pt x="248" y="227"/>
                    <a:pt x="244" y="229"/>
                    <a:pt x="239" y="229"/>
                  </a:cubicBezTo>
                  <a:cubicBezTo>
                    <a:pt x="234" y="230"/>
                    <a:pt x="230" y="228"/>
                    <a:pt x="226" y="225"/>
                  </a:cubicBezTo>
                  <a:cubicBezTo>
                    <a:pt x="198" y="201"/>
                    <a:pt x="198" y="201"/>
                    <a:pt x="198" y="201"/>
                  </a:cubicBezTo>
                  <a:cubicBezTo>
                    <a:pt x="195" y="198"/>
                    <a:pt x="192" y="197"/>
                    <a:pt x="189" y="199"/>
                  </a:cubicBezTo>
                  <a:cubicBezTo>
                    <a:pt x="186" y="200"/>
                    <a:pt x="185" y="203"/>
                    <a:pt x="185" y="208"/>
                  </a:cubicBezTo>
                  <a:cubicBezTo>
                    <a:pt x="185" y="309"/>
                    <a:pt x="185" y="309"/>
                    <a:pt x="185" y="309"/>
                  </a:cubicBezTo>
                  <a:cubicBezTo>
                    <a:pt x="185" y="315"/>
                    <a:pt x="183" y="319"/>
                    <a:pt x="179" y="323"/>
                  </a:cubicBezTo>
                  <a:cubicBezTo>
                    <a:pt x="176" y="326"/>
                    <a:pt x="172" y="328"/>
                    <a:pt x="167" y="328"/>
                  </a:cubicBezTo>
                  <a:cubicBezTo>
                    <a:pt x="126" y="328"/>
                    <a:pt x="126" y="328"/>
                    <a:pt x="126" y="328"/>
                  </a:cubicBezTo>
                  <a:cubicBezTo>
                    <a:pt x="121" y="328"/>
                    <a:pt x="116" y="326"/>
                    <a:pt x="113" y="323"/>
                  </a:cubicBezTo>
                  <a:cubicBezTo>
                    <a:pt x="110" y="319"/>
                    <a:pt x="108" y="315"/>
                    <a:pt x="108" y="309"/>
                  </a:cubicBezTo>
                  <a:cubicBezTo>
                    <a:pt x="108" y="248"/>
                    <a:pt x="108" y="248"/>
                    <a:pt x="108" y="248"/>
                  </a:cubicBezTo>
                  <a:cubicBezTo>
                    <a:pt x="108" y="243"/>
                    <a:pt x="107" y="240"/>
                    <a:pt x="105" y="240"/>
                  </a:cubicBezTo>
                  <a:cubicBezTo>
                    <a:pt x="103" y="240"/>
                    <a:pt x="101" y="241"/>
                    <a:pt x="98" y="245"/>
                  </a:cubicBezTo>
                  <a:lnTo>
                    <a:pt x="47" y="315"/>
                  </a:lnTo>
                  <a:close/>
                  <a:moveTo>
                    <a:pt x="95" y="492"/>
                  </a:moveTo>
                  <a:cubicBezTo>
                    <a:pt x="96" y="497"/>
                    <a:pt x="95" y="502"/>
                    <a:pt x="93" y="505"/>
                  </a:cubicBezTo>
                  <a:cubicBezTo>
                    <a:pt x="90" y="509"/>
                    <a:pt x="86" y="512"/>
                    <a:pt x="81" y="512"/>
                  </a:cubicBezTo>
                  <a:cubicBezTo>
                    <a:pt x="65" y="516"/>
                    <a:pt x="65" y="516"/>
                    <a:pt x="65" y="516"/>
                  </a:cubicBezTo>
                  <a:cubicBezTo>
                    <a:pt x="59" y="517"/>
                    <a:pt x="55" y="517"/>
                    <a:pt x="51" y="514"/>
                  </a:cubicBezTo>
                  <a:cubicBezTo>
                    <a:pt x="47" y="512"/>
                    <a:pt x="44" y="508"/>
                    <a:pt x="44" y="503"/>
                  </a:cubicBezTo>
                  <a:cubicBezTo>
                    <a:pt x="25" y="414"/>
                    <a:pt x="25" y="414"/>
                    <a:pt x="25" y="414"/>
                  </a:cubicBezTo>
                  <a:cubicBezTo>
                    <a:pt x="24" y="410"/>
                    <a:pt x="24" y="406"/>
                    <a:pt x="27" y="401"/>
                  </a:cubicBezTo>
                  <a:cubicBezTo>
                    <a:pt x="29" y="397"/>
                    <a:pt x="33" y="395"/>
                    <a:pt x="37" y="394"/>
                  </a:cubicBezTo>
                  <a:cubicBezTo>
                    <a:pt x="55" y="390"/>
                    <a:pt x="55" y="390"/>
                    <a:pt x="55" y="390"/>
                  </a:cubicBezTo>
                  <a:cubicBezTo>
                    <a:pt x="60" y="389"/>
                    <a:pt x="64" y="390"/>
                    <a:pt x="68" y="392"/>
                  </a:cubicBezTo>
                  <a:cubicBezTo>
                    <a:pt x="73" y="395"/>
                    <a:pt x="75" y="399"/>
                    <a:pt x="76" y="404"/>
                  </a:cubicBezTo>
                  <a:lnTo>
                    <a:pt x="95" y="492"/>
                  </a:lnTo>
                  <a:close/>
                  <a:moveTo>
                    <a:pt x="465" y="480"/>
                  </a:moveTo>
                  <a:cubicBezTo>
                    <a:pt x="466" y="485"/>
                    <a:pt x="464" y="489"/>
                    <a:pt x="461" y="492"/>
                  </a:cubicBezTo>
                  <a:cubicBezTo>
                    <a:pt x="458" y="496"/>
                    <a:pt x="454" y="498"/>
                    <a:pt x="449" y="498"/>
                  </a:cubicBezTo>
                  <a:cubicBezTo>
                    <a:pt x="246" y="524"/>
                    <a:pt x="246" y="524"/>
                    <a:pt x="246" y="524"/>
                  </a:cubicBezTo>
                  <a:cubicBezTo>
                    <a:pt x="241" y="524"/>
                    <a:pt x="235" y="524"/>
                    <a:pt x="229" y="521"/>
                  </a:cubicBezTo>
                  <a:cubicBezTo>
                    <a:pt x="223" y="519"/>
                    <a:pt x="218" y="517"/>
                    <a:pt x="215" y="514"/>
                  </a:cubicBezTo>
                  <a:cubicBezTo>
                    <a:pt x="96" y="410"/>
                    <a:pt x="96" y="410"/>
                    <a:pt x="96" y="410"/>
                  </a:cubicBezTo>
                  <a:cubicBezTo>
                    <a:pt x="93" y="407"/>
                    <a:pt x="91" y="403"/>
                    <a:pt x="91" y="398"/>
                  </a:cubicBezTo>
                  <a:cubicBezTo>
                    <a:pt x="90" y="393"/>
                    <a:pt x="91" y="389"/>
                    <a:pt x="94" y="385"/>
                  </a:cubicBezTo>
                  <a:cubicBezTo>
                    <a:pt x="107" y="372"/>
                    <a:pt x="107" y="372"/>
                    <a:pt x="107" y="372"/>
                  </a:cubicBezTo>
                  <a:cubicBezTo>
                    <a:pt x="110" y="369"/>
                    <a:pt x="114" y="367"/>
                    <a:pt x="119" y="366"/>
                  </a:cubicBezTo>
                  <a:cubicBezTo>
                    <a:pt x="124" y="365"/>
                    <a:pt x="128" y="366"/>
                    <a:pt x="131" y="370"/>
                  </a:cubicBezTo>
                  <a:cubicBezTo>
                    <a:pt x="232" y="459"/>
                    <a:pt x="232" y="459"/>
                    <a:pt x="232" y="459"/>
                  </a:cubicBezTo>
                  <a:cubicBezTo>
                    <a:pt x="235" y="462"/>
                    <a:pt x="240" y="464"/>
                    <a:pt x="246" y="466"/>
                  </a:cubicBezTo>
                  <a:cubicBezTo>
                    <a:pt x="252" y="468"/>
                    <a:pt x="257" y="469"/>
                    <a:pt x="262" y="468"/>
                  </a:cubicBezTo>
                  <a:cubicBezTo>
                    <a:pt x="444" y="446"/>
                    <a:pt x="444" y="446"/>
                    <a:pt x="444" y="446"/>
                  </a:cubicBezTo>
                  <a:cubicBezTo>
                    <a:pt x="448" y="446"/>
                    <a:pt x="452" y="447"/>
                    <a:pt x="456" y="450"/>
                  </a:cubicBezTo>
                  <a:cubicBezTo>
                    <a:pt x="460" y="454"/>
                    <a:pt x="462" y="457"/>
                    <a:pt x="463" y="462"/>
                  </a:cubicBezTo>
                  <a:lnTo>
                    <a:pt x="465" y="480"/>
                  </a:lnTo>
                  <a:close/>
                  <a:moveTo>
                    <a:pt x="263" y="350"/>
                  </a:moveTo>
                  <a:cubicBezTo>
                    <a:pt x="267" y="348"/>
                    <a:pt x="272" y="348"/>
                    <a:pt x="276" y="350"/>
                  </a:cubicBezTo>
                  <a:cubicBezTo>
                    <a:pt x="281" y="352"/>
                    <a:pt x="284" y="355"/>
                    <a:pt x="286" y="360"/>
                  </a:cubicBezTo>
                  <a:cubicBezTo>
                    <a:pt x="309" y="413"/>
                    <a:pt x="309" y="413"/>
                    <a:pt x="309" y="413"/>
                  </a:cubicBezTo>
                  <a:cubicBezTo>
                    <a:pt x="311" y="417"/>
                    <a:pt x="311" y="421"/>
                    <a:pt x="310" y="425"/>
                  </a:cubicBezTo>
                  <a:cubicBezTo>
                    <a:pt x="308" y="430"/>
                    <a:pt x="305" y="433"/>
                    <a:pt x="300" y="435"/>
                  </a:cubicBezTo>
                  <a:cubicBezTo>
                    <a:pt x="284" y="442"/>
                    <a:pt x="284" y="442"/>
                    <a:pt x="284" y="442"/>
                  </a:cubicBezTo>
                  <a:cubicBezTo>
                    <a:pt x="280" y="445"/>
                    <a:pt x="275" y="445"/>
                    <a:pt x="271" y="443"/>
                  </a:cubicBezTo>
                  <a:cubicBezTo>
                    <a:pt x="267" y="441"/>
                    <a:pt x="263" y="438"/>
                    <a:pt x="261" y="434"/>
                  </a:cubicBezTo>
                  <a:cubicBezTo>
                    <a:pt x="238" y="380"/>
                    <a:pt x="238" y="380"/>
                    <a:pt x="238" y="380"/>
                  </a:cubicBezTo>
                  <a:cubicBezTo>
                    <a:pt x="236" y="376"/>
                    <a:pt x="236" y="372"/>
                    <a:pt x="238" y="367"/>
                  </a:cubicBezTo>
                  <a:cubicBezTo>
                    <a:pt x="239" y="363"/>
                    <a:pt x="242" y="359"/>
                    <a:pt x="247" y="358"/>
                  </a:cubicBezTo>
                  <a:lnTo>
                    <a:pt x="263" y="350"/>
                  </a:lnTo>
                  <a:close/>
                  <a:moveTo>
                    <a:pt x="259" y="51"/>
                  </a:moveTo>
                  <a:cubicBezTo>
                    <a:pt x="258" y="46"/>
                    <a:pt x="259" y="41"/>
                    <a:pt x="262" y="37"/>
                  </a:cubicBezTo>
                  <a:cubicBezTo>
                    <a:pt x="265" y="34"/>
                    <a:pt x="269" y="31"/>
                    <a:pt x="274" y="31"/>
                  </a:cubicBezTo>
                  <a:cubicBezTo>
                    <a:pt x="481" y="6"/>
                    <a:pt x="481" y="6"/>
                    <a:pt x="481" y="6"/>
                  </a:cubicBezTo>
                  <a:cubicBezTo>
                    <a:pt x="487" y="6"/>
                    <a:pt x="491" y="7"/>
                    <a:pt x="494" y="10"/>
                  </a:cubicBezTo>
                  <a:cubicBezTo>
                    <a:pt x="498" y="13"/>
                    <a:pt x="499" y="17"/>
                    <a:pt x="499" y="22"/>
                  </a:cubicBezTo>
                  <a:cubicBezTo>
                    <a:pt x="499" y="318"/>
                    <a:pt x="499" y="318"/>
                    <a:pt x="499" y="318"/>
                  </a:cubicBezTo>
                  <a:cubicBezTo>
                    <a:pt x="499" y="324"/>
                    <a:pt x="498" y="328"/>
                    <a:pt x="494" y="331"/>
                  </a:cubicBezTo>
                  <a:cubicBezTo>
                    <a:pt x="491" y="335"/>
                    <a:pt x="487" y="336"/>
                    <a:pt x="481" y="336"/>
                  </a:cubicBezTo>
                  <a:cubicBezTo>
                    <a:pt x="306" y="336"/>
                    <a:pt x="306" y="336"/>
                    <a:pt x="306" y="336"/>
                  </a:cubicBezTo>
                  <a:cubicBezTo>
                    <a:pt x="301" y="336"/>
                    <a:pt x="296" y="335"/>
                    <a:pt x="293" y="331"/>
                  </a:cubicBezTo>
                  <a:cubicBezTo>
                    <a:pt x="289" y="328"/>
                    <a:pt x="287" y="324"/>
                    <a:pt x="286" y="318"/>
                  </a:cubicBezTo>
                  <a:lnTo>
                    <a:pt x="259" y="51"/>
                  </a:lnTo>
                  <a:close/>
                  <a:moveTo>
                    <a:pt x="332" y="78"/>
                  </a:moveTo>
                  <a:cubicBezTo>
                    <a:pt x="327" y="78"/>
                    <a:pt x="323" y="80"/>
                    <a:pt x="320" y="84"/>
                  </a:cubicBezTo>
                  <a:cubicBezTo>
                    <a:pt x="317" y="88"/>
                    <a:pt x="316" y="93"/>
                    <a:pt x="316" y="97"/>
                  </a:cubicBezTo>
                  <a:cubicBezTo>
                    <a:pt x="327" y="199"/>
                    <a:pt x="327" y="199"/>
                    <a:pt x="327" y="199"/>
                  </a:cubicBezTo>
                  <a:cubicBezTo>
                    <a:pt x="327" y="204"/>
                    <a:pt x="329" y="207"/>
                    <a:pt x="331" y="207"/>
                  </a:cubicBezTo>
                  <a:cubicBezTo>
                    <a:pt x="333" y="208"/>
                    <a:pt x="336" y="206"/>
                    <a:pt x="339" y="202"/>
                  </a:cubicBezTo>
                  <a:cubicBezTo>
                    <a:pt x="376" y="147"/>
                    <a:pt x="376" y="147"/>
                    <a:pt x="376" y="147"/>
                  </a:cubicBezTo>
                  <a:cubicBezTo>
                    <a:pt x="379" y="143"/>
                    <a:pt x="379" y="139"/>
                    <a:pt x="378" y="136"/>
                  </a:cubicBezTo>
                  <a:cubicBezTo>
                    <a:pt x="377" y="133"/>
                    <a:pt x="374" y="131"/>
                    <a:pt x="368" y="129"/>
                  </a:cubicBezTo>
                  <a:cubicBezTo>
                    <a:pt x="348" y="125"/>
                    <a:pt x="348" y="125"/>
                    <a:pt x="348" y="125"/>
                  </a:cubicBezTo>
                  <a:cubicBezTo>
                    <a:pt x="342" y="124"/>
                    <a:pt x="338" y="122"/>
                    <a:pt x="336" y="118"/>
                  </a:cubicBezTo>
                  <a:cubicBezTo>
                    <a:pt x="333" y="114"/>
                    <a:pt x="332" y="109"/>
                    <a:pt x="333" y="104"/>
                  </a:cubicBezTo>
                  <a:cubicBezTo>
                    <a:pt x="334" y="100"/>
                    <a:pt x="337" y="96"/>
                    <a:pt x="341" y="93"/>
                  </a:cubicBezTo>
                  <a:cubicBezTo>
                    <a:pt x="345" y="91"/>
                    <a:pt x="349" y="90"/>
                    <a:pt x="354" y="91"/>
                  </a:cubicBezTo>
                  <a:cubicBezTo>
                    <a:pt x="428" y="104"/>
                    <a:pt x="428" y="104"/>
                    <a:pt x="428" y="104"/>
                  </a:cubicBezTo>
                  <a:cubicBezTo>
                    <a:pt x="433" y="106"/>
                    <a:pt x="436" y="108"/>
                    <a:pt x="438" y="111"/>
                  </a:cubicBezTo>
                  <a:cubicBezTo>
                    <a:pt x="439" y="115"/>
                    <a:pt x="438" y="119"/>
                    <a:pt x="435" y="123"/>
                  </a:cubicBezTo>
                  <a:cubicBezTo>
                    <a:pt x="377" y="209"/>
                    <a:pt x="377" y="209"/>
                    <a:pt x="377" y="209"/>
                  </a:cubicBezTo>
                  <a:cubicBezTo>
                    <a:pt x="374" y="213"/>
                    <a:pt x="374" y="216"/>
                    <a:pt x="375" y="219"/>
                  </a:cubicBezTo>
                  <a:cubicBezTo>
                    <a:pt x="377" y="222"/>
                    <a:pt x="380" y="223"/>
                    <a:pt x="384" y="222"/>
                  </a:cubicBezTo>
                  <a:cubicBezTo>
                    <a:pt x="423" y="221"/>
                    <a:pt x="423" y="221"/>
                    <a:pt x="423" y="221"/>
                  </a:cubicBezTo>
                  <a:cubicBezTo>
                    <a:pt x="427" y="221"/>
                    <a:pt x="431" y="222"/>
                    <a:pt x="435" y="226"/>
                  </a:cubicBezTo>
                  <a:cubicBezTo>
                    <a:pt x="438" y="229"/>
                    <a:pt x="440" y="233"/>
                    <a:pt x="441" y="239"/>
                  </a:cubicBezTo>
                  <a:cubicBezTo>
                    <a:pt x="441" y="243"/>
                    <a:pt x="439" y="247"/>
                    <a:pt x="436" y="250"/>
                  </a:cubicBezTo>
                  <a:cubicBezTo>
                    <a:pt x="432" y="254"/>
                    <a:pt x="428" y="256"/>
                    <a:pt x="424" y="256"/>
                  </a:cubicBezTo>
                  <a:cubicBezTo>
                    <a:pt x="351" y="258"/>
                    <a:pt x="351" y="258"/>
                    <a:pt x="351" y="258"/>
                  </a:cubicBezTo>
                  <a:cubicBezTo>
                    <a:pt x="346" y="259"/>
                    <a:pt x="342" y="261"/>
                    <a:pt x="339" y="263"/>
                  </a:cubicBezTo>
                  <a:cubicBezTo>
                    <a:pt x="335" y="265"/>
                    <a:pt x="334" y="268"/>
                    <a:pt x="334" y="271"/>
                  </a:cubicBezTo>
                  <a:cubicBezTo>
                    <a:pt x="335" y="275"/>
                    <a:pt x="338" y="277"/>
                    <a:pt x="341" y="279"/>
                  </a:cubicBezTo>
                  <a:cubicBezTo>
                    <a:pt x="345" y="282"/>
                    <a:pt x="349" y="283"/>
                    <a:pt x="354" y="283"/>
                  </a:cubicBezTo>
                  <a:cubicBezTo>
                    <a:pt x="429" y="283"/>
                    <a:pt x="429" y="283"/>
                    <a:pt x="429" y="283"/>
                  </a:cubicBezTo>
                  <a:cubicBezTo>
                    <a:pt x="433" y="283"/>
                    <a:pt x="438" y="281"/>
                    <a:pt x="441" y="278"/>
                  </a:cubicBezTo>
                  <a:cubicBezTo>
                    <a:pt x="444" y="274"/>
                    <a:pt x="446" y="270"/>
                    <a:pt x="446" y="265"/>
                  </a:cubicBezTo>
                  <a:cubicBezTo>
                    <a:pt x="446" y="82"/>
                    <a:pt x="446" y="82"/>
                    <a:pt x="446" y="82"/>
                  </a:cubicBezTo>
                  <a:cubicBezTo>
                    <a:pt x="446" y="76"/>
                    <a:pt x="444" y="72"/>
                    <a:pt x="441" y="69"/>
                  </a:cubicBezTo>
                  <a:cubicBezTo>
                    <a:pt x="438" y="67"/>
                    <a:pt x="433" y="65"/>
                    <a:pt x="429" y="66"/>
                  </a:cubicBezTo>
                  <a:lnTo>
                    <a:pt x="332" y="78"/>
                  </a:lnTo>
                  <a:close/>
                  <a:moveTo>
                    <a:pt x="528" y="458"/>
                  </a:moveTo>
                  <a:cubicBezTo>
                    <a:pt x="529" y="463"/>
                    <a:pt x="529" y="467"/>
                    <a:pt x="526" y="471"/>
                  </a:cubicBezTo>
                  <a:cubicBezTo>
                    <a:pt x="523" y="475"/>
                    <a:pt x="520" y="478"/>
                    <a:pt x="515" y="478"/>
                  </a:cubicBezTo>
                  <a:cubicBezTo>
                    <a:pt x="497" y="482"/>
                    <a:pt x="497" y="482"/>
                    <a:pt x="497" y="482"/>
                  </a:cubicBezTo>
                  <a:cubicBezTo>
                    <a:pt x="493" y="484"/>
                    <a:pt x="488" y="483"/>
                    <a:pt x="484" y="480"/>
                  </a:cubicBezTo>
                  <a:cubicBezTo>
                    <a:pt x="480" y="478"/>
                    <a:pt x="477" y="474"/>
                    <a:pt x="476" y="469"/>
                  </a:cubicBezTo>
                  <a:cubicBezTo>
                    <a:pt x="457" y="383"/>
                    <a:pt x="457" y="383"/>
                    <a:pt x="457" y="383"/>
                  </a:cubicBezTo>
                  <a:cubicBezTo>
                    <a:pt x="456" y="378"/>
                    <a:pt x="457" y="373"/>
                    <a:pt x="460" y="369"/>
                  </a:cubicBezTo>
                  <a:cubicBezTo>
                    <a:pt x="463" y="365"/>
                    <a:pt x="466" y="363"/>
                    <a:pt x="471" y="362"/>
                  </a:cubicBezTo>
                  <a:cubicBezTo>
                    <a:pt x="488" y="358"/>
                    <a:pt x="488" y="358"/>
                    <a:pt x="488" y="358"/>
                  </a:cubicBezTo>
                  <a:cubicBezTo>
                    <a:pt x="493" y="356"/>
                    <a:pt x="497" y="357"/>
                    <a:pt x="501" y="360"/>
                  </a:cubicBezTo>
                  <a:cubicBezTo>
                    <a:pt x="505" y="363"/>
                    <a:pt x="508" y="366"/>
                    <a:pt x="509" y="371"/>
                  </a:cubicBezTo>
                  <a:lnTo>
                    <a:pt x="528" y="4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12"/>
            <p:cNvSpPr>
              <a:spLocks noEditPoints="1"/>
            </p:cNvSpPr>
            <p:nvPr/>
          </p:nvSpPr>
          <p:spPr bwMode="auto">
            <a:xfrm>
              <a:off x="8467725" y="3763963"/>
              <a:ext cx="842963" cy="841375"/>
            </a:xfrm>
            <a:custGeom>
              <a:avLst/>
              <a:gdLst>
                <a:gd name="T0" fmla="*/ 107 w 525"/>
                <a:gd name="T1" fmla="*/ 350 h 477"/>
                <a:gd name="T2" fmla="*/ 26 w 525"/>
                <a:gd name="T3" fmla="*/ 425 h 477"/>
                <a:gd name="T4" fmla="*/ 4 w 525"/>
                <a:gd name="T5" fmla="*/ 387 h 477"/>
                <a:gd name="T6" fmla="*/ 85 w 525"/>
                <a:gd name="T7" fmla="*/ 311 h 477"/>
                <a:gd name="T8" fmla="*/ 21 w 525"/>
                <a:gd name="T9" fmla="*/ 46 h 477"/>
                <a:gd name="T10" fmla="*/ 117 w 525"/>
                <a:gd name="T11" fmla="*/ 30 h 477"/>
                <a:gd name="T12" fmla="*/ 134 w 525"/>
                <a:gd name="T13" fmla="*/ 15 h 477"/>
                <a:gd name="T14" fmla="*/ 178 w 525"/>
                <a:gd name="T15" fmla="*/ 9 h 477"/>
                <a:gd name="T16" fmla="*/ 282 w 525"/>
                <a:gd name="T17" fmla="*/ 13 h 477"/>
                <a:gd name="T18" fmla="*/ 305 w 525"/>
                <a:gd name="T19" fmla="*/ 52 h 477"/>
                <a:gd name="T20" fmla="*/ 40 w 525"/>
                <a:gd name="T21" fmla="*/ 98 h 477"/>
                <a:gd name="T22" fmla="*/ 17 w 525"/>
                <a:gd name="T23" fmla="*/ 59 h 477"/>
                <a:gd name="T24" fmla="*/ 204 w 525"/>
                <a:gd name="T25" fmla="*/ 238 h 477"/>
                <a:gd name="T26" fmla="*/ 93 w 525"/>
                <a:gd name="T27" fmla="*/ 245 h 477"/>
                <a:gd name="T28" fmla="*/ 52 w 525"/>
                <a:gd name="T29" fmla="*/ 251 h 477"/>
                <a:gd name="T30" fmla="*/ 43 w 525"/>
                <a:gd name="T31" fmla="*/ 121 h 477"/>
                <a:gd name="T32" fmla="*/ 262 w 525"/>
                <a:gd name="T33" fmla="*/ 95 h 477"/>
                <a:gd name="T34" fmla="*/ 280 w 525"/>
                <a:gd name="T35" fmla="*/ 228 h 477"/>
                <a:gd name="T36" fmla="*/ 240 w 525"/>
                <a:gd name="T37" fmla="*/ 245 h 477"/>
                <a:gd name="T38" fmla="*/ 203 w 525"/>
                <a:gd name="T39" fmla="*/ 179 h 477"/>
                <a:gd name="T40" fmla="*/ 216 w 525"/>
                <a:gd name="T41" fmla="*/ 159 h 477"/>
                <a:gd name="T42" fmla="*/ 104 w 525"/>
                <a:gd name="T43" fmla="*/ 162 h 477"/>
                <a:gd name="T44" fmla="*/ 116 w 525"/>
                <a:gd name="T45" fmla="*/ 177 h 477"/>
                <a:gd name="T46" fmla="*/ 175 w 525"/>
                <a:gd name="T47" fmla="*/ 265 h 477"/>
                <a:gd name="T48" fmla="*/ 182 w 525"/>
                <a:gd name="T49" fmla="*/ 460 h 477"/>
                <a:gd name="T50" fmla="*/ 117 w 525"/>
                <a:gd name="T51" fmla="*/ 457 h 477"/>
                <a:gd name="T52" fmla="*/ 116 w 525"/>
                <a:gd name="T53" fmla="*/ 409 h 477"/>
                <a:gd name="T54" fmla="*/ 126 w 525"/>
                <a:gd name="T55" fmla="*/ 387 h 477"/>
                <a:gd name="T56" fmla="*/ 138 w 525"/>
                <a:gd name="T57" fmla="*/ 262 h 477"/>
                <a:gd name="T58" fmla="*/ 521 w 525"/>
                <a:gd name="T59" fmla="*/ 472 h 477"/>
                <a:gd name="T60" fmla="*/ 397 w 525"/>
                <a:gd name="T61" fmla="*/ 473 h 477"/>
                <a:gd name="T62" fmla="*/ 376 w 525"/>
                <a:gd name="T63" fmla="*/ 261 h 477"/>
                <a:gd name="T64" fmla="*/ 332 w 525"/>
                <a:gd name="T65" fmla="*/ 448 h 477"/>
                <a:gd name="T66" fmla="*/ 285 w 525"/>
                <a:gd name="T67" fmla="*/ 438 h 477"/>
                <a:gd name="T68" fmla="*/ 285 w 525"/>
                <a:gd name="T69" fmla="*/ 392 h 477"/>
                <a:gd name="T70" fmla="*/ 250 w 525"/>
                <a:gd name="T71" fmla="*/ 405 h 477"/>
                <a:gd name="T72" fmla="*/ 202 w 525"/>
                <a:gd name="T73" fmla="*/ 335 h 477"/>
                <a:gd name="T74" fmla="*/ 242 w 525"/>
                <a:gd name="T75" fmla="*/ 308 h 477"/>
                <a:gd name="T76" fmla="*/ 291 w 525"/>
                <a:gd name="T77" fmla="*/ 364 h 477"/>
                <a:gd name="T78" fmla="*/ 333 w 525"/>
                <a:gd name="T79" fmla="*/ 148 h 477"/>
                <a:gd name="T80" fmla="*/ 296 w 525"/>
                <a:gd name="T81" fmla="*/ 132 h 477"/>
                <a:gd name="T82" fmla="*/ 303 w 525"/>
                <a:gd name="T83" fmla="*/ 85 h 477"/>
                <a:gd name="T84" fmla="*/ 347 w 525"/>
                <a:gd name="T85" fmla="*/ 81 h 477"/>
                <a:gd name="T86" fmla="*/ 371 w 525"/>
                <a:gd name="T87" fmla="*/ 11 h 477"/>
                <a:gd name="T88" fmla="*/ 419 w 525"/>
                <a:gd name="T89" fmla="*/ 21 h 477"/>
                <a:gd name="T90" fmla="*/ 415 w 525"/>
                <a:gd name="T91" fmla="*/ 92 h 477"/>
                <a:gd name="T92" fmla="*/ 467 w 525"/>
                <a:gd name="T93" fmla="*/ 102 h 477"/>
                <a:gd name="T94" fmla="*/ 426 w 525"/>
                <a:gd name="T95" fmla="*/ 56 h 477"/>
                <a:gd name="T96" fmla="*/ 458 w 525"/>
                <a:gd name="T97" fmla="*/ 19 h 477"/>
                <a:gd name="T98" fmla="*/ 524 w 525"/>
                <a:gd name="T99" fmla="*/ 77 h 477"/>
                <a:gd name="T100" fmla="*/ 508 w 525"/>
                <a:gd name="T101" fmla="*/ 106 h 477"/>
                <a:gd name="T102" fmla="*/ 521 w 525"/>
                <a:gd name="T103" fmla="*/ 131 h 477"/>
                <a:gd name="T104" fmla="*/ 498 w 525"/>
                <a:gd name="T105" fmla="*/ 168 h 477"/>
                <a:gd name="T106" fmla="*/ 395 w 525"/>
                <a:gd name="T107" fmla="*/ 161 h 477"/>
                <a:gd name="T108" fmla="*/ 413 w 525"/>
                <a:gd name="T109" fmla="*/ 168 h 477"/>
                <a:gd name="T110" fmla="*/ 446 w 525"/>
                <a:gd name="T111" fmla="*/ 402 h 477"/>
                <a:gd name="T112" fmla="*/ 459 w 525"/>
                <a:gd name="T113" fmla="*/ 414 h 477"/>
                <a:gd name="T114" fmla="*/ 460 w 525"/>
                <a:gd name="T115" fmla="*/ 322 h 477"/>
                <a:gd name="T116" fmla="*/ 507 w 525"/>
                <a:gd name="T117" fmla="*/ 31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25" h="477">
                  <a:moveTo>
                    <a:pt x="103" y="326"/>
                  </a:moveTo>
                  <a:cubicBezTo>
                    <a:pt x="107" y="329"/>
                    <a:pt x="109" y="333"/>
                    <a:pt x="110" y="338"/>
                  </a:cubicBezTo>
                  <a:cubicBezTo>
                    <a:pt x="111" y="343"/>
                    <a:pt x="110" y="347"/>
                    <a:pt x="107" y="350"/>
                  </a:cubicBezTo>
                  <a:cubicBezTo>
                    <a:pt x="51" y="423"/>
                    <a:pt x="51" y="423"/>
                    <a:pt x="51" y="423"/>
                  </a:cubicBezTo>
                  <a:cubicBezTo>
                    <a:pt x="47" y="426"/>
                    <a:pt x="43" y="428"/>
                    <a:pt x="39" y="429"/>
                  </a:cubicBezTo>
                  <a:cubicBezTo>
                    <a:pt x="34" y="430"/>
                    <a:pt x="29" y="428"/>
                    <a:pt x="26" y="425"/>
                  </a:cubicBezTo>
                  <a:cubicBezTo>
                    <a:pt x="8" y="412"/>
                    <a:pt x="8" y="412"/>
                    <a:pt x="8" y="412"/>
                  </a:cubicBezTo>
                  <a:cubicBezTo>
                    <a:pt x="3" y="409"/>
                    <a:pt x="1" y="405"/>
                    <a:pt x="0" y="400"/>
                  </a:cubicBezTo>
                  <a:cubicBezTo>
                    <a:pt x="0" y="395"/>
                    <a:pt x="1" y="391"/>
                    <a:pt x="4" y="387"/>
                  </a:cubicBezTo>
                  <a:cubicBezTo>
                    <a:pt x="61" y="314"/>
                    <a:pt x="61" y="314"/>
                    <a:pt x="61" y="314"/>
                  </a:cubicBezTo>
                  <a:cubicBezTo>
                    <a:pt x="64" y="310"/>
                    <a:pt x="67" y="308"/>
                    <a:pt x="72" y="308"/>
                  </a:cubicBezTo>
                  <a:cubicBezTo>
                    <a:pt x="76" y="307"/>
                    <a:pt x="81" y="308"/>
                    <a:pt x="85" y="311"/>
                  </a:cubicBezTo>
                  <a:lnTo>
                    <a:pt x="103" y="326"/>
                  </a:lnTo>
                  <a:close/>
                  <a:moveTo>
                    <a:pt x="17" y="59"/>
                  </a:moveTo>
                  <a:cubicBezTo>
                    <a:pt x="17" y="54"/>
                    <a:pt x="18" y="50"/>
                    <a:pt x="21" y="46"/>
                  </a:cubicBezTo>
                  <a:cubicBezTo>
                    <a:pt x="24" y="42"/>
                    <a:pt x="29" y="40"/>
                    <a:pt x="34" y="39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9" y="31"/>
                    <a:pt x="114" y="31"/>
                    <a:pt x="117" y="30"/>
                  </a:cubicBezTo>
                  <a:cubicBezTo>
                    <a:pt x="120" y="29"/>
                    <a:pt x="121" y="28"/>
                    <a:pt x="121" y="28"/>
                  </a:cubicBezTo>
                  <a:cubicBezTo>
                    <a:pt x="120" y="27"/>
                    <a:pt x="121" y="25"/>
                    <a:pt x="123" y="23"/>
                  </a:cubicBezTo>
                  <a:cubicBezTo>
                    <a:pt x="126" y="20"/>
                    <a:pt x="130" y="18"/>
                    <a:pt x="134" y="15"/>
                  </a:cubicBezTo>
                  <a:cubicBezTo>
                    <a:pt x="154" y="4"/>
                    <a:pt x="154" y="4"/>
                    <a:pt x="154" y="4"/>
                  </a:cubicBezTo>
                  <a:cubicBezTo>
                    <a:pt x="159" y="1"/>
                    <a:pt x="164" y="0"/>
                    <a:pt x="168" y="1"/>
                  </a:cubicBezTo>
                  <a:cubicBezTo>
                    <a:pt x="172" y="3"/>
                    <a:pt x="175" y="5"/>
                    <a:pt x="178" y="9"/>
                  </a:cubicBezTo>
                  <a:cubicBezTo>
                    <a:pt x="180" y="13"/>
                    <a:pt x="183" y="16"/>
                    <a:pt x="188" y="19"/>
                  </a:cubicBezTo>
                  <a:cubicBezTo>
                    <a:pt x="194" y="21"/>
                    <a:pt x="199" y="22"/>
                    <a:pt x="203" y="21"/>
                  </a:cubicBezTo>
                  <a:cubicBezTo>
                    <a:pt x="282" y="13"/>
                    <a:pt x="282" y="13"/>
                    <a:pt x="282" y="13"/>
                  </a:cubicBezTo>
                  <a:cubicBezTo>
                    <a:pt x="288" y="13"/>
                    <a:pt x="292" y="14"/>
                    <a:pt x="296" y="17"/>
                  </a:cubicBezTo>
                  <a:cubicBezTo>
                    <a:pt x="299" y="20"/>
                    <a:pt x="301" y="24"/>
                    <a:pt x="302" y="29"/>
                  </a:cubicBezTo>
                  <a:cubicBezTo>
                    <a:pt x="305" y="52"/>
                    <a:pt x="305" y="52"/>
                    <a:pt x="305" y="52"/>
                  </a:cubicBezTo>
                  <a:cubicBezTo>
                    <a:pt x="305" y="57"/>
                    <a:pt x="304" y="61"/>
                    <a:pt x="301" y="65"/>
                  </a:cubicBezTo>
                  <a:cubicBezTo>
                    <a:pt x="298" y="69"/>
                    <a:pt x="294" y="71"/>
                    <a:pt x="288" y="71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5" y="99"/>
                    <a:pt x="30" y="98"/>
                    <a:pt x="27" y="95"/>
                  </a:cubicBezTo>
                  <a:cubicBezTo>
                    <a:pt x="23" y="92"/>
                    <a:pt x="21" y="87"/>
                    <a:pt x="21" y="82"/>
                  </a:cubicBezTo>
                  <a:lnTo>
                    <a:pt x="17" y="59"/>
                  </a:lnTo>
                  <a:close/>
                  <a:moveTo>
                    <a:pt x="221" y="242"/>
                  </a:moveTo>
                  <a:cubicBezTo>
                    <a:pt x="221" y="241"/>
                    <a:pt x="220" y="240"/>
                    <a:pt x="216" y="239"/>
                  </a:cubicBezTo>
                  <a:cubicBezTo>
                    <a:pt x="213" y="239"/>
                    <a:pt x="209" y="238"/>
                    <a:pt x="204" y="238"/>
                  </a:cubicBezTo>
                  <a:cubicBezTo>
                    <a:pt x="112" y="236"/>
                    <a:pt x="112" y="236"/>
                    <a:pt x="112" y="236"/>
                  </a:cubicBezTo>
                  <a:cubicBezTo>
                    <a:pt x="107" y="236"/>
                    <a:pt x="102" y="236"/>
                    <a:pt x="99" y="238"/>
                  </a:cubicBezTo>
                  <a:cubicBezTo>
                    <a:pt x="95" y="240"/>
                    <a:pt x="93" y="242"/>
                    <a:pt x="93" y="245"/>
                  </a:cubicBezTo>
                  <a:cubicBezTo>
                    <a:pt x="93" y="248"/>
                    <a:pt x="91" y="250"/>
                    <a:pt x="88" y="251"/>
                  </a:cubicBezTo>
                  <a:cubicBezTo>
                    <a:pt x="84" y="253"/>
                    <a:pt x="80" y="253"/>
                    <a:pt x="75" y="253"/>
                  </a:cubicBezTo>
                  <a:cubicBezTo>
                    <a:pt x="52" y="251"/>
                    <a:pt x="52" y="251"/>
                    <a:pt x="52" y="251"/>
                  </a:cubicBezTo>
                  <a:cubicBezTo>
                    <a:pt x="47" y="250"/>
                    <a:pt x="43" y="249"/>
                    <a:pt x="40" y="245"/>
                  </a:cubicBezTo>
                  <a:cubicBezTo>
                    <a:pt x="37" y="242"/>
                    <a:pt x="35" y="238"/>
                    <a:pt x="35" y="233"/>
                  </a:cubicBezTo>
                  <a:cubicBezTo>
                    <a:pt x="43" y="121"/>
                    <a:pt x="43" y="121"/>
                    <a:pt x="43" y="121"/>
                  </a:cubicBezTo>
                  <a:cubicBezTo>
                    <a:pt x="43" y="116"/>
                    <a:pt x="46" y="112"/>
                    <a:pt x="50" y="108"/>
                  </a:cubicBezTo>
                  <a:cubicBezTo>
                    <a:pt x="53" y="104"/>
                    <a:pt x="57" y="102"/>
                    <a:pt x="62" y="102"/>
                  </a:cubicBezTo>
                  <a:cubicBezTo>
                    <a:pt x="262" y="95"/>
                    <a:pt x="262" y="95"/>
                    <a:pt x="262" y="95"/>
                  </a:cubicBezTo>
                  <a:cubicBezTo>
                    <a:pt x="266" y="95"/>
                    <a:pt x="271" y="97"/>
                    <a:pt x="274" y="100"/>
                  </a:cubicBezTo>
                  <a:cubicBezTo>
                    <a:pt x="278" y="103"/>
                    <a:pt x="280" y="107"/>
                    <a:pt x="280" y="112"/>
                  </a:cubicBezTo>
                  <a:cubicBezTo>
                    <a:pt x="280" y="228"/>
                    <a:pt x="280" y="228"/>
                    <a:pt x="280" y="228"/>
                  </a:cubicBezTo>
                  <a:cubicBezTo>
                    <a:pt x="280" y="232"/>
                    <a:pt x="279" y="236"/>
                    <a:pt x="275" y="240"/>
                  </a:cubicBezTo>
                  <a:cubicBezTo>
                    <a:pt x="272" y="243"/>
                    <a:pt x="268" y="245"/>
                    <a:pt x="263" y="245"/>
                  </a:cubicBezTo>
                  <a:cubicBezTo>
                    <a:pt x="240" y="245"/>
                    <a:pt x="240" y="245"/>
                    <a:pt x="240" y="245"/>
                  </a:cubicBezTo>
                  <a:cubicBezTo>
                    <a:pt x="234" y="245"/>
                    <a:pt x="230" y="245"/>
                    <a:pt x="227" y="244"/>
                  </a:cubicBezTo>
                  <a:cubicBezTo>
                    <a:pt x="223" y="244"/>
                    <a:pt x="221" y="243"/>
                    <a:pt x="221" y="242"/>
                  </a:cubicBezTo>
                  <a:close/>
                  <a:moveTo>
                    <a:pt x="203" y="179"/>
                  </a:moveTo>
                  <a:cubicBezTo>
                    <a:pt x="208" y="179"/>
                    <a:pt x="212" y="178"/>
                    <a:pt x="216" y="176"/>
                  </a:cubicBezTo>
                  <a:cubicBezTo>
                    <a:pt x="219" y="174"/>
                    <a:pt x="221" y="171"/>
                    <a:pt x="221" y="168"/>
                  </a:cubicBezTo>
                  <a:cubicBezTo>
                    <a:pt x="221" y="164"/>
                    <a:pt x="219" y="162"/>
                    <a:pt x="216" y="159"/>
                  </a:cubicBezTo>
                  <a:cubicBezTo>
                    <a:pt x="212" y="157"/>
                    <a:pt x="208" y="156"/>
                    <a:pt x="203" y="156"/>
                  </a:cubicBezTo>
                  <a:cubicBezTo>
                    <a:pt x="117" y="159"/>
                    <a:pt x="117" y="159"/>
                    <a:pt x="117" y="159"/>
                  </a:cubicBezTo>
                  <a:cubicBezTo>
                    <a:pt x="112" y="159"/>
                    <a:pt x="108" y="160"/>
                    <a:pt x="104" y="162"/>
                  </a:cubicBezTo>
                  <a:cubicBezTo>
                    <a:pt x="100" y="164"/>
                    <a:pt x="99" y="166"/>
                    <a:pt x="99" y="168"/>
                  </a:cubicBezTo>
                  <a:cubicBezTo>
                    <a:pt x="98" y="171"/>
                    <a:pt x="100" y="173"/>
                    <a:pt x="103" y="175"/>
                  </a:cubicBezTo>
                  <a:cubicBezTo>
                    <a:pt x="106" y="177"/>
                    <a:pt x="111" y="177"/>
                    <a:pt x="116" y="177"/>
                  </a:cubicBezTo>
                  <a:lnTo>
                    <a:pt x="203" y="179"/>
                  </a:lnTo>
                  <a:close/>
                  <a:moveTo>
                    <a:pt x="162" y="260"/>
                  </a:moveTo>
                  <a:cubicBezTo>
                    <a:pt x="167" y="260"/>
                    <a:pt x="171" y="262"/>
                    <a:pt x="175" y="265"/>
                  </a:cubicBezTo>
                  <a:cubicBezTo>
                    <a:pt x="178" y="269"/>
                    <a:pt x="180" y="273"/>
                    <a:pt x="180" y="278"/>
                  </a:cubicBezTo>
                  <a:cubicBezTo>
                    <a:pt x="187" y="449"/>
                    <a:pt x="187" y="449"/>
                    <a:pt x="187" y="449"/>
                  </a:cubicBezTo>
                  <a:cubicBezTo>
                    <a:pt x="187" y="453"/>
                    <a:pt x="186" y="457"/>
                    <a:pt x="182" y="460"/>
                  </a:cubicBezTo>
                  <a:cubicBezTo>
                    <a:pt x="179" y="464"/>
                    <a:pt x="175" y="465"/>
                    <a:pt x="169" y="465"/>
                  </a:cubicBezTo>
                  <a:cubicBezTo>
                    <a:pt x="129" y="463"/>
                    <a:pt x="129" y="463"/>
                    <a:pt x="129" y="463"/>
                  </a:cubicBezTo>
                  <a:cubicBezTo>
                    <a:pt x="124" y="462"/>
                    <a:pt x="120" y="460"/>
                    <a:pt x="117" y="457"/>
                  </a:cubicBezTo>
                  <a:cubicBezTo>
                    <a:pt x="114" y="454"/>
                    <a:pt x="112" y="450"/>
                    <a:pt x="113" y="445"/>
                  </a:cubicBezTo>
                  <a:cubicBezTo>
                    <a:pt x="113" y="422"/>
                    <a:pt x="113" y="422"/>
                    <a:pt x="113" y="422"/>
                  </a:cubicBezTo>
                  <a:cubicBezTo>
                    <a:pt x="114" y="417"/>
                    <a:pt x="115" y="412"/>
                    <a:pt x="116" y="409"/>
                  </a:cubicBezTo>
                  <a:cubicBezTo>
                    <a:pt x="117" y="405"/>
                    <a:pt x="119" y="404"/>
                    <a:pt x="121" y="404"/>
                  </a:cubicBezTo>
                  <a:cubicBezTo>
                    <a:pt x="122" y="404"/>
                    <a:pt x="123" y="403"/>
                    <a:pt x="124" y="399"/>
                  </a:cubicBezTo>
                  <a:cubicBezTo>
                    <a:pt x="125" y="396"/>
                    <a:pt x="126" y="392"/>
                    <a:pt x="126" y="387"/>
                  </a:cubicBezTo>
                  <a:cubicBezTo>
                    <a:pt x="121" y="280"/>
                    <a:pt x="121" y="280"/>
                    <a:pt x="121" y="280"/>
                  </a:cubicBezTo>
                  <a:cubicBezTo>
                    <a:pt x="121" y="275"/>
                    <a:pt x="123" y="270"/>
                    <a:pt x="126" y="267"/>
                  </a:cubicBezTo>
                  <a:cubicBezTo>
                    <a:pt x="130" y="263"/>
                    <a:pt x="134" y="262"/>
                    <a:pt x="138" y="262"/>
                  </a:cubicBezTo>
                  <a:lnTo>
                    <a:pt x="162" y="260"/>
                  </a:lnTo>
                  <a:close/>
                  <a:moveTo>
                    <a:pt x="524" y="459"/>
                  </a:moveTo>
                  <a:cubicBezTo>
                    <a:pt x="525" y="464"/>
                    <a:pt x="524" y="468"/>
                    <a:pt x="521" y="472"/>
                  </a:cubicBezTo>
                  <a:cubicBezTo>
                    <a:pt x="518" y="475"/>
                    <a:pt x="513" y="477"/>
                    <a:pt x="508" y="477"/>
                  </a:cubicBezTo>
                  <a:cubicBezTo>
                    <a:pt x="410" y="477"/>
                    <a:pt x="410" y="477"/>
                    <a:pt x="410" y="477"/>
                  </a:cubicBezTo>
                  <a:cubicBezTo>
                    <a:pt x="405" y="477"/>
                    <a:pt x="401" y="476"/>
                    <a:pt x="397" y="473"/>
                  </a:cubicBezTo>
                  <a:cubicBezTo>
                    <a:pt x="394" y="469"/>
                    <a:pt x="392" y="465"/>
                    <a:pt x="392" y="460"/>
                  </a:cubicBezTo>
                  <a:cubicBezTo>
                    <a:pt x="378" y="269"/>
                    <a:pt x="378" y="269"/>
                    <a:pt x="378" y="269"/>
                  </a:cubicBezTo>
                  <a:cubicBezTo>
                    <a:pt x="378" y="264"/>
                    <a:pt x="377" y="261"/>
                    <a:pt x="376" y="261"/>
                  </a:cubicBezTo>
                  <a:cubicBezTo>
                    <a:pt x="376" y="261"/>
                    <a:pt x="375" y="263"/>
                    <a:pt x="374" y="268"/>
                  </a:cubicBezTo>
                  <a:cubicBezTo>
                    <a:pt x="340" y="437"/>
                    <a:pt x="340" y="437"/>
                    <a:pt x="340" y="437"/>
                  </a:cubicBezTo>
                  <a:cubicBezTo>
                    <a:pt x="339" y="442"/>
                    <a:pt x="336" y="445"/>
                    <a:pt x="332" y="448"/>
                  </a:cubicBezTo>
                  <a:cubicBezTo>
                    <a:pt x="328" y="450"/>
                    <a:pt x="324" y="451"/>
                    <a:pt x="319" y="450"/>
                  </a:cubicBezTo>
                  <a:cubicBezTo>
                    <a:pt x="296" y="445"/>
                    <a:pt x="296" y="445"/>
                    <a:pt x="296" y="445"/>
                  </a:cubicBezTo>
                  <a:cubicBezTo>
                    <a:pt x="291" y="444"/>
                    <a:pt x="287" y="442"/>
                    <a:pt x="285" y="438"/>
                  </a:cubicBezTo>
                  <a:cubicBezTo>
                    <a:pt x="282" y="434"/>
                    <a:pt x="281" y="430"/>
                    <a:pt x="282" y="425"/>
                  </a:cubicBezTo>
                  <a:cubicBezTo>
                    <a:pt x="287" y="402"/>
                    <a:pt x="287" y="402"/>
                    <a:pt x="287" y="402"/>
                  </a:cubicBezTo>
                  <a:cubicBezTo>
                    <a:pt x="288" y="396"/>
                    <a:pt x="287" y="393"/>
                    <a:pt x="285" y="392"/>
                  </a:cubicBezTo>
                  <a:cubicBezTo>
                    <a:pt x="283" y="390"/>
                    <a:pt x="280" y="391"/>
                    <a:pt x="276" y="394"/>
                  </a:cubicBezTo>
                  <a:cubicBezTo>
                    <a:pt x="263" y="403"/>
                    <a:pt x="263" y="403"/>
                    <a:pt x="263" y="403"/>
                  </a:cubicBezTo>
                  <a:cubicBezTo>
                    <a:pt x="259" y="406"/>
                    <a:pt x="254" y="407"/>
                    <a:pt x="250" y="405"/>
                  </a:cubicBezTo>
                  <a:cubicBezTo>
                    <a:pt x="245" y="404"/>
                    <a:pt x="241" y="402"/>
                    <a:pt x="239" y="398"/>
                  </a:cubicBezTo>
                  <a:cubicBezTo>
                    <a:pt x="205" y="348"/>
                    <a:pt x="205" y="348"/>
                    <a:pt x="205" y="348"/>
                  </a:cubicBezTo>
                  <a:cubicBezTo>
                    <a:pt x="202" y="344"/>
                    <a:pt x="201" y="340"/>
                    <a:pt x="202" y="335"/>
                  </a:cubicBezTo>
                  <a:cubicBezTo>
                    <a:pt x="203" y="330"/>
                    <a:pt x="205" y="326"/>
                    <a:pt x="209" y="324"/>
                  </a:cubicBezTo>
                  <a:cubicBezTo>
                    <a:pt x="230" y="310"/>
                    <a:pt x="230" y="310"/>
                    <a:pt x="230" y="310"/>
                  </a:cubicBezTo>
                  <a:cubicBezTo>
                    <a:pt x="233" y="308"/>
                    <a:pt x="237" y="307"/>
                    <a:pt x="242" y="308"/>
                  </a:cubicBezTo>
                  <a:cubicBezTo>
                    <a:pt x="247" y="309"/>
                    <a:pt x="251" y="312"/>
                    <a:pt x="254" y="316"/>
                  </a:cubicBezTo>
                  <a:cubicBezTo>
                    <a:pt x="282" y="358"/>
                    <a:pt x="282" y="358"/>
                    <a:pt x="282" y="358"/>
                  </a:cubicBezTo>
                  <a:cubicBezTo>
                    <a:pt x="285" y="362"/>
                    <a:pt x="288" y="364"/>
                    <a:pt x="291" y="364"/>
                  </a:cubicBezTo>
                  <a:cubicBezTo>
                    <a:pt x="294" y="363"/>
                    <a:pt x="295" y="361"/>
                    <a:pt x="296" y="356"/>
                  </a:cubicBezTo>
                  <a:cubicBezTo>
                    <a:pt x="336" y="162"/>
                    <a:pt x="336" y="162"/>
                    <a:pt x="336" y="162"/>
                  </a:cubicBezTo>
                  <a:cubicBezTo>
                    <a:pt x="337" y="157"/>
                    <a:pt x="336" y="152"/>
                    <a:pt x="333" y="148"/>
                  </a:cubicBezTo>
                  <a:cubicBezTo>
                    <a:pt x="330" y="145"/>
                    <a:pt x="326" y="143"/>
                    <a:pt x="322" y="142"/>
                  </a:cubicBezTo>
                  <a:cubicBezTo>
                    <a:pt x="308" y="139"/>
                    <a:pt x="308" y="139"/>
                    <a:pt x="308" y="139"/>
                  </a:cubicBezTo>
                  <a:cubicBezTo>
                    <a:pt x="303" y="138"/>
                    <a:pt x="299" y="136"/>
                    <a:pt x="296" y="132"/>
                  </a:cubicBezTo>
                  <a:cubicBezTo>
                    <a:pt x="293" y="129"/>
                    <a:pt x="292" y="124"/>
                    <a:pt x="293" y="119"/>
                  </a:cubicBezTo>
                  <a:cubicBezTo>
                    <a:pt x="296" y="96"/>
                    <a:pt x="296" y="96"/>
                    <a:pt x="296" y="96"/>
                  </a:cubicBezTo>
                  <a:cubicBezTo>
                    <a:pt x="297" y="92"/>
                    <a:pt x="299" y="88"/>
                    <a:pt x="303" y="85"/>
                  </a:cubicBezTo>
                  <a:cubicBezTo>
                    <a:pt x="307" y="82"/>
                    <a:pt x="311" y="81"/>
                    <a:pt x="316" y="81"/>
                  </a:cubicBezTo>
                  <a:cubicBezTo>
                    <a:pt x="333" y="85"/>
                    <a:pt x="333" y="85"/>
                    <a:pt x="333" y="85"/>
                  </a:cubicBezTo>
                  <a:cubicBezTo>
                    <a:pt x="338" y="85"/>
                    <a:pt x="343" y="84"/>
                    <a:pt x="347" y="81"/>
                  </a:cubicBezTo>
                  <a:cubicBezTo>
                    <a:pt x="351" y="78"/>
                    <a:pt x="353" y="74"/>
                    <a:pt x="354" y="70"/>
                  </a:cubicBezTo>
                  <a:cubicBezTo>
                    <a:pt x="364" y="23"/>
                    <a:pt x="364" y="23"/>
                    <a:pt x="364" y="23"/>
                  </a:cubicBezTo>
                  <a:cubicBezTo>
                    <a:pt x="365" y="18"/>
                    <a:pt x="367" y="14"/>
                    <a:pt x="371" y="11"/>
                  </a:cubicBezTo>
                  <a:cubicBezTo>
                    <a:pt x="375" y="9"/>
                    <a:pt x="380" y="8"/>
                    <a:pt x="384" y="9"/>
                  </a:cubicBezTo>
                  <a:cubicBezTo>
                    <a:pt x="408" y="13"/>
                    <a:pt x="408" y="13"/>
                    <a:pt x="408" y="13"/>
                  </a:cubicBezTo>
                  <a:cubicBezTo>
                    <a:pt x="412" y="14"/>
                    <a:pt x="416" y="17"/>
                    <a:pt x="419" y="21"/>
                  </a:cubicBezTo>
                  <a:cubicBezTo>
                    <a:pt x="422" y="25"/>
                    <a:pt x="422" y="29"/>
                    <a:pt x="421" y="34"/>
                  </a:cubicBezTo>
                  <a:cubicBezTo>
                    <a:pt x="412" y="78"/>
                    <a:pt x="412" y="78"/>
                    <a:pt x="412" y="78"/>
                  </a:cubicBezTo>
                  <a:cubicBezTo>
                    <a:pt x="411" y="83"/>
                    <a:pt x="412" y="88"/>
                    <a:pt x="415" y="92"/>
                  </a:cubicBezTo>
                  <a:cubicBezTo>
                    <a:pt x="418" y="95"/>
                    <a:pt x="421" y="98"/>
                    <a:pt x="426" y="98"/>
                  </a:cubicBezTo>
                  <a:cubicBezTo>
                    <a:pt x="459" y="103"/>
                    <a:pt x="459" y="103"/>
                    <a:pt x="459" y="103"/>
                  </a:cubicBezTo>
                  <a:cubicBezTo>
                    <a:pt x="463" y="104"/>
                    <a:pt x="466" y="104"/>
                    <a:pt x="467" y="102"/>
                  </a:cubicBezTo>
                  <a:cubicBezTo>
                    <a:pt x="468" y="100"/>
                    <a:pt x="467" y="98"/>
                    <a:pt x="463" y="95"/>
                  </a:cubicBezTo>
                  <a:cubicBezTo>
                    <a:pt x="432" y="67"/>
                    <a:pt x="432" y="67"/>
                    <a:pt x="432" y="67"/>
                  </a:cubicBezTo>
                  <a:cubicBezTo>
                    <a:pt x="428" y="64"/>
                    <a:pt x="426" y="60"/>
                    <a:pt x="426" y="56"/>
                  </a:cubicBezTo>
                  <a:cubicBezTo>
                    <a:pt x="425" y="51"/>
                    <a:pt x="427" y="47"/>
                    <a:pt x="431" y="43"/>
                  </a:cubicBezTo>
                  <a:cubicBezTo>
                    <a:pt x="446" y="25"/>
                    <a:pt x="446" y="25"/>
                    <a:pt x="446" y="25"/>
                  </a:cubicBezTo>
                  <a:cubicBezTo>
                    <a:pt x="449" y="22"/>
                    <a:pt x="453" y="20"/>
                    <a:pt x="458" y="19"/>
                  </a:cubicBezTo>
                  <a:cubicBezTo>
                    <a:pt x="463" y="19"/>
                    <a:pt x="467" y="20"/>
                    <a:pt x="471" y="23"/>
                  </a:cubicBezTo>
                  <a:cubicBezTo>
                    <a:pt x="518" y="65"/>
                    <a:pt x="518" y="65"/>
                    <a:pt x="518" y="65"/>
                  </a:cubicBezTo>
                  <a:cubicBezTo>
                    <a:pt x="522" y="68"/>
                    <a:pt x="523" y="72"/>
                    <a:pt x="524" y="77"/>
                  </a:cubicBezTo>
                  <a:cubicBezTo>
                    <a:pt x="524" y="82"/>
                    <a:pt x="523" y="86"/>
                    <a:pt x="520" y="89"/>
                  </a:cubicBezTo>
                  <a:cubicBezTo>
                    <a:pt x="513" y="97"/>
                    <a:pt x="513" y="97"/>
                    <a:pt x="513" y="97"/>
                  </a:cubicBezTo>
                  <a:cubicBezTo>
                    <a:pt x="510" y="100"/>
                    <a:pt x="508" y="103"/>
                    <a:pt x="508" y="106"/>
                  </a:cubicBezTo>
                  <a:cubicBezTo>
                    <a:pt x="508" y="109"/>
                    <a:pt x="510" y="111"/>
                    <a:pt x="513" y="111"/>
                  </a:cubicBezTo>
                  <a:cubicBezTo>
                    <a:pt x="516" y="112"/>
                    <a:pt x="518" y="114"/>
                    <a:pt x="520" y="117"/>
                  </a:cubicBezTo>
                  <a:cubicBezTo>
                    <a:pt x="522" y="121"/>
                    <a:pt x="522" y="125"/>
                    <a:pt x="521" y="131"/>
                  </a:cubicBezTo>
                  <a:cubicBezTo>
                    <a:pt x="518" y="153"/>
                    <a:pt x="518" y="153"/>
                    <a:pt x="518" y="153"/>
                  </a:cubicBezTo>
                  <a:cubicBezTo>
                    <a:pt x="517" y="159"/>
                    <a:pt x="515" y="163"/>
                    <a:pt x="511" y="165"/>
                  </a:cubicBezTo>
                  <a:cubicBezTo>
                    <a:pt x="507" y="168"/>
                    <a:pt x="503" y="169"/>
                    <a:pt x="498" y="168"/>
                  </a:cubicBezTo>
                  <a:cubicBezTo>
                    <a:pt x="414" y="156"/>
                    <a:pt x="414" y="156"/>
                    <a:pt x="414" y="156"/>
                  </a:cubicBezTo>
                  <a:cubicBezTo>
                    <a:pt x="410" y="155"/>
                    <a:pt x="406" y="155"/>
                    <a:pt x="402" y="156"/>
                  </a:cubicBezTo>
                  <a:cubicBezTo>
                    <a:pt x="398" y="157"/>
                    <a:pt x="396" y="159"/>
                    <a:pt x="395" y="161"/>
                  </a:cubicBezTo>
                  <a:cubicBezTo>
                    <a:pt x="395" y="164"/>
                    <a:pt x="396" y="165"/>
                    <a:pt x="399" y="167"/>
                  </a:cubicBezTo>
                  <a:cubicBezTo>
                    <a:pt x="402" y="168"/>
                    <a:pt x="406" y="169"/>
                    <a:pt x="411" y="169"/>
                  </a:cubicBezTo>
                  <a:cubicBezTo>
                    <a:pt x="413" y="168"/>
                    <a:pt x="413" y="168"/>
                    <a:pt x="413" y="168"/>
                  </a:cubicBezTo>
                  <a:cubicBezTo>
                    <a:pt x="418" y="168"/>
                    <a:pt x="422" y="170"/>
                    <a:pt x="426" y="173"/>
                  </a:cubicBezTo>
                  <a:cubicBezTo>
                    <a:pt x="429" y="176"/>
                    <a:pt x="431" y="180"/>
                    <a:pt x="432" y="185"/>
                  </a:cubicBezTo>
                  <a:cubicBezTo>
                    <a:pt x="446" y="402"/>
                    <a:pt x="446" y="402"/>
                    <a:pt x="446" y="402"/>
                  </a:cubicBezTo>
                  <a:cubicBezTo>
                    <a:pt x="446" y="406"/>
                    <a:pt x="447" y="410"/>
                    <a:pt x="449" y="414"/>
                  </a:cubicBezTo>
                  <a:cubicBezTo>
                    <a:pt x="451" y="417"/>
                    <a:pt x="453" y="419"/>
                    <a:pt x="455" y="419"/>
                  </a:cubicBezTo>
                  <a:cubicBezTo>
                    <a:pt x="457" y="419"/>
                    <a:pt x="458" y="417"/>
                    <a:pt x="459" y="414"/>
                  </a:cubicBezTo>
                  <a:cubicBezTo>
                    <a:pt x="461" y="410"/>
                    <a:pt x="461" y="406"/>
                    <a:pt x="461" y="402"/>
                  </a:cubicBezTo>
                  <a:cubicBezTo>
                    <a:pt x="455" y="335"/>
                    <a:pt x="455" y="335"/>
                    <a:pt x="455" y="335"/>
                  </a:cubicBezTo>
                  <a:cubicBezTo>
                    <a:pt x="455" y="330"/>
                    <a:pt x="456" y="325"/>
                    <a:pt x="460" y="322"/>
                  </a:cubicBezTo>
                  <a:cubicBezTo>
                    <a:pt x="463" y="318"/>
                    <a:pt x="467" y="316"/>
                    <a:pt x="471" y="316"/>
                  </a:cubicBezTo>
                  <a:cubicBezTo>
                    <a:pt x="495" y="314"/>
                    <a:pt x="495" y="314"/>
                    <a:pt x="495" y="314"/>
                  </a:cubicBezTo>
                  <a:cubicBezTo>
                    <a:pt x="500" y="313"/>
                    <a:pt x="504" y="315"/>
                    <a:pt x="507" y="318"/>
                  </a:cubicBezTo>
                  <a:cubicBezTo>
                    <a:pt x="511" y="321"/>
                    <a:pt x="513" y="325"/>
                    <a:pt x="513" y="330"/>
                  </a:cubicBezTo>
                  <a:lnTo>
                    <a:pt x="524" y="45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13"/>
            <p:cNvSpPr>
              <a:spLocks noEditPoints="1"/>
            </p:cNvSpPr>
            <p:nvPr/>
          </p:nvSpPr>
          <p:spPr bwMode="auto">
            <a:xfrm>
              <a:off x="9436100" y="3757613"/>
              <a:ext cx="773113" cy="928688"/>
            </a:xfrm>
            <a:custGeom>
              <a:avLst/>
              <a:gdLst>
                <a:gd name="T0" fmla="*/ 454 w 482"/>
                <a:gd name="T1" fmla="*/ 50 h 526"/>
                <a:gd name="T2" fmla="*/ 451 w 482"/>
                <a:gd name="T3" fmla="*/ 60 h 526"/>
                <a:gd name="T4" fmla="*/ 442 w 482"/>
                <a:gd name="T5" fmla="*/ 64 h 526"/>
                <a:gd name="T6" fmla="*/ 296 w 482"/>
                <a:gd name="T7" fmla="*/ 72 h 526"/>
                <a:gd name="T8" fmla="*/ 284 w 482"/>
                <a:gd name="T9" fmla="*/ 75 h 526"/>
                <a:gd name="T10" fmla="*/ 274 w 482"/>
                <a:gd name="T11" fmla="*/ 82 h 526"/>
                <a:gd name="T12" fmla="*/ 64 w 482"/>
                <a:gd name="T13" fmla="*/ 348 h 526"/>
                <a:gd name="T14" fmla="*/ 55 w 482"/>
                <a:gd name="T15" fmla="*/ 353 h 526"/>
                <a:gd name="T16" fmla="*/ 46 w 482"/>
                <a:gd name="T17" fmla="*/ 351 h 526"/>
                <a:gd name="T18" fmla="*/ 18 w 482"/>
                <a:gd name="T19" fmla="*/ 327 h 526"/>
                <a:gd name="T20" fmla="*/ 14 w 482"/>
                <a:gd name="T21" fmla="*/ 318 h 526"/>
                <a:gd name="T22" fmla="*/ 17 w 482"/>
                <a:gd name="T23" fmla="*/ 308 h 526"/>
                <a:gd name="T24" fmla="*/ 190 w 482"/>
                <a:gd name="T25" fmla="*/ 87 h 526"/>
                <a:gd name="T26" fmla="*/ 191 w 482"/>
                <a:gd name="T27" fmla="*/ 80 h 526"/>
                <a:gd name="T28" fmla="*/ 185 w 482"/>
                <a:gd name="T29" fmla="*/ 77 h 526"/>
                <a:gd name="T30" fmla="*/ 15 w 482"/>
                <a:gd name="T31" fmla="*/ 85 h 526"/>
                <a:gd name="T32" fmla="*/ 6 w 482"/>
                <a:gd name="T33" fmla="*/ 82 h 526"/>
                <a:gd name="T34" fmla="*/ 1 w 482"/>
                <a:gd name="T35" fmla="*/ 72 h 526"/>
                <a:gd name="T36" fmla="*/ 0 w 482"/>
                <a:gd name="T37" fmla="*/ 35 h 526"/>
                <a:gd name="T38" fmla="*/ 3 w 482"/>
                <a:gd name="T39" fmla="*/ 26 h 526"/>
                <a:gd name="T40" fmla="*/ 12 w 482"/>
                <a:gd name="T41" fmla="*/ 22 h 526"/>
                <a:gd name="T42" fmla="*/ 438 w 482"/>
                <a:gd name="T43" fmla="*/ 1 h 526"/>
                <a:gd name="T44" fmla="*/ 448 w 482"/>
                <a:gd name="T45" fmla="*/ 4 h 526"/>
                <a:gd name="T46" fmla="*/ 452 w 482"/>
                <a:gd name="T47" fmla="*/ 14 h 526"/>
                <a:gd name="T48" fmla="*/ 454 w 482"/>
                <a:gd name="T49" fmla="*/ 50 h 526"/>
                <a:gd name="T50" fmla="*/ 254 w 482"/>
                <a:gd name="T51" fmla="*/ 198 h 526"/>
                <a:gd name="T52" fmla="*/ 263 w 482"/>
                <a:gd name="T53" fmla="*/ 202 h 526"/>
                <a:gd name="T54" fmla="*/ 267 w 482"/>
                <a:gd name="T55" fmla="*/ 212 h 526"/>
                <a:gd name="T56" fmla="*/ 278 w 482"/>
                <a:gd name="T57" fmla="*/ 510 h 526"/>
                <a:gd name="T58" fmla="*/ 274 w 482"/>
                <a:gd name="T59" fmla="*/ 521 h 526"/>
                <a:gd name="T60" fmla="*/ 265 w 482"/>
                <a:gd name="T61" fmla="*/ 525 h 526"/>
                <a:gd name="T62" fmla="*/ 229 w 482"/>
                <a:gd name="T63" fmla="*/ 526 h 526"/>
                <a:gd name="T64" fmla="*/ 220 w 482"/>
                <a:gd name="T65" fmla="*/ 523 h 526"/>
                <a:gd name="T66" fmla="*/ 215 w 482"/>
                <a:gd name="T67" fmla="*/ 513 h 526"/>
                <a:gd name="T68" fmla="*/ 205 w 482"/>
                <a:gd name="T69" fmla="*/ 214 h 526"/>
                <a:gd name="T70" fmla="*/ 209 w 482"/>
                <a:gd name="T71" fmla="*/ 204 h 526"/>
                <a:gd name="T72" fmla="*/ 218 w 482"/>
                <a:gd name="T73" fmla="*/ 200 h 526"/>
                <a:gd name="T74" fmla="*/ 254 w 482"/>
                <a:gd name="T75" fmla="*/ 198 h 526"/>
                <a:gd name="T76" fmla="*/ 478 w 482"/>
                <a:gd name="T77" fmla="*/ 329 h 526"/>
                <a:gd name="T78" fmla="*/ 481 w 482"/>
                <a:gd name="T79" fmla="*/ 339 h 526"/>
                <a:gd name="T80" fmla="*/ 476 w 482"/>
                <a:gd name="T81" fmla="*/ 348 h 526"/>
                <a:gd name="T82" fmla="*/ 432 w 482"/>
                <a:gd name="T83" fmla="*/ 380 h 526"/>
                <a:gd name="T84" fmla="*/ 422 w 482"/>
                <a:gd name="T85" fmla="*/ 382 h 526"/>
                <a:gd name="T86" fmla="*/ 412 w 482"/>
                <a:gd name="T87" fmla="*/ 377 h 526"/>
                <a:gd name="T88" fmla="*/ 308 w 482"/>
                <a:gd name="T89" fmla="*/ 229 h 526"/>
                <a:gd name="T90" fmla="*/ 305 w 482"/>
                <a:gd name="T91" fmla="*/ 220 h 526"/>
                <a:gd name="T92" fmla="*/ 310 w 482"/>
                <a:gd name="T93" fmla="*/ 210 h 526"/>
                <a:gd name="T94" fmla="*/ 354 w 482"/>
                <a:gd name="T95" fmla="*/ 177 h 526"/>
                <a:gd name="T96" fmla="*/ 364 w 482"/>
                <a:gd name="T97" fmla="*/ 175 h 526"/>
                <a:gd name="T98" fmla="*/ 372 w 482"/>
                <a:gd name="T99" fmla="*/ 180 h 526"/>
                <a:gd name="T100" fmla="*/ 478 w 482"/>
                <a:gd name="T101" fmla="*/ 329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82" h="526">
                  <a:moveTo>
                    <a:pt x="454" y="50"/>
                  </a:moveTo>
                  <a:cubicBezTo>
                    <a:pt x="454" y="54"/>
                    <a:pt x="453" y="57"/>
                    <a:pt x="451" y="60"/>
                  </a:cubicBezTo>
                  <a:cubicBezTo>
                    <a:pt x="448" y="62"/>
                    <a:pt x="445" y="64"/>
                    <a:pt x="442" y="64"/>
                  </a:cubicBezTo>
                  <a:cubicBezTo>
                    <a:pt x="296" y="72"/>
                    <a:pt x="296" y="72"/>
                    <a:pt x="296" y="72"/>
                  </a:cubicBezTo>
                  <a:cubicBezTo>
                    <a:pt x="292" y="72"/>
                    <a:pt x="288" y="73"/>
                    <a:pt x="284" y="75"/>
                  </a:cubicBezTo>
                  <a:cubicBezTo>
                    <a:pt x="280" y="77"/>
                    <a:pt x="276" y="80"/>
                    <a:pt x="274" y="82"/>
                  </a:cubicBezTo>
                  <a:cubicBezTo>
                    <a:pt x="64" y="348"/>
                    <a:pt x="64" y="348"/>
                    <a:pt x="64" y="348"/>
                  </a:cubicBezTo>
                  <a:cubicBezTo>
                    <a:pt x="62" y="351"/>
                    <a:pt x="59" y="353"/>
                    <a:pt x="55" y="353"/>
                  </a:cubicBezTo>
                  <a:cubicBezTo>
                    <a:pt x="51" y="354"/>
                    <a:pt x="48" y="353"/>
                    <a:pt x="46" y="351"/>
                  </a:cubicBezTo>
                  <a:cubicBezTo>
                    <a:pt x="18" y="327"/>
                    <a:pt x="18" y="327"/>
                    <a:pt x="18" y="327"/>
                  </a:cubicBezTo>
                  <a:cubicBezTo>
                    <a:pt x="16" y="325"/>
                    <a:pt x="14" y="322"/>
                    <a:pt x="14" y="318"/>
                  </a:cubicBezTo>
                  <a:cubicBezTo>
                    <a:pt x="13" y="314"/>
                    <a:pt x="14" y="311"/>
                    <a:pt x="17" y="308"/>
                  </a:cubicBezTo>
                  <a:cubicBezTo>
                    <a:pt x="190" y="87"/>
                    <a:pt x="190" y="87"/>
                    <a:pt x="190" y="87"/>
                  </a:cubicBezTo>
                  <a:cubicBezTo>
                    <a:pt x="192" y="84"/>
                    <a:pt x="192" y="81"/>
                    <a:pt x="191" y="80"/>
                  </a:cubicBezTo>
                  <a:cubicBezTo>
                    <a:pt x="190" y="78"/>
                    <a:pt x="188" y="77"/>
                    <a:pt x="185" y="77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2" y="85"/>
                    <a:pt x="9" y="84"/>
                    <a:pt x="6" y="82"/>
                  </a:cubicBezTo>
                  <a:cubicBezTo>
                    <a:pt x="3" y="79"/>
                    <a:pt x="1" y="76"/>
                    <a:pt x="1" y="72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1"/>
                    <a:pt x="1" y="28"/>
                    <a:pt x="3" y="26"/>
                  </a:cubicBezTo>
                  <a:cubicBezTo>
                    <a:pt x="6" y="23"/>
                    <a:pt x="9" y="22"/>
                    <a:pt x="12" y="22"/>
                  </a:cubicBezTo>
                  <a:cubicBezTo>
                    <a:pt x="438" y="1"/>
                    <a:pt x="438" y="1"/>
                    <a:pt x="438" y="1"/>
                  </a:cubicBezTo>
                  <a:cubicBezTo>
                    <a:pt x="442" y="0"/>
                    <a:pt x="445" y="1"/>
                    <a:pt x="448" y="4"/>
                  </a:cubicBezTo>
                  <a:cubicBezTo>
                    <a:pt x="451" y="7"/>
                    <a:pt x="452" y="10"/>
                    <a:pt x="452" y="14"/>
                  </a:cubicBezTo>
                  <a:lnTo>
                    <a:pt x="454" y="50"/>
                  </a:lnTo>
                  <a:close/>
                  <a:moveTo>
                    <a:pt x="254" y="198"/>
                  </a:moveTo>
                  <a:cubicBezTo>
                    <a:pt x="258" y="198"/>
                    <a:pt x="261" y="199"/>
                    <a:pt x="263" y="202"/>
                  </a:cubicBezTo>
                  <a:cubicBezTo>
                    <a:pt x="266" y="205"/>
                    <a:pt x="267" y="208"/>
                    <a:pt x="267" y="212"/>
                  </a:cubicBezTo>
                  <a:cubicBezTo>
                    <a:pt x="278" y="510"/>
                    <a:pt x="278" y="510"/>
                    <a:pt x="278" y="510"/>
                  </a:cubicBezTo>
                  <a:cubicBezTo>
                    <a:pt x="278" y="515"/>
                    <a:pt x="277" y="518"/>
                    <a:pt x="274" y="521"/>
                  </a:cubicBezTo>
                  <a:cubicBezTo>
                    <a:pt x="271" y="524"/>
                    <a:pt x="268" y="525"/>
                    <a:pt x="265" y="525"/>
                  </a:cubicBezTo>
                  <a:cubicBezTo>
                    <a:pt x="229" y="526"/>
                    <a:pt x="229" y="526"/>
                    <a:pt x="229" y="526"/>
                  </a:cubicBezTo>
                  <a:cubicBezTo>
                    <a:pt x="225" y="526"/>
                    <a:pt x="222" y="525"/>
                    <a:pt x="220" y="523"/>
                  </a:cubicBezTo>
                  <a:cubicBezTo>
                    <a:pt x="217" y="520"/>
                    <a:pt x="216" y="517"/>
                    <a:pt x="215" y="513"/>
                  </a:cubicBezTo>
                  <a:cubicBezTo>
                    <a:pt x="205" y="214"/>
                    <a:pt x="205" y="214"/>
                    <a:pt x="205" y="214"/>
                  </a:cubicBezTo>
                  <a:cubicBezTo>
                    <a:pt x="205" y="210"/>
                    <a:pt x="207" y="207"/>
                    <a:pt x="209" y="204"/>
                  </a:cubicBezTo>
                  <a:cubicBezTo>
                    <a:pt x="212" y="202"/>
                    <a:pt x="215" y="200"/>
                    <a:pt x="218" y="200"/>
                  </a:cubicBezTo>
                  <a:lnTo>
                    <a:pt x="254" y="198"/>
                  </a:lnTo>
                  <a:close/>
                  <a:moveTo>
                    <a:pt x="478" y="329"/>
                  </a:moveTo>
                  <a:cubicBezTo>
                    <a:pt x="481" y="332"/>
                    <a:pt x="482" y="335"/>
                    <a:pt x="481" y="339"/>
                  </a:cubicBezTo>
                  <a:cubicBezTo>
                    <a:pt x="480" y="342"/>
                    <a:pt x="478" y="345"/>
                    <a:pt x="476" y="348"/>
                  </a:cubicBezTo>
                  <a:cubicBezTo>
                    <a:pt x="432" y="380"/>
                    <a:pt x="432" y="380"/>
                    <a:pt x="432" y="380"/>
                  </a:cubicBezTo>
                  <a:cubicBezTo>
                    <a:pt x="429" y="382"/>
                    <a:pt x="425" y="383"/>
                    <a:pt x="422" y="382"/>
                  </a:cubicBezTo>
                  <a:cubicBezTo>
                    <a:pt x="418" y="382"/>
                    <a:pt x="415" y="381"/>
                    <a:pt x="412" y="377"/>
                  </a:cubicBezTo>
                  <a:cubicBezTo>
                    <a:pt x="308" y="229"/>
                    <a:pt x="308" y="229"/>
                    <a:pt x="308" y="229"/>
                  </a:cubicBezTo>
                  <a:cubicBezTo>
                    <a:pt x="305" y="227"/>
                    <a:pt x="304" y="223"/>
                    <a:pt x="305" y="220"/>
                  </a:cubicBezTo>
                  <a:cubicBezTo>
                    <a:pt x="305" y="216"/>
                    <a:pt x="307" y="213"/>
                    <a:pt x="310" y="210"/>
                  </a:cubicBezTo>
                  <a:cubicBezTo>
                    <a:pt x="354" y="177"/>
                    <a:pt x="354" y="177"/>
                    <a:pt x="354" y="177"/>
                  </a:cubicBezTo>
                  <a:cubicBezTo>
                    <a:pt x="357" y="176"/>
                    <a:pt x="361" y="175"/>
                    <a:pt x="364" y="175"/>
                  </a:cubicBezTo>
                  <a:cubicBezTo>
                    <a:pt x="368" y="176"/>
                    <a:pt x="371" y="177"/>
                    <a:pt x="372" y="180"/>
                  </a:cubicBezTo>
                  <a:lnTo>
                    <a:pt x="478" y="3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14"/>
            <p:cNvSpPr>
              <a:spLocks noEditPoints="1"/>
            </p:cNvSpPr>
            <p:nvPr/>
          </p:nvSpPr>
          <p:spPr bwMode="auto">
            <a:xfrm>
              <a:off x="10247313" y="3606801"/>
              <a:ext cx="982663" cy="1149350"/>
            </a:xfrm>
            <a:custGeom>
              <a:avLst/>
              <a:gdLst>
                <a:gd name="T0" fmla="*/ 359 w 612"/>
                <a:gd name="T1" fmla="*/ 99 h 652"/>
                <a:gd name="T2" fmla="*/ 213 w 612"/>
                <a:gd name="T3" fmla="*/ 582 h 652"/>
                <a:gd name="T4" fmla="*/ 186 w 612"/>
                <a:gd name="T5" fmla="*/ 609 h 652"/>
                <a:gd name="T6" fmla="*/ 64 w 612"/>
                <a:gd name="T7" fmla="*/ 649 h 652"/>
                <a:gd name="T8" fmla="*/ 41 w 612"/>
                <a:gd name="T9" fmla="*/ 606 h 652"/>
                <a:gd name="T10" fmla="*/ 53 w 612"/>
                <a:gd name="T11" fmla="*/ 579 h 652"/>
                <a:gd name="T12" fmla="*/ 140 w 612"/>
                <a:gd name="T13" fmla="*/ 541 h 652"/>
                <a:gd name="T14" fmla="*/ 267 w 612"/>
                <a:gd name="T15" fmla="*/ 121 h 652"/>
                <a:gd name="T16" fmla="*/ 252 w 612"/>
                <a:gd name="T17" fmla="*/ 102 h 652"/>
                <a:gd name="T18" fmla="*/ 11 w 612"/>
                <a:gd name="T19" fmla="*/ 115 h 652"/>
                <a:gd name="T20" fmla="*/ 1 w 612"/>
                <a:gd name="T21" fmla="*/ 67 h 652"/>
                <a:gd name="T22" fmla="*/ 21 w 612"/>
                <a:gd name="T23" fmla="*/ 45 h 652"/>
                <a:gd name="T24" fmla="*/ 595 w 612"/>
                <a:gd name="T25" fmla="*/ 6 h 652"/>
                <a:gd name="T26" fmla="*/ 605 w 612"/>
                <a:gd name="T27" fmla="*/ 54 h 652"/>
                <a:gd name="T28" fmla="*/ 586 w 612"/>
                <a:gd name="T29" fmla="*/ 76 h 652"/>
                <a:gd name="T30" fmla="*/ 134 w 612"/>
                <a:gd name="T31" fmla="*/ 385 h 652"/>
                <a:gd name="T32" fmla="*/ 104 w 612"/>
                <a:gd name="T33" fmla="*/ 383 h 652"/>
                <a:gd name="T34" fmla="*/ 32 w 612"/>
                <a:gd name="T35" fmla="*/ 290 h 652"/>
                <a:gd name="T36" fmla="*/ 97 w 612"/>
                <a:gd name="T37" fmla="*/ 225 h 652"/>
                <a:gd name="T38" fmla="*/ 127 w 612"/>
                <a:gd name="T39" fmla="*/ 228 h 652"/>
                <a:gd name="T40" fmla="*/ 199 w 612"/>
                <a:gd name="T41" fmla="*/ 320 h 652"/>
                <a:gd name="T42" fmla="*/ 134 w 612"/>
                <a:gd name="T43" fmla="*/ 385 h 652"/>
                <a:gd name="T44" fmla="*/ 529 w 612"/>
                <a:gd name="T45" fmla="*/ 516 h 652"/>
                <a:gd name="T46" fmla="*/ 595 w 612"/>
                <a:gd name="T47" fmla="*/ 537 h 652"/>
                <a:gd name="T48" fmla="*/ 611 w 612"/>
                <a:gd name="T49" fmla="*/ 562 h 652"/>
                <a:gd name="T50" fmla="*/ 584 w 612"/>
                <a:gd name="T51" fmla="*/ 648 h 652"/>
                <a:gd name="T52" fmla="*/ 477 w 612"/>
                <a:gd name="T53" fmla="*/ 629 h 652"/>
                <a:gd name="T54" fmla="*/ 444 w 612"/>
                <a:gd name="T55" fmla="*/ 607 h 652"/>
                <a:gd name="T56" fmla="*/ 285 w 612"/>
                <a:gd name="T57" fmla="*/ 380 h 652"/>
                <a:gd name="T58" fmla="*/ 354 w 612"/>
                <a:gd name="T59" fmla="*/ 321 h 652"/>
                <a:gd name="T60" fmla="*/ 384 w 612"/>
                <a:gd name="T61" fmla="*/ 326 h 652"/>
                <a:gd name="T62" fmla="*/ 437 w 612"/>
                <a:gd name="T63" fmla="*/ 324 h 652"/>
                <a:gd name="T64" fmla="*/ 433 w 612"/>
                <a:gd name="T65" fmla="*/ 295 h 652"/>
                <a:gd name="T66" fmla="*/ 517 w 612"/>
                <a:gd name="T67" fmla="*/ 187 h 652"/>
                <a:gd name="T68" fmla="*/ 560 w 612"/>
                <a:gd name="T69" fmla="*/ 211 h 652"/>
                <a:gd name="T70" fmla="*/ 565 w 612"/>
                <a:gd name="T71" fmla="*/ 242 h 652"/>
                <a:gd name="T72" fmla="*/ 481 w 612"/>
                <a:gd name="T73" fmla="*/ 348 h 652"/>
                <a:gd name="T74" fmla="*/ 437 w 612"/>
                <a:gd name="T75" fmla="*/ 324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2" h="652">
                  <a:moveTo>
                    <a:pt x="375" y="93"/>
                  </a:moveTo>
                  <a:cubicBezTo>
                    <a:pt x="370" y="93"/>
                    <a:pt x="364" y="95"/>
                    <a:pt x="359" y="99"/>
                  </a:cubicBezTo>
                  <a:cubicBezTo>
                    <a:pt x="354" y="104"/>
                    <a:pt x="350" y="109"/>
                    <a:pt x="348" y="115"/>
                  </a:cubicBezTo>
                  <a:cubicBezTo>
                    <a:pt x="213" y="582"/>
                    <a:pt x="213" y="582"/>
                    <a:pt x="213" y="582"/>
                  </a:cubicBezTo>
                  <a:cubicBezTo>
                    <a:pt x="211" y="587"/>
                    <a:pt x="208" y="593"/>
                    <a:pt x="203" y="598"/>
                  </a:cubicBezTo>
                  <a:cubicBezTo>
                    <a:pt x="198" y="603"/>
                    <a:pt x="193" y="607"/>
                    <a:pt x="186" y="609"/>
                  </a:cubicBezTo>
                  <a:cubicBezTo>
                    <a:pt x="79" y="650"/>
                    <a:pt x="79" y="650"/>
                    <a:pt x="79" y="650"/>
                  </a:cubicBezTo>
                  <a:cubicBezTo>
                    <a:pt x="74" y="652"/>
                    <a:pt x="69" y="652"/>
                    <a:pt x="64" y="649"/>
                  </a:cubicBezTo>
                  <a:cubicBezTo>
                    <a:pt x="58" y="646"/>
                    <a:pt x="54" y="643"/>
                    <a:pt x="52" y="637"/>
                  </a:cubicBezTo>
                  <a:cubicBezTo>
                    <a:pt x="41" y="606"/>
                    <a:pt x="41" y="606"/>
                    <a:pt x="41" y="606"/>
                  </a:cubicBezTo>
                  <a:cubicBezTo>
                    <a:pt x="38" y="601"/>
                    <a:pt x="38" y="595"/>
                    <a:pt x="41" y="590"/>
                  </a:cubicBezTo>
                  <a:cubicBezTo>
                    <a:pt x="44" y="585"/>
                    <a:pt x="47" y="581"/>
                    <a:pt x="53" y="579"/>
                  </a:cubicBezTo>
                  <a:cubicBezTo>
                    <a:pt x="125" y="553"/>
                    <a:pt x="125" y="553"/>
                    <a:pt x="125" y="553"/>
                  </a:cubicBezTo>
                  <a:cubicBezTo>
                    <a:pt x="130" y="550"/>
                    <a:pt x="136" y="546"/>
                    <a:pt x="140" y="541"/>
                  </a:cubicBezTo>
                  <a:cubicBezTo>
                    <a:pt x="145" y="535"/>
                    <a:pt x="148" y="530"/>
                    <a:pt x="150" y="525"/>
                  </a:cubicBezTo>
                  <a:cubicBezTo>
                    <a:pt x="267" y="121"/>
                    <a:pt x="267" y="121"/>
                    <a:pt x="267" y="121"/>
                  </a:cubicBezTo>
                  <a:cubicBezTo>
                    <a:pt x="269" y="115"/>
                    <a:pt x="269" y="111"/>
                    <a:pt x="266" y="108"/>
                  </a:cubicBezTo>
                  <a:cubicBezTo>
                    <a:pt x="263" y="104"/>
                    <a:pt x="259" y="102"/>
                    <a:pt x="252" y="102"/>
                  </a:cubicBezTo>
                  <a:cubicBezTo>
                    <a:pt x="27" y="120"/>
                    <a:pt x="27" y="120"/>
                    <a:pt x="27" y="120"/>
                  </a:cubicBezTo>
                  <a:cubicBezTo>
                    <a:pt x="20" y="120"/>
                    <a:pt x="15" y="119"/>
                    <a:pt x="11" y="115"/>
                  </a:cubicBezTo>
                  <a:cubicBezTo>
                    <a:pt x="7" y="112"/>
                    <a:pt x="4" y="106"/>
                    <a:pt x="3" y="99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0" y="61"/>
                    <a:pt x="2" y="56"/>
                    <a:pt x="6" y="52"/>
                  </a:cubicBezTo>
                  <a:cubicBezTo>
                    <a:pt x="10" y="48"/>
                    <a:pt x="15" y="45"/>
                    <a:pt x="21" y="45"/>
                  </a:cubicBezTo>
                  <a:cubicBezTo>
                    <a:pt x="580" y="0"/>
                    <a:pt x="580" y="0"/>
                    <a:pt x="580" y="0"/>
                  </a:cubicBezTo>
                  <a:cubicBezTo>
                    <a:pt x="586" y="0"/>
                    <a:pt x="591" y="2"/>
                    <a:pt x="595" y="6"/>
                  </a:cubicBezTo>
                  <a:cubicBezTo>
                    <a:pt x="599" y="9"/>
                    <a:pt x="601" y="14"/>
                    <a:pt x="602" y="21"/>
                  </a:cubicBezTo>
                  <a:cubicBezTo>
                    <a:pt x="605" y="54"/>
                    <a:pt x="605" y="54"/>
                    <a:pt x="605" y="54"/>
                  </a:cubicBezTo>
                  <a:cubicBezTo>
                    <a:pt x="605" y="60"/>
                    <a:pt x="603" y="65"/>
                    <a:pt x="600" y="69"/>
                  </a:cubicBezTo>
                  <a:cubicBezTo>
                    <a:pt x="596" y="73"/>
                    <a:pt x="592" y="76"/>
                    <a:pt x="586" y="76"/>
                  </a:cubicBezTo>
                  <a:lnTo>
                    <a:pt x="375" y="93"/>
                  </a:lnTo>
                  <a:close/>
                  <a:moveTo>
                    <a:pt x="134" y="385"/>
                  </a:moveTo>
                  <a:cubicBezTo>
                    <a:pt x="130" y="389"/>
                    <a:pt x="125" y="390"/>
                    <a:pt x="119" y="390"/>
                  </a:cubicBezTo>
                  <a:cubicBezTo>
                    <a:pt x="113" y="390"/>
                    <a:pt x="108" y="387"/>
                    <a:pt x="104" y="383"/>
                  </a:cubicBezTo>
                  <a:cubicBezTo>
                    <a:pt x="37" y="305"/>
                    <a:pt x="37" y="305"/>
                    <a:pt x="37" y="305"/>
                  </a:cubicBezTo>
                  <a:cubicBezTo>
                    <a:pt x="33" y="301"/>
                    <a:pt x="32" y="295"/>
                    <a:pt x="32" y="290"/>
                  </a:cubicBezTo>
                  <a:cubicBezTo>
                    <a:pt x="33" y="284"/>
                    <a:pt x="35" y="279"/>
                    <a:pt x="39" y="275"/>
                  </a:cubicBezTo>
                  <a:cubicBezTo>
                    <a:pt x="97" y="225"/>
                    <a:pt x="97" y="225"/>
                    <a:pt x="97" y="225"/>
                  </a:cubicBezTo>
                  <a:cubicBezTo>
                    <a:pt x="101" y="222"/>
                    <a:pt x="106" y="221"/>
                    <a:pt x="112" y="221"/>
                  </a:cubicBezTo>
                  <a:cubicBezTo>
                    <a:pt x="117" y="221"/>
                    <a:pt x="122" y="224"/>
                    <a:pt x="127" y="228"/>
                  </a:cubicBezTo>
                  <a:cubicBezTo>
                    <a:pt x="193" y="305"/>
                    <a:pt x="193" y="305"/>
                    <a:pt x="193" y="305"/>
                  </a:cubicBezTo>
                  <a:cubicBezTo>
                    <a:pt x="197" y="309"/>
                    <a:pt x="199" y="314"/>
                    <a:pt x="199" y="320"/>
                  </a:cubicBezTo>
                  <a:cubicBezTo>
                    <a:pt x="199" y="325"/>
                    <a:pt x="196" y="330"/>
                    <a:pt x="191" y="335"/>
                  </a:cubicBezTo>
                  <a:lnTo>
                    <a:pt x="134" y="385"/>
                  </a:lnTo>
                  <a:close/>
                  <a:moveTo>
                    <a:pt x="514" y="503"/>
                  </a:moveTo>
                  <a:cubicBezTo>
                    <a:pt x="518" y="507"/>
                    <a:pt x="523" y="512"/>
                    <a:pt x="529" y="516"/>
                  </a:cubicBezTo>
                  <a:cubicBezTo>
                    <a:pt x="535" y="521"/>
                    <a:pt x="541" y="524"/>
                    <a:pt x="546" y="525"/>
                  </a:cubicBezTo>
                  <a:cubicBezTo>
                    <a:pt x="595" y="537"/>
                    <a:pt x="595" y="537"/>
                    <a:pt x="595" y="537"/>
                  </a:cubicBezTo>
                  <a:cubicBezTo>
                    <a:pt x="601" y="538"/>
                    <a:pt x="605" y="541"/>
                    <a:pt x="608" y="546"/>
                  </a:cubicBezTo>
                  <a:cubicBezTo>
                    <a:pt x="611" y="550"/>
                    <a:pt x="612" y="556"/>
                    <a:pt x="611" y="562"/>
                  </a:cubicBezTo>
                  <a:cubicBezTo>
                    <a:pt x="594" y="635"/>
                    <a:pt x="594" y="635"/>
                    <a:pt x="594" y="635"/>
                  </a:cubicBezTo>
                  <a:cubicBezTo>
                    <a:pt x="593" y="641"/>
                    <a:pt x="589" y="645"/>
                    <a:pt x="584" y="648"/>
                  </a:cubicBezTo>
                  <a:cubicBezTo>
                    <a:pt x="579" y="651"/>
                    <a:pt x="574" y="652"/>
                    <a:pt x="568" y="651"/>
                  </a:cubicBezTo>
                  <a:cubicBezTo>
                    <a:pt x="477" y="629"/>
                    <a:pt x="477" y="629"/>
                    <a:pt x="477" y="629"/>
                  </a:cubicBezTo>
                  <a:cubicBezTo>
                    <a:pt x="471" y="627"/>
                    <a:pt x="465" y="625"/>
                    <a:pt x="459" y="621"/>
                  </a:cubicBezTo>
                  <a:cubicBezTo>
                    <a:pt x="453" y="616"/>
                    <a:pt x="447" y="612"/>
                    <a:pt x="444" y="607"/>
                  </a:cubicBezTo>
                  <a:cubicBezTo>
                    <a:pt x="289" y="396"/>
                    <a:pt x="289" y="396"/>
                    <a:pt x="289" y="396"/>
                  </a:cubicBezTo>
                  <a:cubicBezTo>
                    <a:pt x="286" y="392"/>
                    <a:pt x="284" y="387"/>
                    <a:pt x="285" y="380"/>
                  </a:cubicBezTo>
                  <a:cubicBezTo>
                    <a:pt x="286" y="374"/>
                    <a:pt x="289" y="370"/>
                    <a:pt x="294" y="367"/>
                  </a:cubicBezTo>
                  <a:cubicBezTo>
                    <a:pt x="354" y="321"/>
                    <a:pt x="354" y="321"/>
                    <a:pt x="354" y="321"/>
                  </a:cubicBezTo>
                  <a:cubicBezTo>
                    <a:pt x="359" y="319"/>
                    <a:pt x="365" y="318"/>
                    <a:pt x="370" y="318"/>
                  </a:cubicBezTo>
                  <a:cubicBezTo>
                    <a:pt x="376" y="319"/>
                    <a:pt x="380" y="322"/>
                    <a:pt x="384" y="326"/>
                  </a:cubicBezTo>
                  <a:lnTo>
                    <a:pt x="514" y="503"/>
                  </a:lnTo>
                  <a:close/>
                  <a:moveTo>
                    <a:pt x="437" y="324"/>
                  </a:moveTo>
                  <a:cubicBezTo>
                    <a:pt x="433" y="321"/>
                    <a:pt x="430" y="317"/>
                    <a:pt x="429" y="311"/>
                  </a:cubicBezTo>
                  <a:cubicBezTo>
                    <a:pt x="428" y="305"/>
                    <a:pt x="429" y="300"/>
                    <a:pt x="433" y="295"/>
                  </a:cubicBezTo>
                  <a:cubicBezTo>
                    <a:pt x="503" y="197"/>
                    <a:pt x="503" y="197"/>
                    <a:pt x="503" y="197"/>
                  </a:cubicBezTo>
                  <a:cubicBezTo>
                    <a:pt x="506" y="192"/>
                    <a:pt x="511" y="188"/>
                    <a:pt x="517" y="187"/>
                  </a:cubicBezTo>
                  <a:cubicBezTo>
                    <a:pt x="522" y="186"/>
                    <a:pt x="527" y="188"/>
                    <a:pt x="532" y="192"/>
                  </a:cubicBezTo>
                  <a:cubicBezTo>
                    <a:pt x="560" y="211"/>
                    <a:pt x="560" y="211"/>
                    <a:pt x="560" y="211"/>
                  </a:cubicBezTo>
                  <a:cubicBezTo>
                    <a:pt x="565" y="215"/>
                    <a:pt x="568" y="219"/>
                    <a:pt x="568" y="225"/>
                  </a:cubicBezTo>
                  <a:cubicBezTo>
                    <a:pt x="569" y="230"/>
                    <a:pt x="568" y="236"/>
                    <a:pt x="565" y="242"/>
                  </a:cubicBezTo>
                  <a:cubicBezTo>
                    <a:pt x="495" y="340"/>
                    <a:pt x="495" y="340"/>
                    <a:pt x="495" y="340"/>
                  </a:cubicBezTo>
                  <a:cubicBezTo>
                    <a:pt x="491" y="344"/>
                    <a:pt x="486" y="347"/>
                    <a:pt x="481" y="348"/>
                  </a:cubicBezTo>
                  <a:cubicBezTo>
                    <a:pt x="475" y="349"/>
                    <a:pt x="470" y="347"/>
                    <a:pt x="465" y="343"/>
                  </a:cubicBezTo>
                  <a:lnTo>
                    <a:pt x="437" y="32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0393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Freeform 314"/>
          <p:cNvSpPr>
            <a:spLocks/>
          </p:cNvSpPr>
          <p:nvPr/>
        </p:nvSpPr>
        <p:spPr bwMode="auto">
          <a:xfrm>
            <a:off x="3326418" y="-1254518"/>
            <a:ext cx="8876089" cy="8601862"/>
          </a:xfrm>
          <a:custGeom>
            <a:avLst/>
            <a:gdLst>
              <a:gd name="T0" fmla="*/ 925 w 4388"/>
              <a:gd name="T1" fmla="*/ 2505 h 4252"/>
              <a:gd name="T2" fmla="*/ 916 w 4388"/>
              <a:gd name="T3" fmla="*/ 2500 h 4252"/>
              <a:gd name="T4" fmla="*/ 909 w 4388"/>
              <a:gd name="T5" fmla="*/ 2496 h 4252"/>
              <a:gd name="T6" fmla="*/ 896 w 4388"/>
              <a:gd name="T7" fmla="*/ 2395 h 4252"/>
              <a:gd name="T8" fmla="*/ 3033 w 4388"/>
              <a:gd name="T9" fmla="*/ 683 h 4252"/>
              <a:gd name="T10" fmla="*/ 3024 w 4388"/>
              <a:gd name="T11" fmla="*/ 568 h 4252"/>
              <a:gd name="T12" fmla="*/ 2054 w 4388"/>
              <a:gd name="T13" fmla="*/ 12 h 4252"/>
              <a:gd name="T14" fmla="*/ 1983 w 4388"/>
              <a:gd name="T15" fmla="*/ 14 h 4252"/>
              <a:gd name="T16" fmla="*/ 1999 w 4388"/>
              <a:gd name="T17" fmla="*/ 140 h 4252"/>
              <a:gd name="T18" fmla="*/ 2722 w 4388"/>
              <a:gd name="T19" fmla="*/ 561 h 4252"/>
              <a:gd name="T20" fmla="*/ 2723 w 4388"/>
              <a:gd name="T21" fmla="*/ 679 h 4252"/>
              <a:gd name="T22" fmla="*/ 43 w 4388"/>
              <a:gd name="T23" fmla="*/ 2230 h 4252"/>
              <a:gd name="T24" fmla="*/ 34 w 4388"/>
              <a:gd name="T25" fmla="*/ 2341 h 4252"/>
              <a:gd name="T26" fmla="*/ 34 w 4388"/>
              <a:gd name="T27" fmla="*/ 2341 h 4252"/>
              <a:gd name="T28" fmla="*/ 34 w 4388"/>
              <a:gd name="T29" fmla="*/ 2341 h 4252"/>
              <a:gd name="T30" fmla="*/ 50 w 4388"/>
              <a:gd name="T31" fmla="*/ 2351 h 4252"/>
              <a:gd name="T32" fmla="*/ 3544 w 4388"/>
              <a:gd name="T33" fmla="*/ 4252 h 4252"/>
              <a:gd name="T34" fmla="*/ 3966 w 4388"/>
              <a:gd name="T35" fmla="*/ 4252 h 4252"/>
              <a:gd name="T36" fmla="*/ 4388 w 4388"/>
              <a:gd name="T37" fmla="*/ 4252 h 4252"/>
              <a:gd name="T38" fmla="*/ 925 w 4388"/>
              <a:gd name="T39" fmla="*/ 2505 h 4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388" h="4252">
                <a:moveTo>
                  <a:pt x="925" y="2505"/>
                </a:moveTo>
                <a:cubicBezTo>
                  <a:pt x="916" y="2500"/>
                  <a:pt x="916" y="2500"/>
                  <a:pt x="916" y="2500"/>
                </a:cubicBezTo>
                <a:cubicBezTo>
                  <a:pt x="914" y="2499"/>
                  <a:pt x="911" y="2498"/>
                  <a:pt x="909" y="2496"/>
                </a:cubicBezTo>
                <a:cubicBezTo>
                  <a:pt x="850" y="2454"/>
                  <a:pt x="896" y="2395"/>
                  <a:pt x="896" y="2395"/>
                </a:cubicBezTo>
                <a:cubicBezTo>
                  <a:pt x="3033" y="683"/>
                  <a:pt x="3033" y="683"/>
                  <a:pt x="3033" y="683"/>
                </a:cubicBezTo>
                <a:cubicBezTo>
                  <a:pt x="3073" y="653"/>
                  <a:pt x="3068" y="592"/>
                  <a:pt x="3024" y="568"/>
                </a:cubicBezTo>
                <a:cubicBezTo>
                  <a:pt x="2054" y="12"/>
                  <a:pt x="2054" y="12"/>
                  <a:pt x="2054" y="12"/>
                </a:cubicBezTo>
                <a:cubicBezTo>
                  <a:pt x="2032" y="0"/>
                  <a:pt x="2004" y="1"/>
                  <a:pt x="1983" y="14"/>
                </a:cubicBezTo>
                <a:cubicBezTo>
                  <a:pt x="1945" y="51"/>
                  <a:pt x="1953" y="114"/>
                  <a:pt x="1999" y="140"/>
                </a:cubicBezTo>
                <a:cubicBezTo>
                  <a:pt x="2722" y="561"/>
                  <a:pt x="2722" y="561"/>
                  <a:pt x="2722" y="561"/>
                </a:cubicBezTo>
                <a:cubicBezTo>
                  <a:pt x="2767" y="588"/>
                  <a:pt x="2768" y="652"/>
                  <a:pt x="2723" y="679"/>
                </a:cubicBezTo>
                <a:cubicBezTo>
                  <a:pt x="43" y="2230"/>
                  <a:pt x="43" y="2230"/>
                  <a:pt x="43" y="2230"/>
                </a:cubicBezTo>
                <a:cubicBezTo>
                  <a:pt x="0" y="2256"/>
                  <a:pt x="0" y="2313"/>
                  <a:pt x="34" y="2341"/>
                </a:cubicBezTo>
                <a:cubicBezTo>
                  <a:pt x="34" y="2341"/>
                  <a:pt x="34" y="2341"/>
                  <a:pt x="34" y="2341"/>
                </a:cubicBezTo>
                <a:cubicBezTo>
                  <a:pt x="34" y="2341"/>
                  <a:pt x="34" y="2341"/>
                  <a:pt x="34" y="2341"/>
                </a:cubicBezTo>
                <a:cubicBezTo>
                  <a:pt x="39" y="2345"/>
                  <a:pt x="44" y="2348"/>
                  <a:pt x="50" y="2351"/>
                </a:cubicBezTo>
                <a:cubicBezTo>
                  <a:pt x="3544" y="4252"/>
                  <a:pt x="3544" y="4252"/>
                  <a:pt x="3544" y="4252"/>
                </a:cubicBezTo>
                <a:cubicBezTo>
                  <a:pt x="3966" y="4252"/>
                  <a:pt x="3966" y="4252"/>
                  <a:pt x="3966" y="4252"/>
                </a:cubicBezTo>
                <a:cubicBezTo>
                  <a:pt x="4388" y="4252"/>
                  <a:pt x="4388" y="4252"/>
                  <a:pt x="4388" y="4252"/>
                </a:cubicBezTo>
                <a:lnTo>
                  <a:pt x="925" y="2505"/>
                </a:lnTo>
                <a:close/>
              </a:path>
            </a:pathLst>
          </a:custGeom>
          <a:solidFill>
            <a:srgbClr val="FFFFFF">
              <a:alpha val="42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58" name="图片 10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1037" y="-430279"/>
            <a:ext cx="8365653" cy="8826633"/>
          </a:xfrm>
          <a:prstGeom prst="rect">
            <a:avLst/>
          </a:prstGeom>
        </p:spPr>
      </p:pic>
      <p:sp>
        <p:nvSpPr>
          <p:cNvPr id="1051" name="AutoShape 312"/>
          <p:cNvSpPr>
            <a:spLocks noChangeAspect="1" noChangeArrowheads="1" noTextEdit="1"/>
          </p:cNvSpPr>
          <p:nvPr/>
        </p:nvSpPr>
        <p:spPr bwMode="auto">
          <a:xfrm>
            <a:off x="3354199" y="-839788"/>
            <a:ext cx="7945438" cy="771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41" name="Rectangle 5"/>
          <p:cNvSpPr>
            <a:spLocks noChangeArrowheads="1"/>
          </p:cNvSpPr>
          <p:nvPr/>
        </p:nvSpPr>
        <p:spPr bwMode="auto">
          <a:xfrm>
            <a:off x="1868488" y="442913"/>
            <a:ext cx="107950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900" b="0" i="0" u="none" strike="noStrike" cap="none" normalizeH="0" baseline="0" dirty="0">
                <a:ln>
                  <a:noFill/>
                </a:ln>
                <a:solidFill>
                  <a:srgbClr val="F2EFE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一份针对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2" name="Rectangle 6"/>
          <p:cNvSpPr>
            <a:spLocks noChangeArrowheads="1"/>
          </p:cNvSpPr>
          <p:nvPr/>
        </p:nvSpPr>
        <p:spPr bwMode="auto">
          <a:xfrm>
            <a:off x="1868488" y="1133476"/>
            <a:ext cx="410051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900" b="0" i="0" u="none" strike="noStrike" cap="none" normalizeH="0" baseline="0" dirty="0">
                <a:ln>
                  <a:noFill/>
                </a:ln>
                <a:solidFill>
                  <a:srgbClr val="F2EFE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的人调查显示，乘坐地铁的人群里：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650875" y="465138"/>
            <a:ext cx="1162050" cy="1225551"/>
            <a:chOff x="650875" y="465138"/>
            <a:chExt cx="1162050" cy="1225551"/>
          </a:xfrm>
        </p:grpSpPr>
        <p:sp>
          <p:nvSpPr>
            <p:cNvPr id="843" name="Freeform 7"/>
            <p:cNvSpPr>
              <a:spLocks/>
            </p:cNvSpPr>
            <p:nvPr/>
          </p:nvSpPr>
          <p:spPr bwMode="auto">
            <a:xfrm>
              <a:off x="676275" y="501651"/>
              <a:ext cx="1136650" cy="1189038"/>
            </a:xfrm>
            <a:custGeom>
              <a:avLst/>
              <a:gdLst>
                <a:gd name="T0" fmla="*/ 361 w 716"/>
                <a:gd name="T1" fmla="*/ 0 h 749"/>
                <a:gd name="T2" fmla="*/ 328 w 716"/>
                <a:gd name="T3" fmla="*/ 181 h 749"/>
                <a:gd name="T4" fmla="*/ 265 w 716"/>
                <a:gd name="T5" fmla="*/ 157 h 749"/>
                <a:gd name="T6" fmla="*/ 0 w 716"/>
                <a:gd name="T7" fmla="*/ 633 h 749"/>
                <a:gd name="T8" fmla="*/ 311 w 716"/>
                <a:gd name="T9" fmla="*/ 749 h 749"/>
                <a:gd name="T10" fmla="*/ 373 w 716"/>
                <a:gd name="T11" fmla="*/ 717 h 749"/>
                <a:gd name="T12" fmla="*/ 478 w 716"/>
                <a:gd name="T13" fmla="*/ 529 h 749"/>
                <a:gd name="T14" fmla="*/ 589 w 716"/>
                <a:gd name="T15" fmla="*/ 537 h 749"/>
                <a:gd name="T16" fmla="*/ 634 w 716"/>
                <a:gd name="T17" fmla="*/ 491 h 749"/>
                <a:gd name="T18" fmla="*/ 716 w 716"/>
                <a:gd name="T19" fmla="*/ 28 h 749"/>
                <a:gd name="T20" fmla="*/ 361 w 716"/>
                <a:gd name="T21" fmla="*/ 0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6" h="749">
                  <a:moveTo>
                    <a:pt x="361" y="0"/>
                  </a:moveTo>
                  <a:lnTo>
                    <a:pt x="328" y="181"/>
                  </a:lnTo>
                  <a:lnTo>
                    <a:pt x="265" y="157"/>
                  </a:lnTo>
                  <a:lnTo>
                    <a:pt x="0" y="633"/>
                  </a:lnTo>
                  <a:lnTo>
                    <a:pt x="311" y="749"/>
                  </a:lnTo>
                  <a:lnTo>
                    <a:pt x="373" y="717"/>
                  </a:lnTo>
                  <a:lnTo>
                    <a:pt x="478" y="529"/>
                  </a:lnTo>
                  <a:lnTo>
                    <a:pt x="589" y="537"/>
                  </a:lnTo>
                  <a:lnTo>
                    <a:pt x="634" y="491"/>
                  </a:lnTo>
                  <a:lnTo>
                    <a:pt x="716" y="28"/>
                  </a:lnTo>
                  <a:lnTo>
                    <a:pt x="361" y="0"/>
                  </a:lnTo>
                  <a:close/>
                </a:path>
              </a:pathLst>
            </a:custGeom>
            <a:solidFill>
              <a:srgbClr val="CAC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4" name="Freeform 8"/>
            <p:cNvSpPr>
              <a:spLocks/>
            </p:cNvSpPr>
            <p:nvPr/>
          </p:nvSpPr>
          <p:spPr bwMode="auto">
            <a:xfrm>
              <a:off x="676275" y="501651"/>
              <a:ext cx="1136650" cy="1189038"/>
            </a:xfrm>
            <a:custGeom>
              <a:avLst/>
              <a:gdLst>
                <a:gd name="T0" fmla="*/ 361 w 716"/>
                <a:gd name="T1" fmla="*/ 0 h 749"/>
                <a:gd name="T2" fmla="*/ 328 w 716"/>
                <a:gd name="T3" fmla="*/ 181 h 749"/>
                <a:gd name="T4" fmla="*/ 265 w 716"/>
                <a:gd name="T5" fmla="*/ 157 h 749"/>
                <a:gd name="T6" fmla="*/ 0 w 716"/>
                <a:gd name="T7" fmla="*/ 633 h 749"/>
                <a:gd name="T8" fmla="*/ 311 w 716"/>
                <a:gd name="T9" fmla="*/ 749 h 749"/>
                <a:gd name="T10" fmla="*/ 373 w 716"/>
                <a:gd name="T11" fmla="*/ 717 h 749"/>
                <a:gd name="T12" fmla="*/ 478 w 716"/>
                <a:gd name="T13" fmla="*/ 529 h 749"/>
                <a:gd name="T14" fmla="*/ 589 w 716"/>
                <a:gd name="T15" fmla="*/ 537 h 749"/>
                <a:gd name="T16" fmla="*/ 634 w 716"/>
                <a:gd name="T17" fmla="*/ 491 h 749"/>
                <a:gd name="T18" fmla="*/ 716 w 716"/>
                <a:gd name="T19" fmla="*/ 28 h 749"/>
                <a:gd name="T20" fmla="*/ 361 w 716"/>
                <a:gd name="T21" fmla="*/ 0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6" h="749">
                  <a:moveTo>
                    <a:pt x="361" y="0"/>
                  </a:moveTo>
                  <a:lnTo>
                    <a:pt x="328" y="181"/>
                  </a:lnTo>
                  <a:lnTo>
                    <a:pt x="265" y="157"/>
                  </a:lnTo>
                  <a:lnTo>
                    <a:pt x="0" y="633"/>
                  </a:lnTo>
                  <a:lnTo>
                    <a:pt x="311" y="749"/>
                  </a:lnTo>
                  <a:lnTo>
                    <a:pt x="373" y="717"/>
                  </a:lnTo>
                  <a:lnTo>
                    <a:pt x="478" y="529"/>
                  </a:lnTo>
                  <a:lnTo>
                    <a:pt x="589" y="537"/>
                  </a:lnTo>
                  <a:lnTo>
                    <a:pt x="634" y="491"/>
                  </a:lnTo>
                  <a:lnTo>
                    <a:pt x="716" y="28"/>
                  </a:lnTo>
                  <a:lnTo>
                    <a:pt x="36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5" name="Freeform 9"/>
            <p:cNvSpPr>
              <a:spLocks/>
            </p:cNvSpPr>
            <p:nvPr/>
          </p:nvSpPr>
          <p:spPr bwMode="auto">
            <a:xfrm>
              <a:off x="650875" y="715963"/>
              <a:ext cx="971550" cy="936625"/>
            </a:xfrm>
            <a:custGeom>
              <a:avLst/>
              <a:gdLst>
                <a:gd name="T0" fmla="*/ 264 w 612"/>
                <a:gd name="T1" fmla="*/ 0 h 590"/>
                <a:gd name="T2" fmla="*/ 612 w 612"/>
                <a:gd name="T3" fmla="*/ 128 h 590"/>
                <a:gd name="T4" fmla="*/ 373 w 612"/>
                <a:gd name="T5" fmla="*/ 559 h 590"/>
                <a:gd name="T6" fmla="*/ 311 w 612"/>
                <a:gd name="T7" fmla="*/ 590 h 590"/>
                <a:gd name="T8" fmla="*/ 0 w 612"/>
                <a:gd name="T9" fmla="*/ 475 h 590"/>
                <a:gd name="T10" fmla="*/ 264 w 612"/>
                <a:gd name="T11" fmla="*/ 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2" h="590">
                  <a:moveTo>
                    <a:pt x="264" y="0"/>
                  </a:moveTo>
                  <a:lnTo>
                    <a:pt x="612" y="128"/>
                  </a:lnTo>
                  <a:lnTo>
                    <a:pt x="373" y="559"/>
                  </a:lnTo>
                  <a:lnTo>
                    <a:pt x="311" y="590"/>
                  </a:lnTo>
                  <a:lnTo>
                    <a:pt x="0" y="475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6" name="Freeform 10"/>
            <p:cNvSpPr>
              <a:spLocks/>
            </p:cNvSpPr>
            <p:nvPr/>
          </p:nvSpPr>
          <p:spPr bwMode="auto">
            <a:xfrm>
              <a:off x="1144588" y="1574801"/>
              <a:ext cx="98425" cy="77788"/>
            </a:xfrm>
            <a:custGeom>
              <a:avLst/>
              <a:gdLst>
                <a:gd name="T0" fmla="*/ 0 w 62"/>
                <a:gd name="T1" fmla="*/ 49 h 49"/>
                <a:gd name="T2" fmla="*/ 27 w 62"/>
                <a:gd name="T3" fmla="*/ 0 h 49"/>
                <a:gd name="T4" fmla="*/ 62 w 62"/>
                <a:gd name="T5" fmla="*/ 18 h 49"/>
                <a:gd name="T6" fmla="*/ 0 w 62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" h="49">
                  <a:moveTo>
                    <a:pt x="0" y="49"/>
                  </a:moveTo>
                  <a:lnTo>
                    <a:pt x="27" y="0"/>
                  </a:lnTo>
                  <a:lnTo>
                    <a:pt x="62" y="18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C9C7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7" name="Freeform 11"/>
            <p:cNvSpPr>
              <a:spLocks/>
            </p:cNvSpPr>
            <p:nvPr/>
          </p:nvSpPr>
          <p:spPr bwMode="auto">
            <a:xfrm>
              <a:off x="798513" y="1281113"/>
              <a:ext cx="469900" cy="180975"/>
            </a:xfrm>
            <a:custGeom>
              <a:avLst/>
              <a:gdLst>
                <a:gd name="T0" fmla="*/ 4 w 296"/>
                <a:gd name="T1" fmla="*/ 0 h 114"/>
                <a:gd name="T2" fmla="*/ 296 w 296"/>
                <a:gd name="T3" fmla="*/ 109 h 114"/>
                <a:gd name="T4" fmla="*/ 293 w 296"/>
                <a:gd name="T5" fmla="*/ 114 h 114"/>
                <a:gd name="T6" fmla="*/ 0 w 296"/>
                <a:gd name="T7" fmla="*/ 5 h 114"/>
                <a:gd name="T8" fmla="*/ 4 w 296"/>
                <a:gd name="T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114">
                  <a:moveTo>
                    <a:pt x="4" y="0"/>
                  </a:moveTo>
                  <a:lnTo>
                    <a:pt x="296" y="109"/>
                  </a:lnTo>
                  <a:lnTo>
                    <a:pt x="293" y="114"/>
                  </a:lnTo>
                  <a:lnTo>
                    <a:pt x="0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8" name="Freeform 12"/>
            <p:cNvSpPr>
              <a:spLocks/>
            </p:cNvSpPr>
            <p:nvPr/>
          </p:nvSpPr>
          <p:spPr bwMode="auto">
            <a:xfrm>
              <a:off x="817563" y="1250951"/>
              <a:ext cx="468313" cy="179388"/>
            </a:xfrm>
            <a:custGeom>
              <a:avLst/>
              <a:gdLst>
                <a:gd name="T0" fmla="*/ 2 w 295"/>
                <a:gd name="T1" fmla="*/ 0 h 113"/>
                <a:gd name="T2" fmla="*/ 295 w 295"/>
                <a:gd name="T3" fmla="*/ 108 h 113"/>
                <a:gd name="T4" fmla="*/ 293 w 295"/>
                <a:gd name="T5" fmla="*/ 113 h 113"/>
                <a:gd name="T6" fmla="*/ 0 w 295"/>
                <a:gd name="T7" fmla="*/ 4 h 113"/>
                <a:gd name="T8" fmla="*/ 2 w 295"/>
                <a:gd name="T9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113">
                  <a:moveTo>
                    <a:pt x="2" y="0"/>
                  </a:moveTo>
                  <a:lnTo>
                    <a:pt x="295" y="108"/>
                  </a:lnTo>
                  <a:lnTo>
                    <a:pt x="293" y="113"/>
                  </a:lnTo>
                  <a:lnTo>
                    <a:pt x="0" y="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9" name="Freeform 13"/>
            <p:cNvSpPr>
              <a:spLocks/>
            </p:cNvSpPr>
            <p:nvPr/>
          </p:nvSpPr>
          <p:spPr bwMode="auto">
            <a:xfrm>
              <a:off x="835025" y="1216026"/>
              <a:ext cx="469900" cy="182563"/>
            </a:xfrm>
            <a:custGeom>
              <a:avLst/>
              <a:gdLst>
                <a:gd name="T0" fmla="*/ 3 w 296"/>
                <a:gd name="T1" fmla="*/ 0 h 115"/>
                <a:gd name="T2" fmla="*/ 296 w 296"/>
                <a:gd name="T3" fmla="*/ 109 h 115"/>
                <a:gd name="T4" fmla="*/ 292 w 296"/>
                <a:gd name="T5" fmla="*/ 115 h 115"/>
                <a:gd name="T6" fmla="*/ 0 w 296"/>
                <a:gd name="T7" fmla="*/ 6 h 115"/>
                <a:gd name="T8" fmla="*/ 3 w 296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115">
                  <a:moveTo>
                    <a:pt x="3" y="0"/>
                  </a:moveTo>
                  <a:lnTo>
                    <a:pt x="296" y="109"/>
                  </a:lnTo>
                  <a:lnTo>
                    <a:pt x="292" y="115"/>
                  </a:lnTo>
                  <a:lnTo>
                    <a:pt x="0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0" name="Freeform 14"/>
            <p:cNvSpPr>
              <a:spLocks/>
            </p:cNvSpPr>
            <p:nvPr/>
          </p:nvSpPr>
          <p:spPr bwMode="auto">
            <a:xfrm>
              <a:off x="852488" y="1185863"/>
              <a:ext cx="468313" cy="180975"/>
            </a:xfrm>
            <a:custGeom>
              <a:avLst/>
              <a:gdLst>
                <a:gd name="T0" fmla="*/ 3 w 295"/>
                <a:gd name="T1" fmla="*/ 0 h 114"/>
                <a:gd name="T2" fmla="*/ 295 w 295"/>
                <a:gd name="T3" fmla="*/ 108 h 114"/>
                <a:gd name="T4" fmla="*/ 293 w 295"/>
                <a:gd name="T5" fmla="*/ 114 h 114"/>
                <a:gd name="T6" fmla="*/ 0 w 295"/>
                <a:gd name="T7" fmla="*/ 5 h 114"/>
                <a:gd name="T8" fmla="*/ 3 w 295"/>
                <a:gd name="T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114">
                  <a:moveTo>
                    <a:pt x="3" y="0"/>
                  </a:moveTo>
                  <a:lnTo>
                    <a:pt x="295" y="108"/>
                  </a:lnTo>
                  <a:lnTo>
                    <a:pt x="293" y="114"/>
                  </a:lnTo>
                  <a:lnTo>
                    <a:pt x="0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1" name="Freeform 15"/>
            <p:cNvSpPr>
              <a:spLocks/>
            </p:cNvSpPr>
            <p:nvPr/>
          </p:nvSpPr>
          <p:spPr bwMode="auto">
            <a:xfrm>
              <a:off x="869950" y="1154113"/>
              <a:ext cx="469900" cy="180975"/>
            </a:xfrm>
            <a:custGeom>
              <a:avLst/>
              <a:gdLst>
                <a:gd name="T0" fmla="*/ 3 w 296"/>
                <a:gd name="T1" fmla="*/ 0 h 114"/>
                <a:gd name="T2" fmla="*/ 296 w 296"/>
                <a:gd name="T3" fmla="*/ 109 h 114"/>
                <a:gd name="T4" fmla="*/ 292 w 296"/>
                <a:gd name="T5" fmla="*/ 114 h 114"/>
                <a:gd name="T6" fmla="*/ 0 w 296"/>
                <a:gd name="T7" fmla="*/ 6 h 114"/>
                <a:gd name="T8" fmla="*/ 3 w 296"/>
                <a:gd name="T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114">
                  <a:moveTo>
                    <a:pt x="3" y="0"/>
                  </a:moveTo>
                  <a:lnTo>
                    <a:pt x="296" y="109"/>
                  </a:lnTo>
                  <a:lnTo>
                    <a:pt x="292" y="114"/>
                  </a:lnTo>
                  <a:lnTo>
                    <a:pt x="0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2" name="Freeform 16"/>
            <p:cNvSpPr>
              <a:spLocks/>
            </p:cNvSpPr>
            <p:nvPr/>
          </p:nvSpPr>
          <p:spPr bwMode="auto">
            <a:xfrm>
              <a:off x="889000" y="1122363"/>
              <a:ext cx="466725" cy="179388"/>
            </a:xfrm>
            <a:custGeom>
              <a:avLst/>
              <a:gdLst>
                <a:gd name="T0" fmla="*/ 2 w 294"/>
                <a:gd name="T1" fmla="*/ 0 h 113"/>
                <a:gd name="T2" fmla="*/ 294 w 294"/>
                <a:gd name="T3" fmla="*/ 109 h 113"/>
                <a:gd name="T4" fmla="*/ 292 w 294"/>
                <a:gd name="T5" fmla="*/ 113 h 113"/>
                <a:gd name="T6" fmla="*/ 0 w 294"/>
                <a:gd name="T7" fmla="*/ 4 h 113"/>
                <a:gd name="T8" fmla="*/ 2 w 294"/>
                <a:gd name="T9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113">
                  <a:moveTo>
                    <a:pt x="2" y="0"/>
                  </a:moveTo>
                  <a:lnTo>
                    <a:pt x="294" y="109"/>
                  </a:lnTo>
                  <a:lnTo>
                    <a:pt x="292" y="113"/>
                  </a:lnTo>
                  <a:lnTo>
                    <a:pt x="0" y="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3" name="Freeform 17"/>
            <p:cNvSpPr>
              <a:spLocks/>
            </p:cNvSpPr>
            <p:nvPr/>
          </p:nvSpPr>
          <p:spPr bwMode="auto">
            <a:xfrm>
              <a:off x="904875" y="1090613"/>
              <a:ext cx="469900" cy="179388"/>
            </a:xfrm>
            <a:custGeom>
              <a:avLst/>
              <a:gdLst>
                <a:gd name="T0" fmla="*/ 4 w 296"/>
                <a:gd name="T1" fmla="*/ 0 h 113"/>
                <a:gd name="T2" fmla="*/ 296 w 296"/>
                <a:gd name="T3" fmla="*/ 109 h 113"/>
                <a:gd name="T4" fmla="*/ 293 w 296"/>
                <a:gd name="T5" fmla="*/ 113 h 113"/>
                <a:gd name="T6" fmla="*/ 0 w 296"/>
                <a:gd name="T7" fmla="*/ 5 h 113"/>
                <a:gd name="T8" fmla="*/ 4 w 296"/>
                <a:gd name="T9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113">
                  <a:moveTo>
                    <a:pt x="4" y="0"/>
                  </a:moveTo>
                  <a:lnTo>
                    <a:pt x="296" y="109"/>
                  </a:lnTo>
                  <a:lnTo>
                    <a:pt x="293" y="113"/>
                  </a:lnTo>
                  <a:lnTo>
                    <a:pt x="0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4" name="Freeform 18"/>
            <p:cNvSpPr>
              <a:spLocks/>
            </p:cNvSpPr>
            <p:nvPr/>
          </p:nvSpPr>
          <p:spPr bwMode="auto">
            <a:xfrm>
              <a:off x="966788" y="979488"/>
              <a:ext cx="469900" cy="180975"/>
            </a:xfrm>
            <a:custGeom>
              <a:avLst/>
              <a:gdLst>
                <a:gd name="T0" fmla="*/ 3 w 296"/>
                <a:gd name="T1" fmla="*/ 0 h 114"/>
                <a:gd name="T2" fmla="*/ 296 w 296"/>
                <a:gd name="T3" fmla="*/ 109 h 114"/>
                <a:gd name="T4" fmla="*/ 292 w 296"/>
                <a:gd name="T5" fmla="*/ 114 h 114"/>
                <a:gd name="T6" fmla="*/ 0 w 296"/>
                <a:gd name="T7" fmla="*/ 6 h 114"/>
                <a:gd name="T8" fmla="*/ 3 w 296"/>
                <a:gd name="T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114">
                  <a:moveTo>
                    <a:pt x="3" y="0"/>
                  </a:moveTo>
                  <a:lnTo>
                    <a:pt x="296" y="109"/>
                  </a:lnTo>
                  <a:lnTo>
                    <a:pt x="292" y="114"/>
                  </a:lnTo>
                  <a:lnTo>
                    <a:pt x="0" y="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5" name="Freeform 19"/>
            <p:cNvSpPr>
              <a:spLocks/>
            </p:cNvSpPr>
            <p:nvPr/>
          </p:nvSpPr>
          <p:spPr bwMode="auto">
            <a:xfrm>
              <a:off x="984250" y="947738"/>
              <a:ext cx="468313" cy="179388"/>
            </a:xfrm>
            <a:custGeom>
              <a:avLst/>
              <a:gdLst>
                <a:gd name="T0" fmla="*/ 3 w 295"/>
                <a:gd name="T1" fmla="*/ 0 h 113"/>
                <a:gd name="T2" fmla="*/ 295 w 295"/>
                <a:gd name="T3" fmla="*/ 109 h 113"/>
                <a:gd name="T4" fmla="*/ 293 w 295"/>
                <a:gd name="T5" fmla="*/ 113 h 113"/>
                <a:gd name="T6" fmla="*/ 0 w 295"/>
                <a:gd name="T7" fmla="*/ 4 h 113"/>
                <a:gd name="T8" fmla="*/ 3 w 295"/>
                <a:gd name="T9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113">
                  <a:moveTo>
                    <a:pt x="3" y="0"/>
                  </a:moveTo>
                  <a:lnTo>
                    <a:pt x="295" y="109"/>
                  </a:lnTo>
                  <a:lnTo>
                    <a:pt x="293" y="113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6" name="Freeform 20"/>
            <p:cNvSpPr>
              <a:spLocks/>
            </p:cNvSpPr>
            <p:nvPr/>
          </p:nvSpPr>
          <p:spPr bwMode="auto">
            <a:xfrm>
              <a:off x="1001713" y="915988"/>
              <a:ext cx="469900" cy="179388"/>
            </a:xfrm>
            <a:custGeom>
              <a:avLst/>
              <a:gdLst>
                <a:gd name="T0" fmla="*/ 3 w 296"/>
                <a:gd name="T1" fmla="*/ 0 h 113"/>
                <a:gd name="T2" fmla="*/ 296 w 296"/>
                <a:gd name="T3" fmla="*/ 109 h 113"/>
                <a:gd name="T4" fmla="*/ 292 w 296"/>
                <a:gd name="T5" fmla="*/ 113 h 113"/>
                <a:gd name="T6" fmla="*/ 0 w 296"/>
                <a:gd name="T7" fmla="*/ 5 h 113"/>
                <a:gd name="T8" fmla="*/ 3 w 296"/>
                <a:gd name="T9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113">
                  <a:moveTo>
                    <a:pt x="3" y="0"/>
                  </a:moveTo>
                  <a:lnTo>
                    <a:pt x="296" y="109"/>
                  </a:lnTo>
                  <a:lnTo>
                    <a:pt x="292" y="113"/>
                  </a:lnTo>
                  <a:lnTo>
                    <a:pt x="0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7" name="Freeform 21"/>
            <p:cNvSpPr>
              <a:spLocks/>
            </p:cNvSpPr>
            <p:nvPr/>
          </p:nvSpPr>
          <p:spPr bwMode="auto">
            <a:xfrm>
              <a:off x="1020763" y="884238"/>
              <a:ext cx="466725" cy="180975"/>
            </a:xfrm>
            <a:custGeom>
              <a:avLst/>
              <a:gdLst>
                <a:gd name="T0" fmla="*/ 2 w 294"/>
                <a:gd name="T1" fmla="*/ 0 h 114"/>
                <a:gd name="T2" fmla="*/ 294 w 294"/>
                <a:gd name="T3" fmla="*/ 109 h 114"/>
                <a:gd name="T4" fmla="*/ 292 w 294"/>
                <a:gd name="T5" fmla="*/ 114 h 114"/>
                <a:gd name="T6" fmla="*/ 0 w 294"/>
                <a:gd name="T7" fmla="*/ 5 h 114"/>
                <a:gd name="T8" fmla="*/ 2 w 294"/>
                <a:gd name="T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114">
                  <a:moveTo>
                    <a:pt x="2" y="0"/>
                  </a:moveTo>
                  <a:lnTo>
                    <a:pt x="294" y="109"/>
                  </a:lnTo>
                  <a:lnTo>
                    <a:pt x="292" y="114"/>
                  </a:lnTo>
                  <a:lnTo>
                    <a:pt x="0" y="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8" name="Freeform 22"/>
            <p:cNvSpPr>
              <a:spLocks/>
            </p:cNvSpPr>
            <p:nvPr/>
          </p:nvSpPr>
          <p:spPr bwMode="auto">
            <a:xfrm>
              <a:off x="1036638" y="852488"/>
              <a:ext cx="469900" cy="180975"/>
            </a:xfrm>
            <a:custGeom>
              <a:avLst/>
              <a:gdLst>
                <a:gd name="T0" fmla="*/ 4 w 296"/>
                <a:gd name="T1" fmla="*/ 0 h 114"/>
                <a:gd name="T2" fmla="*/ 296 w 296"/>
                <a:gd name="T3" fmla="*/ 109 h 114"/>
                <a:gd name="T4" fmla="*/ 293 w 296"/>
                <a:gd name="T5" fmla="*/ 114 h 114"/>
                <a:gd name="T6" fmla="*/ 0 w 296"/>
                <a:gd name="T7" fmla="*/ 5 h 114"/>
                <a:gd name="T8" fmla="*/ 4 w 296"/>
                <a:gd name="T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114">
                  <a:moveTo>
                    <a:pt x="4" y="0"/>
                  </a:moveTo>
                  <a:lnTo>
                    <a:pt x="296" y="109"/>
                  </a:lnTo>
                  <a:lnTo>
                    <a:pt x="293" y="114"/>
                  </a:lnTo>
                  <a:lnTo>
                    <a:pt x="0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9" name="Freeform 23"/>
            <p:cNvSpPr>
              <a:spLocks/>
            </p:cNvSpPr>
            <p:nvPr/>
          </p:nvSpPr>
          <p:spPr bwMode="auto">
            <a:xfrm>
              <a:off x="1055688" y="819151"/>
              <a:ext cx="468313" cy="182563"/>
            </a:xfrm>
            <a:custGeom>
              <a:avLst/>
              <a:gdLst>
                <a:gd name="T0" fmla="*/ 2 w 295"/>
                <a:gd name="T1" fmla="*/ 0 h 115"/>
                <a:gd name="T2" fmla="*/ 295 w 295"/>
                <a:gd name="T3" fmla="*/ 109 h 115"/>
                <a:gd name="T4" fmla="*/ 292 w 295"/>
                <a:gd name="T5" fmla="*/ 115 h 115"/>
                <a:gd name="T6" fmla="*/ 0 w 295"/>
                <a:gd name="T7" fmla="*/ 6 h 115"/>
                <a:gd name="T8" fmla="*/ 2 w 295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115">
                  <a:moveTo>
                    <a:pt x="2" y="0"/>
                  </a:moveTo>
                  <a:lnTo>
                    <a:pt x="295" y="109"/>
                  </a:lnTo>
                  <a:lnTo>
                    <a:pt x="292" y="115"/>
                  </a:lnTo>
                  <a:lnTo>
                    <a:pt x="0" y="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0" name="Freeform 24"/>
            <p:cNvSpPr>
              <a:spLocks/>
            </p:cNvSpPr>
            <p:nvPr/>
          </p:nvSpPr>
          <p:spPr bwMode="auto">
            <a:xfrm>
              <a:off x="1071563" y="787401"/>
              <a:ext cx="469900" cy="182563"/>
            </a:xfrm>
            <a:custGeom>
              <a:avLst/>
              <a:gdLst>
                <a:gd name="T0" fmla="*/ 4 w 296"/>
                <a:gd name="T1" fmla="*/ 0 h 115"/>
                <a:gd name="T2" fmla="*/ 296 w 296"/>
                <a:gd name="T3" fmla="*/ 109 h 115"/>
                <a:gd name="T4" fmla="*/ 293 w 296"/>
                <a:gd name="T5" fmla="*/ 115 h 115"/>
                <a:gd name="T6" fmla="*/ 0 w 296"/>
                <a:gd name="T7" fmla="*/ 6 h 115"/>
                <a:gd name="T8" fmla="*/ 4 w 296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115">
                  <a:moveTo>
                    <a:pt x="4" y="0"/>
                  </a:moveTo>
                  <a:lnTo>
                    <a:pt x="296" y="109"/>
                  </a:lnTo>
                  <a:lnTo>
                    <a:pt x="293" y="115"/>
                  </a:lnTo>
                  <a:lnTo>
                    <a:pt x="0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1" name="Freeform 25"/>
            <p:cNvSpPr>
              <a:spLocks/>
            </p:cNvSpPr>
            <p:nvPr/>
          </p:nvSpPr>
          <p:spPr bwMode="auto">
            <a:xfrm>
              <a:off x="1077913" y="465138"/>
              <a:ext cx="709613" cy="854075"/>
            </a:xfrm>
            <a:custGeom>
              <a:avLst/>
              <a:gdLst>
                <a:gd name="T0" fmla="*/ 90 w 447"/>
                <a:gd name="T1" fmla="*/ 0 h 538"/>
                <a:gd name="T2" fmla="*/ 447 w 447"/>
                <a:gd name="T3" fmla="*/ 28 h 538"/>
                <a:gd name="T4" fmla="*/ 365 w 447"/>
                <a:gd name="T5" fmla="*/ 492 h 538"/>
                <a:gd name="T6" fmla="*/ 318 w 447"/>
                <a:gd name="T7" fmla="*/ 538 h 538"/>
                <a:gd name="T8" fmla="*/ 0 w 447"/>
                <a:gd name="T9" fmla="*/ 513 h 538"/>
                <a:gd name="T10" fmla="*/ 90 w 447"/>
                <a:gd name="T11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7" h="538">
                  <a:moveTo>
                    <a:pt x="90" y="0"/>
                  </a:moveTo>
                  <a:lnTo>
                    <a:pt x="447" y="28"/>
                  </a:lnTo>
                  <a:lnTo>
                    <a:pt x="365" y="492"/>
                  </a:lnTo>
                  <a:lnTo>
                    <a:pt x="318" y="538"/>
                  </a:lnTo>
                  <a:lnTo>
                    <a:pt x="0" y="513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2" name="Freeform 26"/>
            <p:cNvSpPr>
              <a:spLocks/>
            </p:cNvSpPr>
            <p:nvPr/>
          </p:nvSpPr>
          <p:spPr bwMode="auto">
            <a:xfrm>
              <a:off x="1582738" y="1233488"/>
              <a:ext cx="74613" cy="85725"/>
            </a:xfrm>
            <a:custGeom>
              <a:avLst/>
              <a:gdLst>
                <a:gd name="T0" fmla="*/ 0 w 47"/>
                <a:gd name="T1" fmla="*/ 54 h 54"/>
                <a:gd name="T2" fmla="*/ 9 w 47"/>
                <a:gd name="T3" fmla="*/ 0 h 54"/>
                <a:gd name="T4" fmla="*/ 47 w 47"/>
                <a:gd name="T5" fmla="*/ 8 h 54"/>
                <a:gd name="T6" fmla="*/ 0 w 47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54">
                  <a:moveTo>
                    <a:pt x="0" y="54"/>
                  </a:moveTo>
                  <a:lnTo>
                    <a:pt x="9" y="0"/>
                  </a:lnTo>
                  <a:lnTo>
                    <a:pt x="47" y="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C9C7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3" name="Freeform 27"/>
            <p:cNvSpPr>
              <a:spLocks/>
            </p:cNvSpPr>
            <p:nvPr/>
          </p:nvSpPr>
          <p:spPr bwMode="auto">
            <a:xfrm>
              <a:off x="1155700" y="1062038"/>
              <a:ext cx="477838" cy="47625"/>
            </a:xfrm>
            <a:custGeom>
              <a:avLst/>
              <a:gdLst>
                <a:gd name="T0" fmla="*/ 1 w 301"/>
                <a:gd name="T1" fmla="*/ 0 h 30"/>
                <a:gd name="T2" fmla="*/ 301 w 301"/>
                <a:gd name="T3" fmla="*/ 24 h 30"/>
                <a:gd name="T4" fmla="*/ 300 w 301"/>
                <a:gd name="T5" fmla="*/ 30 h 30"/>
                <a:gd name="T6" fmla="*/ 0 w 301"/>
                <a:gd name="T7" fmla="*/ 6 h 30"/>
                <a:gd name="T8" fmla="*/ 1 w 301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30">
                  <a:moveTo>
                    <a:pt x="1" y="0"/>
                  </a:moveTo>
                  <a:lnTo>
                    <a:pt x="301" y="24"/>
                  </a:lnTo>
                  <a:lnTo>
                    <a:pt x="300" y="30"/>
                  </a:lnTo>
                  <a:lnTo>
                    <a:pt x="0" y="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4" name="Freeform 28"/>
            <p:cNvSpPr>
              <a:spLocks/>
            </p:cNvSpPr>
            <p:nvPr/>
          </p:nvSpPr>
          <p:spPr bwMode="auto">
            <a:xfrm>
              <a:off x="1163638" y="1028701"/>
              <a:ext cx="474663" cy="44450"/>
            </a:xfrm>
            <a:custGeom>
              <a:avLst/>
              <a:gdLst>
                <a:gd name="T0" fmla="*/ 0 w 299"/>
                <a:gd name="T1" fmla="*/ 0 h 28"/>
                <a:gd name="T2" fmla="*/ 299 w 299"/>
                <a:gd name="T3" fmla="*/ 23 h 28"/>
                <a:gd name="T4" fmla="*/ 299 w 299"/>
                <a:gd name="T5" fmla="*/ 28 h 28"/>
                <a:gd name="T6" fmla="*/ 0 w 299"/>
                <a:gd name="T7" fmla="*/ 5 h 28"/>
                <a:gd name="T8" fmla="*/ 0 w 299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28">
                  <a:moveTo>
                    <a:pt x="0" y="0"/>
                  </a:moveTo>
                  <a:lnTo>
                    <a:pt x="299" y="23"/>
                  </a:lnTo>
                  <a:lnTo>
                    <a:pt x="299" y="28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5" name="Freeform 29"/>
            <p:cNvSpPr>
              <a:spLocks/>
            </p:cNvSpPr>
            <p:nvPr/>
          </p:nvSpPr>
          <p:spPr bwMode="auto">
            <a:xfrm>
              <a:off x="1168400" y="993776"/>
              <a:ext cx="477838" cy="46038"/>
            </a:xfrm>
            <a:custGeom>
              <a:avLst/>
              <a:gdLst>
                <a:gd name="T0" fmla="*/ 1 w 301"/>
                <a:gd name="T1" fmla="*/ 0 h 29"/>
                <a:gd name="T2" fmla="*/ 301 w 301"/>
                <a:gd name="T3" fmla="*/ 23 h 29"/>
                <a:gd name="T4" fmla="*/ 300 w 301"/>
                <a:gd name="T5" fmla="*/ 29 h 29"/>
                <a:gd name="T6" fmla="*/ 0 w 301"/>
                <a:gd name="T7" fmla="*/ 6 h 29"/>
                <a:gd name="T8" fmla="*/ 1 w 301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29">
                  <a:moveTo>
                    <a:pt x="1" y="0"/>
                  </a:moveTo>
                  <a:lnTo>
                    <a:pt x="301" y="23"/>
                  </a:lnTo>
                  <a:lnTo>
                    <a:pt x="300" y="29"/>
                  </a:lnTo>
                  <a:lnTo>
                    <a:pt x="0" y="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6" name="Freeform 30"/>
            <p:cNvSpPr>
              <a:spLocks/>
            </p:cNvSpPr>
            <p:nvPr/>
          </p:nvSpPr>
          <p:spPr bwMode="auto">
            <a:xfrm>
              <a:off x="1174750" y="960438"/>
              <a:ext cx="476250" cy="44450"/>
            </a:xfrm>
            <a:custGeom>
              <a:avLst/>
              <a:gdLst>
                <a:gd name="T0" fmla="*/ 1 w 300"/>
                <a:gd name="T1" fmla="*/ 0 h 28"/>
                <a:gd name="T2" fmla="*/ 300 w 300"/>
                <a:gd name="T3" fmla="*/ 22 h 28"/>
                <a:gd name="T4" fmla="*/ 299 w 300"/>
                <a:gd name="T5" fmla="*/ 28 h 28"/>
                <a:gd name="T6" fmla="*/ 0 w 300"/>
                <a:gd name="T7" fmla="*/ 5 h 28"/>
                <a:gd name="T8" fmla="*/ 1 w 300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28">
                  <a:moveTo>
                    <a:pt x="1" y="0"/>
                  </a:moveTo>
                  <a:lnTo>
                    <a:pt x="300" y="22"/>
                  </a:lnTo>
                  <a:lnTo>
                    <a:pt x="299" y="28"/>
                  </a:lnTo>
                  <a:lnTo>
                    <a:pt x="0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7" name="Freeform 31"/>
            <p:cNvSpPr>
              <a:spLocks/>
            </p:cNvSpPr>
            <p:nvPr/>
          </p:nvSpPr>
          <p:spPr bwMode="auto">
            <a:xfrm>
              <a:off x="1179513" y="925513"/>
              <a:ext cx="477838" cy="46038"/>
            </a:xfrm>
            <a:custGeom>
              <a:avLst/>
              <a:gdLst>
                <a:gd name="T0" fmla="*/ 1 w 301"/>
                <a:gd name="T1" fmla="*/ 0 h 29"/>
                <a:gd name="T2" fmla="*/ 301 w 301"/>
                <a:gd name="T3" fmla="*/ 23 h 29"/>
                <a:gd name="T4" fmla="*/ 300 w 301"/>
                <a:gd name="T5" fmla="*/ 29 h 29"/>
                <a:gd name="T6" fmla="*/ 0 w 301"/>
                <a:gd name="T7" fmla="*/ 6 h 29"/>
                <a:gd name="T8" fmla="*/ 1 w 301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29">
                  <a:moveTo>
                    <a:pt x="1" y="0"/>
                  </a:moveTo>
                  <a:lnTo>
                    <a:pt x="301" y="23"/>
                  </a:lnTo>
                  <a:lnTo>
                    <a:pt x="300" y="29"/>
                  </a:lnTo>
                  <a:lnTo>
                    <a:pt x="0" y="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8" name="Freeform 32"/>
            <p:cNvSpPr>
              <a:spLocks/>
            </p:cNvSpPr>
            <p:nvPr/>
          </p:nvSpPr>
          <p:spPr bwMode="auto">
            <a:xfrm>
              <a:off x="1187450" y="892176"/>
              <a:ext cx="474663" cy="44450"/>
            </a:xfrm>
            <a:custGeom>
              <a:avLst/>
              <a:gdLst>
                <a:gd name="T0" fmla="*/ 0 w 299"/>
                <a:gd name="T1" fmla="*/ 0 h 28"/>
                <a:gd name="T2" fmla="*/ 299 w 299"/>
                <a:gd name="T3" fmla="*/ 22 h 28"/>
                <a:gd name="T4" fmla="*/ 299 w 299"/>
                <a:gd name="T5" fmla="*/ 28 h 28"/>
                <a:gd name="T6" fmla="*/ 0 w 299"/>
                <a:gd name="T7" fmla="*/ 4 h 28"/>
                <a:gd name="T8" fmla="*/ 0 w 299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28">
                  <a:moveTo>
                    <a:pt x="0" y="0"/>
                  </a:moveTo>
                  <a:lnTo>
                    <a:pt x="299" y="22"/>
                  </a:lnTo>
                  <a:lnTo>
                    <a:pt x="299" y="28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9" name="Freeform 33"/>
            <p:cNvSpPr>
              <a:spLocks/>
            </p:cNvSpPr>
            <p:nvPr/>
          </p:nvSpPr>
          <p:spPr bwMode="auto">
            <a:xfrm>
              <a:off x="1192213" y="855663"/>
              <a:ext cx="477838" cy="47625"/>
            </a:xfrm>
            <a:custGeom>
              <a:avLst/>
              <a:gdLst>
                <a:gd name="T0" fmla="*/ 2 w 301"/>
                <a:gd name="T1" fmla="*/ 0 h 30"/>
                <a:gd name="T2" fmla="*/ 301 w 301"/>
                <a:gd name="T3" fmla="*/ 24 h 30"/>
                <a:gd name="T4" fmla="*/ 300 w 301"/>
                <a:gd name="T5" fmla="*/ 30 h 30"/>
                <a:gd name="T6" fmla="*/ 0 w 301"/>
                <a:gd name="T7" fmla="*/ 6 h 30"/>
                <a:gd name="T8" fmla="*/ 2 w 301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30">
                  <a:moveTo>
                    <a:pt x="2" y="0"/>
                  </a:moveTo>
                  <a:lnTo>
                    <a:pt x="301" y="24"/>
                  </a:lnTo>
                  <a:lnTo>
                    <a:pt x="300" y="30"/>
                  </a:lnTo>
                  <a:lnTo>
                    <a:pt x="0" y="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0" name="Freeform 34"/>
            <p:cNvSpPr>
              <a:spLocks/>
            </p:cNvSpPr>
            <p:nvPr/>
          </p:nvSpPr>
          <p:spPr bwMode="auto">
            <a:xfrm>
              <a:off x="1212850" y="738188"/>
              <a:ext cx="477838" cy="44450"/>
            </a:xfrm>
            <a:custGeom>
              <a:avLst/>
              <a:gdLst>
                <a:gd name="T0" fmla="*/ 1 w 301"/>
                <a:gd name="T1" fmla="*/ 0 h 28"/>
                <a:gd name="T2" fmla="*/ 301 w 301"/>
                <a:gd name="T3" fmla="*/ 23 h 28"/>
                <a:gd name="T4" fmla="*/ 300 w 301"/>
                <a:gd name="T5" fmla="*/ 28 h 28"/>
                <a:gd name="T6" fmla="*/ 0 w 301"/>
                <a:gd name="T7" fmla="*/ 5 h 28"/>
                <a:gd name="T8" fmla="*/ 1 w 301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28">
                  <a:moveTo>
                    <a:pt x="1" y="0"/>
                  </a:moveTo>
                  <a:lnTo>
                    <a:pt x="301" y="23"/>
                  </a:lnTo>
                  <a:lnTo>
                    <a:pt x="300" y="28"/>
                  </a:lnTo>
                  <a:lnTo>
                    <a:pt x="0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1" name="Freeform 35"/>
            <p:cNvSpPr>
              <a:spLocks/>
            </p:cNvSpPr>
            <p:nvPr/>
          </p:nvSpPr>
          <p:spPr bwMode="auto">
            <a:xfrm>
              <a:off x="1219200" y="701676"/>
              <a:ext cx="476250" cy="47625"/>
            </a:xfrm>
            <a:custGeom>
              <a:avLst/>
              <a:gdLst>
                <a:gd name="T0" fmla="*/ 1 w 300"/>
                <a:gd name="T1" fmla="*/ 0 h 30"/>
                <a:gd name="T2" fmla="*/ 300 w 300"/>
                <a:gd name="T3" fmla="*/ 24 h 30"/>
                <a:gd name="T4" fmla="*/ 299 w 300"/>
                <a:gd name="T5" fmla="*/ 30 h 30"/>
                <a:gd name="T6" fmla="*/ 0 w 300"/>
                <a:gd name="T7" fmla="*/ 6 h 30"/>
                <a:gd name="T8" fmla="*/ 1 w 300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30">
                  <a:moveTo>
                    <a:pt x="1" y="0"/>
                  </a:moveTo>
                  <a:lnTo>
                    <a:pt x="300" y="24"/>
                  </a:lnTo>
                  <a:lnTo>
                    <a:pt x="299" y="30"/>
                  </a:lnTo>
                  <a:lnTo>
                    <a:pt x="0" y="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2" name="Freeform 36"/>
            <p:cNvSpPr>
              <a:spLocks/>
            </p:cNvSpPr>
            <p:nvPr/>
          </p:nvSpPr>
          <p:spPr bwMode="auto">
            <a:xfrm>
              <a:off x="1227138" y="668338"/>
              <a:ext cx="476250" cy="47625"/>
            </a:xfrm>
            <a:custGeom>
              <a:avLst/>
              <a:gdLst>
                <a:gd name="T0" fmla="*/ 1 w 300"/>
                <a:gd name="T1" fmla="*/ 0 h 30"/>
                <a:gd name="T2" fmla="*/ 300 w 300"/>
                <a:gd name="T3" fmla="*/ 24 h 30"/>
                <a:gd name="T4" fmla="*/ 299 w 300"/>
                <a:gd name="T5" fmla="*/ 30 h 30"/>
                <a:gd name="T6" fmla="*/ 0 w 300"/>
                <a:gd name="T7" fmla="*/ 6 h 30"/>
                <a:gd name="T8" fmla="*/ 1 w 300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30">
                  <a:moveTo>
                    <a:pt x="1" y="0"/>
                  </a:moveTo>
                  <a:lnTo>
                    <a:pt x="300" y="24"/>
                  </a:lnTo>
                  <a:lnTo>
                    <a:pt x="299" y="30"/>
                  </a:lnTo>
                  <a:lnTo>
                    <a:pt x="0" y="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3" name="Freeform 37"/>
            <p:cNvSpPr>
              <a:spLocks/>
            </p:cNvSpPr>
            <p:nvPr/>
          </p:nvSpPr>
          <p:spPr bwMode="auto">
            <a:xfrm>
              <a:off x="1231900" y="635001"/>
              <a:ext cx="477838" cy="44450"/>
            </a:xfrm>
            <a:custGeom>
              <a:avLst/>
              <a:gdLst>
                <a:gd name="T0" fmla="*/ 1 w 301"/>
                <a:gd name="T1" fmla="*/ 0 h 28"/>
                <a:gd name="T2" fmla="*/ 301 w 301"/>
                <a:gd name="T3" fmla="*/ 22 h 28"/>
                <a:gd name="T4" fmla="*/ 300 w 301"/>
                <a:gd name="T5" fmla="*/ 28 h 28"/>
                <a:gd name="T6" fmla="*/ 0 w 301"/>
                <a:gd name="T7" fmla="*/ 5 h 28"/>
                <a:gd name="T8" fmla="*/ 1 w 301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28">
                  <a:moveTo>
                    <a:pt x="1" y="0"/>
                  </a:moveTo>
                  <a:lnTo>
                    <a:pt x="301" y="22"/>
                  </a:lnTo>
                  <a:lnTo>
                    <a:pt x="300" y="28"/>
                  </a:lnTo>
                  <a:lnTo>
                    <a:pt x="0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4" name="Freeform 38"/>
            <p:cNvSpPr>
              <a:spLocks/>
            </p:cNvSpPr>
            <p:nvPr/>
          </p:nvSpPr>
          <p:spPr bwMode="auto">
            <a:xfrm>
              <a:off x="1238250" y="600076"/>
              <a:ext cx="476250" cy="46038"/>
            </a:xfrm>
            <a:custGeom>
              <a:avLst/>
              <a:gdLst>
                <a:gd name="T0" fmla="*/ 1 w 300"/>
                <a:gd name="T1" fmla="*/ 0 h 29"/>
                <a:gd name="T2" fmla="*/ 300 w 300"/>
                <a:gd name="T3" fmla="*/ 23 h 29"/>
                <a:gd name="T4" fmla="*/ 299 w 300"/>
                <a:gd name="T5" fmla="*/ 29 h 29"/>
                <a:gd name="T6" fmla="*/ 0 w 300"/>
                <a:gd name="T7" fmla="*/ 6 h 29"/>
                <a:gd name="T8" fmla="*/ 1 w 300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29">
                  <a:moveTo>
                    <a:pt x="1" y="0"/>
                  </a:moveTo>
                  <a:lnTo>
                    <a:pt x="300" y="23"/>
                  </a:lnTo>
                  <a:lnTo>
                    <a:pt x="299" y="29"/>
                  </a:lnTo>
                  <a:lnTo>
                    <a:pt x="0" y="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5" name="Freeform 39"/>
            <p:cNvSpPr>
              <a:spLocks/>
            </p:cNvSpPr>
            <p:nvPr/>
          </p:nvSpPr>
          <p:spPr bwMode="auto">
            <a:xfrm>
              <a:off x="1244600" y="566738"/>
              <a:ext cx="476250" cy="44450"/>
            </a:xfrm>
            <a:custGeom>
              <a:avLst/>
              <a:gdLst>
                <a:gd name="T0" fmla="*/ 0 w 300"/>
                <a:gd name="T1" fmla="*/ 0 h 28"/>
                <a:gd name="T2" fmla="*/ 300 w 300"/>
                <a:gd name="T3" fmla="*/ 22 h 28"/>
                <a:gd name="T4" fmla="*/ 299 w 300"/>
                <a:gd name="T5" fmla="*/ 28 h 28"/>
                <a:gd name="T6" fmla="*/ 0 w 300"/>
                <a:gd name="T7" fmla="*/ 5 h 28"/>
                <a:gd name="T8" fmla="*/ 0 w 300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28">
                  <a:moveTo>
                    <a:pt x="0" y="0"/>
                  </a:moveTo>
                  <a:lnTo>
                    <a:pt x="300" y="22"/>
                  </a:lnTo>
                  <a:lnTo>
                    <a:pt x="299" y="28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6" name="Freeform 40"/>
            <p:cNvSpPr>
              <a:spLocks/>
            </p:cNvSpPr>
            <p:nvPr/>
          </p:nvSpPr>
          <p:spPr bwMode="auto">
            <a:xfrm>
              <a:off x="1250950" y="531813"/>
              <a:ext cx="476250" cy="46038"/>
            </a:xfrm>
            <a:custGeom>
              <a:avLst/>
              <a:gdLst>
                <a:gd name="T0" fmla="*/ 1 w 300"/>
                <a:gd name="T1" fmla="*/ 0 h 29"/>
                <a:gd name="T2" fmla="*/ 300 w 300"/>
                <a:gd name="T3" fmla="*/ 23 h 29"/>
                <a:gd name="T4" fmla="*/ 299 w 300"/>
                <a:gd name="T5" fmla="*/ 29 h 29"/>
                <a:gd name="T6" fmla="*/ 0 w 300"/>
                <a:gd name="T7" fmla="*/ 6 h 29"/>
                <a:gd name="T8" fmla="*/ 1 w 300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29">
                  <a:moveTo>
                    <a:pt x="1" y="0"/>
                  </a:moveTo>
                  <a:lnTo>
                    <a:pt x="300" y="23"/>
                  </a:lnTo>
                  <a:lnTo>
                    <a:pt x="299" y="29"/>
                  </a:lnTo>
                  <a:lnTo>
                    <a:pt x="0" y="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DA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877" name="Freeform 41"/>
          <p:cNvSpPr>
            <a:spLocks/>
          </p:cNvSpPr>
          <p:nvPr/>
        </p:nvSpPr>
        <p:spPr bwMode="auto">
          <a:xfrm>
            <a:off x="9174163" y="3973513"/>
            <a:ext cx="2095500" cy="1379538"/>
          </a:xfrm>
          <a:custGeom>
            <a:avLst/>
            <a:gdLst>
              <a:gd name="T0" fmla="*/ 266 w 1320"/>
              <a:gd name="T1" fmla="*/ 634 h 869"/>
              <a:gd name="T2" fmla="*/ 251 w 1320"/>
              <a:gd name="T3" fmla="*/ 842 h 869"/>
              <a:gd name="T4" fmla="*/ 444 w 1320"/>
              <a:gd name="T5" fmla="*/ 708 h 869"/>
              <a:gd name="T6" fmla="*/ 1203 w 1320"/>
              <a:gd name="T7" fmla="*/ 869 h 869"/>
              <a:gd name="T8" fmla="*/ 1320 w 1320"/>
              <a:gd name="T9" fmla="*/ 161 h 869"/>
              <a:gd name="T10" fmla="*/ 116 w 1320"/>
              <a:gd name="T11" fmla="*/ 0 h 869"/>
              <a:gd name="T12" fmla="*/ 0 w 1320"/>
              <a:gd name="T13" fmla="*/ 510 h 869"/>
              <a:gd name="T14" fmla="*/ 266 w 1320"/>
              <a:gd name="T15" fmla="*/ 634 h 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20" h="869">
                <a:moveTo>
                  <a:pt x="266" y="634"/>
                </a:moveTo>
                <a:lnTo>
                  <a:pt x="251" y="842"/>
                </a:lnTo>
                <a:lnTo>
                  <a:pt x="444" y="708"/>
                </a:lnTo>
                <a:lnTo>
                  <a:pt x="1203" y="869"/>
                </a:lnTo>
                <a:lnTo>
                  <a:pt x="1320" y="161"/>
                </a:lnTo>
                <a:lnTo>
                  <a:pt x="116" y="0"/>
                </a:lnTo>
                <a:lnTo>
                  <a:pt x="0" y="510"/>
                </a:lnTo>
                <a:lnTo>
                  <a:pt x="266" y="63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82" name="Freeform 46"/>
          <p:cNvSpPr>
            <a:spLocks/>
          </p:cNvSpPr>
          <p:nvPr/>
        </p:nvSpPr>
        <p:spPr bwMode="auto">
          <a:xfrm>
            <a:off x="10823575" y="6854826"/>
            <a:ext cx="15875" cy="4763"/>
          </a:xfrm>
          <a:custGeom>
            <a:avLst/>
            <a:gdLst>
              <a:gd name="T0" fmla="*/ 8 w 8"/>
              <a:gd name="T1" fmla="*/ 0 h 3"/>
              <a:gd name="T2" fmla="*/ 0 w 8"/>
              <a:gd name="T3" fmla="*/ 0 h 3"/>
              <a:gd name="T4" fmla="*/ 6 w 8"/>
              <a:gd name="T5" fmla="*/ 3 h 3"/>
              <a:gd name="T6" fmla="*/ 8 w 8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3">
                <a:moveTo>
                  <a:pt x="8" y="0"/>
                </a:moveTo>
                <a:cubicBezTo>
                  <a:pt x="0" y="0"/>
                  <a:pt x="0" y="0"/>
                  <a:pt x="0" y="0"/>
                </a:cubicBezTo>
                <a:cubicBezTo>
                  <a:pt x="4" y="2"/>
                  <a:pt x="6" y="3"/>
                  <a:pt x="6" y="3"/>
                </a:cubicBezTo>
                <a:cubicBezTo>
                  <a:pt x="8" y="0"/>
                  <a:pt x="8" y="0"/>
                  <a:pt x="8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83" name="Freeform 47"/>
          <p:cNvSpPr>
            <a:spLocks noEditPoints="1"/>
          </p:cNvSpPr>
          <p:nvPr/>
        </p:nvSpPr>
        <p:spPr bwMode="auto">
          <a:xfrm>
            <a:off x="10796588" y="6826251"/>
            <a:ext cx="46038" cy="28575"/>
          </a:xfrm>
          <a:custGeom>
            <a:avLst/>
            <a:gdLst>
              <a:gd name="T0" fmla="*/ 0 w 25"/>
              <a:gd name="T1" fmla="*/ 7 h 15"/>
              <a:gd name="T2" fmla="*/ 0 w 25"/>
              <a:gd name="T3" fmla="*/ 7 h 15"/>
              <a:gd name="T4" fmla="*/ 0 w 25"/>
              <a:gd name="T5" fmla="*/ 7 h 15"/>
              <a:gd name="T6" fmla="*/ 0 w 25"/>
              <a:gd name="T7" fmla="*/ 7 h 15"/>
              <a:gd name="T8" fmla="*/ 4 w 25"/>
              <a:gd name="T9" fmla="*/ 0 h 15"/>
              <a:gd name="T10" fmla="*/ 0 w 25"/>
              <a:gd name="T11" fmla="*/ 7 h 15"/>
              <a:gd name="T12" fmla="*/ 15 w 25"/>
              <a:gd name="T13" fmla="*/ 15 h 15"/>
              <a:gd name="T14" fmla="*/ 23 w 25"/>
              <a:gd name="T15" fmla="*/ 15 h 15"/>
              <a:gd name="T16" fmla="*/ 25 w 25"/>
              <a:gd name="T17" fmla="*/ 11 h 15"/>
              <a:gd name="T18" fmla="*/ 20 w 25"/>
              <a:gd name="T19" fmla="*/ 9 h 15"/>
              <a:gd name="T20" fmla="*/ 4 w 25"/>
              <a:gd name="T21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5" h="15"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4" y="0"/>
                </a:moveTo>
                <a:cubicBezTo>
                  <a:pt x="0" y="7"/>
                  <a:pt x="0" y="7"/>
                  <a:pt x="0" y="7"/>
                </a:cubicBezTo>
                <a:cubicBezTo>
                  <a:pt x="6" y="10"/>
                  <a:pt x="11" y="13"/>
                  <a:pt x="15" y="15"/>
                </a:cubicBezTo>
                <a:cubicBezTo>
                  <a:pt x="23" y="15"/>
                  <a:pt x="23" y="15"/>
                  <a:pt x="23" y="15"/>
                </a:cubicBezTo>
                <a:cubicBezTo>
                  <a:pt x="25" y="11"/>
                  <a:pt x="25" y="11"/>
                  <a:pt x="25" y="11"/>
                </a:cubicBezTo>
                <a:cubicBezTo>
                  <a:pt x="25" y="11"/>
                  <a:pt x="23" y="10"/>
                  <a:pt x="20" y="9"/>
                </a:cubicBezTo>
                <a:cubicBezTo>
                  <a:pt x="16" y="7"/>
                  <a:pt x="11" y="4"/>
                  <a:pt x="4" y="0"/>
                </a:cubicBezTo>
              </a:path>
            </a:pathLst>
          </a:custGeom>
          <a:solidFill>
            <a:srgbClr val="D9E3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84" name="Freeform 48"/>
          <p:cNvSpPr>
            <a:spLocks/>
          </p:cNvSpPr>
          <p:nvPr/>
        </p:nvSpPr>
        <p:spPr bwMode="auto">
          <a:xfrm>
            <a:off x="9209088" y="1990726"/>
            <a:ext cx="338138" cy="225425"/>
          </a:xfrm>
          <a:custGeom>
            <a:avLst/>
            <a:gdLst>
              <a:gd name="T0" fmla="*/ 0 w 182"/>
              <a:gd name="T1" fmla="*/ 71 h 121"/>
              <a:gd name="T2" fmla="*/ 0 w 182"/>
              <a:gd name="T3" fmla="*/ 0 h 121"/>
              <a:gd name="T4" fmla="*/ 182 w 182"/>
              <a:gd name="T5" fmla="*/ 121 h 121"/>
              <a:gd name="T6" fmla="*/ 38 w 182"/>
              <a:gd name="T7" fmla="*/ 121 h 121"/>
              <a:gd name="T8" fmla="*/ 0 w 182"/>
              <a:gd name="T9" fmla="*/ 71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2" h="121">
                <a:moveTo>
                  <a:pt x="0" y="71"/>
                </a:moveTo>
                <a:cubicBezTo>
                  <a:pt x="0" y="0"/>
                  <a:pt x="0" y="0"/>
                  <a:pt x="0" y="0"/>
                </a:cubicBezTo>
                <a:cubicBezTo>
                  <a:pt x="99" y="19"/>
                  <a:pt x="156" y="79"/>
                  <a:pt x="182" y="121"/>
                </a:cubicBezTo>
                <a:cubicBezTo>
                  <a:pt x="38" y="121"/>
                  <a:pt x="38" y="121"/>
                  <a:pt x="38" y="121"/>
                </a:cubicBezTo>
                <a:cubicBezTo>
                  <a:pt x="14" y="121"/>
                  <a:pt x="0" y="96"/>
                  <a:pt x="0" y="71"/>
                </a:cubicBezTo>
                <a:close/>
              </a:path>
            </a:pathLst>
          </a:custGeom>
          <a:solidFill>
            <a:srgbClr val="7B8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85" name="Freeform 49"/>
          <p:cNvSpPr>
            <a:spLocks/>
          </p:cNvSpPr>
          <p:nvPr/>
        </p:nvSpPr>
        <p:spPr bwMode="auto">
          <a:xfrm>
            <a:off x="6750050" y="1987551"/>
            <a:ext cx="2800350" cy="366713"/>
          </a:xfrm>
          <a:custGeom>
            <a:avLst/>
            <a:gdLst>
              <a:gd name="T0" fmla="*/ 1504 w 1508"/>
              <a:gd name="T1" fmla="*/ 119 h 197"/>
              <a:gd name="T2" fmla="*/ 1375 w 1508"/>
              <a:gd name="T3" fmla="*/ 119 h 197"/>
              <a:gd name="T4" fmla="*/ 1327 w 1508"/>
              <a:gd name="T5" fmla="*/ 64 h 197"/>
              <a:gd name="T6" fmla="*/ 1327 w 1508"/>
              <a:gd name="T7" fmla="*/ 3 h 197"/>
              <a:gd name="T8" fmla="*/ 1282 w 1508"/>
              <a:gd name="T9" fmla="*/ 0 h 197"/>
              <a:gd name="T10" fmla="*/ 0 w 1508"/>
              <a:gd name="T11" fmla="*/ 0 h 197"/>
              <a:gd name="T12" fmla="*/ 0 w 1508"/>
              <a:gd name="T13" fmla="*/ 163 h 197"/>
              <a:gd name="T14" fmla="*/ 0 w 1508"/>
              <a:gd name="T15" fmla="*/ 197 h 197"/>
              <a:gd name="T16" fmla="*/ 1138 w 1508"/>
              <a:gd name="T17" fmla="*/ 197 h 197"/>
              <a:gd name="T18" fmla="*/ 1145 w 1508"/>
              <a:gd name="T19" fmla="*/ 187 h 197"/>
              <a:gd name="T20" fmla="*/ 1193 w 1508"/>
              <a:gd name="T21" fmla="*/ 187 h 197"/>
              <a:gd name="T22" fmla="*/ 1200 w 1508"/>
              <a:gd name="T23" fmla="*/ 197 h 197"/>
              <a:gd name="T24" fmla="*/ 1290 w 1508"/>
              <a:gd name="T25" fmla="*/ 197 h 197"/>
              <a:gd name="T26" fmla="*/ 1298 w 1508"/>
              <a:gd name="T27" fmla="*/ 187 h 197"/>
              <a:gd name="T28" fmla="*/ 1345 w 1508"/>
              <a:gd name="T29" fmla="*/ 187 h 197"/>
              <a:gd name="T30" fmla="*/ 1353 w 1508"/>
              <a:gd name="T31" fmla="*/ 197 h 197"/>
              <a:gd name="T32" fmla="*/ 1412 w 1508"/>
              <a:gd name="T33" fmla="*/ 197 h 197"/>
              <a:gd name="T34" fmla="*/ 1493 w 1508"/>
              <a:gd name="T35" fmla="*/ 163 h 197"/>
              <a:gd name="T36" fmla="*/ 1508 w 1508"/>
              <a:gd name="T37" fmla="*/ 131 h 197"/>
              <a:gd name="T38" fmla="*/ 1504 w 1508"/>
              <a:gd name="T39" fmla="*/ 119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08" h="197">
                <a:moveTo>
                  <a:pt x="1504" y="119"/>
                </a:moveTo>
                <a:cubicBezTo>
                  <a:pt x="1375" y="119"/>
                  <a:pt x="1375" y="119"/>
                  <a:pt x="1375" y="119"/>
                </a:cubicBezTo>
                <a:cubicBezTo>
                  <a:pt x="1347" y="119"/>
                  <a:pt x="1327" y="92"/>
                  <a:pt x="1327" y="64"/>
                </a:cubicBezTo>
                <a:cubicBezTo>
                  <a:pt x="1327" y="3"/>
                  <a:pt x="1327" y="3"/>
                  <a:pt x="1327" y="3"/>
                </a:cubicBezTo>
                <a:cubicBezTo>
                  <a:pt x="1313" y="1"/>
                  <a:pt x="1298" y="0"/>
                  <a:pt x="1282" y="0"/>
                </a:cubicBezTo>
                <a:cubicBezTo>
                  <a:pt x="1222" y="0"/>
                  <a:pt x="66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0" y="197"/>
                  <a:pt x="0" y="197"/>
                  <a:pt x="0" y="197"/>
                </a:cubicBezTo>
                <a:cubicBezTo>
                  <a:pt x="1138" y="197"/>
                  <a:pt x="1138" y="197"/>
                  <a:pt x="1138" y="197"/>
                </a:cubicBezTo>
                <a:cubicBezTo>
                  <a:pt x="1145" y="187"/>
                  <a:pt x="1145" y="187"/>
                  <a:pt x="1145" y="187"/>
                </a:cubicBezTo>
                <a:cubicBezTo>
                  <a:pt x="1193" y="187"/>
                  <a:pt x="1193" y="187"/>
                  <a:pt x="1193" y="187"/>
                </a:cubicBezTo>
                <a:cubicBezTo>
                  <a:pt x="1200" y="197"/>
                  <a:pt x="1200" y="197"/>
                  <a:pt x="1200" y="197"/>
                </a:cubicBezTo>
                <a:cubicBezTo>
                  <a:pt x="1290" y="197"/>
                  <a:pt x="1290" y="197"/>
                  <a:pt x="1290" y="197"/>
                </a:cubicBezTo>
                <a:cubicBezTo>
                  <a:pt x="1298" y="187"/>
                  <a:pt x="1298" y="187"/>
                  <a:pt x="1298" y="187"/>
                </a:cubicBezTo>
                <a:cubicBezTo>
                  <a:pt x="1345" y="187"/>
                  <a:pt x="1345" y="187"/>
                  <a:pt x="1345" y="187"/>
                </a:cubicBezTo>
                <a:cubicBezTo>
                  <a:pt x="1353" y="197"/>
                  <a:pt x="1353" y="197"/>
                  <a:pt x="1353" y="197"/>
                </a:cubicBezTo>
                <a:cubicBezTo>
                  <a:pt x="1412" y="197"/>
                  <a:pt x="1412" y="197"/>
                  <a:pt x="1412" y="197"/>
                </a:cubicBezTo>
                <a:cubicBezTo>
                  <a:pt x="1412" y="197"/>
                  <a:pt x="1466" y="191"/>
                  <a:pt x="1493" y="163"/>
                </a:cubicBezTo>
                <a:cubicBezTo>
                  <a:pt x="1501" y="153"/>
                  <a:pt x="1508" y="141"/>
                  <a:pt x="1508" y="131"/>
                </a:cubicBezTo>
                <a:cubicBezTo>
                  <a:pt x="1508" y="129"/>
                  <a:pt x="1507" y="122"/>
                  <a:pt x="1504" y="119"/>
                </a:cubicBez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86" name="Freeform 50"/>
          <p:cNvSpPr>
            <a:spLocks/>
          </p:cNvSpPr>
          <p:nvPr/>
        </p:nvSpPr>
        <p:spPr bwMode="auto">
          <a:xfrm>
            <a:off x="9166225" y="2347913"/>
            <a:ext cx="77788" cy="39688"/>
          </a:xfrm>
          <a:custGeom>
            <a:avLst/>
            <a:gdLst>
              <a:gd name="T0" fmla="*/ 0 w 42"/>
              <a:gd name="T1" fmla="*/ 0 h 21"/>
              <a:gd name="T2" fmla="*/ 0 w 42"/>
              <a:gd name="T3" fmla="*/ 0 h 21"/>
              <a:gd name="T4" fmla="*/ 21 w 42"/>
              <a:gd name="T5" fmla="*/ 21 h 21"/>
              <a:gd name="T6" fmla="*/ 42 w 42"/>
              <a:gd name="T7" fmla="*/ 0 h 21"/>
              <a:gd name="T8" fmla="*/ 42 w 42"/>
              <a:gd name="T9" fmla="*/ 0 h 21"/>
              <a:gd name="T10" fmla="*/ 0 w 42"/>
              <a:gd name="T1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" h="2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2"/>
                  <a:pt x="10" y="21"/>
                  <a:pt x="21" y="21"/>
                </a:cubicBezTo>
                <a:cubicBezTo>
                  <a:pt x="33" y="21"/>
                  <a:pt x="42" y="12"/>
                  <a:pt x="42" y="0"/>
                </a:cubicBezTo>
                <a:cubicBezTo>
                  <a:pt x="42" y="0"/>
                  <a:pt x="42" y="0"/>
                  <a:pt x="4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87" name="Freeform 51"/>
          <p:cNvSpPr>
            <a:spLocks/>
          </p:cNvSpPr>
          <p:nvPr/>
        </p:nvSpPr>
        <p:spPr bwMode="auto">
          <a:xfrm>
            <a:off x="8883650" y="2347913"/>
            <a:ext cx="77788" cy="39688"/>
          </a:xfrm>
          <a:custGeom>
            <a:avLst/>
            <a:gdLst>
              <a:gd name="T0" fmla="*/ 0 w 42"/>
              <a:gd name="T1" fmla="*/ 0 h 21"/>
              <a:gd name="T2" fmla="*/ 0 w 42"/>
              <a:gd name="T3" fmla="*/ 0 h 21"/>
              <a:gd name="T4" fmla="*/ 21 w 42"/>
              <a:gd name="T5" fmla="*/ 21 h 21"/>
              <a:gd name="T6" fmla="*/ 42 w 42"/>
              <a:gd name="T7" fmla="*/ 0 h 21"/>
              <a:gd name="T8" fmla="*/ 42 w 42"/>
              <a:gd name="T9" fmla="*/ 0 h 21"/>
              <a:gd name="T10" fmla="*/ 0 w 42"/>
              <a:gd name="T1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" h="2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2"/>
                  <a:pt x="9" y="21"/>
                  <a:pt x="21" y="21"/>
                </a:cubicBezTo>
                <a:cubicBezTo>
                  <a:pt x="32" y="21"/>
                  <a:pt x="42" y="12"/>
                  <a:pt x="42" y="0"/>
                </a:cubicBezTo>
                <a:cubicBezTo>
                  <a:pt x="42" y="0"/>
                  <a:pt x="42" y="0"/>
                  <a:pt x="4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88" name="Rectangle 52"/>
          <p:cNvSpPr>
            <a:spLocks noChangeArrowheads="1"/>
          </p:cNvSpPr>
          <p:nvPr/>
        </p:nvSpPr>
        <p:spPr bwMode="auto">
          <a:xfrm>
            <a:off x="6742113" y="1990726"/>
            <a:ext cx="627063" cy="363538"/>
          </a:xfrm>
          <a:prstGeom prst="rect">
            <a:avLst/>
          </a:prstGeom>
          <a:solidFill>
            <a:srgbClr val="82C47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90" name="Rectangle 54"/>
          <p:cNvSpPr>
            <a:spLocks noChangeArrowheads="1"/>
          </p:cNvSpPr>
          <p:nvPr/>
        </p:nvSpPr>
        <p:spPr bwMode="auto">
          <a:xfrm>
            <a:off x="7748588" y="1989773"/>
            <a:ext cx="732573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500" b="0" i="0" u="none" strike="noStrike" cap="none" normalizeH="0" baseline="0" dirty="0">
                <a:ln>
                  <a:noFill/>
                </a:ln>
                <a:solidFill>
                  <a:srgbClr val="82C477"/>
                </a:solidFill>
                <a:effectLst/>
                <a:latin typeface="Impact" panose="020B0806030902050204" pitchFamily="34" charset="0"/>
              </a:rPr>
              <a:t>7.52%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4" name="Freeform 58"/>
          <p:cNvSpPr>
            <a:spLocks/>
          </p:cNvSpPr>
          <p:nvPr/>
        </p:nvSpPr>
        <p:spPr bwMode="auto">
          <a:xfrm>
            <a:off x="8094663" y="2828926"/>
            <a:ext cx="338138" cy="223838"/>
          </a:xfrm>
          <a:custGeom>
            <a:avLst/>
            <a:gdLst>
              <a:gd name="T0" fmla="*/ 0 w 182"/>
              <a:gd name="T1" fmla="*/ 71 h 120"/>
              <a:gd name="T2" fmla="*/ 0 w 182"/>
              <a:gd name="T3" fmla="*/ 0 h 120"/>
              <a:gd name="T4" fmla="*/ 182 w 182"/>
              <a:gd name="T5" fmla="*/ 120 h 120"/>
              <a:gd name="T6" fmla="*/ 38 w 182"/>
              <a:gd name="T7" fmla="*/ 120 h 120"/>
              <a:gd name="T8" fmla="*/ 0 w 182"/>
              <a:gd name="T9" fmla="*/ 71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2" h="120">
                <a:moveTo>
                  <a:pt x="0" y="71"/>
                </a:moveTo>
                <a:cubicBezTo>
                  <a:pt x="0" y="0"/>
                  <a:pt x="0" y="0"/>
                  <a:pt x="0" y="0"/>
                </a:cubicBezTo>
                <a:cubicBezTo>
                  <a:pt x="99" y="19"/>
                  <a:pt x="156" y="79"/>
                  <a:pt x="182" y="120"/>
                </a:cubicBezTo>
                <a:cubicBezTo>
                  <a:pt x="38" y="120"/>
                  <a:pt x="38" y="120"/>
                  <a:pt x="38" y="120"/>
                </a:cubicBezTo>
                <a:cubicBezTo>
                  <a:pt x="14" y="120"/>
                  <a:pt x="0" y="95"/>
                  <a:pt x="0" y="71"/>
                </a:cubicBezTo>
                <a:close/>
              </a:path>
            </a:pathLst>
          </a:custGeom>
          <a:solidFill>
            <a:srgbClr val="7B8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95" name="Freeform 59"/>
          <p:cNvSpPr>
            <a:spLocks/>
          </p:cNvSpPr>
          <p:nvPr/>
        </p:nvSpPr>
        <p:spPr bwMode="auto">
          <a:xfrm>
            <a:off x="5637213" y="2825751"/>
            <a:ext cx="2798763" cy="365125"/>
          </a:xfrm>
          <a:custGeom>
            <a:avLst/>
            <a:gdLst>
              <a:gd name="T0" fmla="*/ 1503 w 1507"/>
              <a:gd name="T1" fmla="*/ 118 h 197"/>
              <a:gd name="T2" fmla="*/ 1375 w 1507"/>
              <a:gd name="T3" fmla="*/ 118 h 197"/>
              <a:gd name="T4" fmla="*/ 1326 w 1507"/>
              <a:gd name="T5" fmla="*/ 64 h 197"/>
              <a:gd name="T6" fmla="*/ 1326 w 1507"/>
              <a:gd name="T7" fmla="*/ 2 h 197"/>
              <a:gd name="T8" fmla="*/ 1282 w 1507"/>
              <a:gd name="T9" fmla="*/ 0 h 197"/>
              <a:gd name="T10" fmla="*/ 0 w 1507"/>
              <a:gd name="T11" fmla="*/ 0 h 197"/>
              <a:gd name="T12" fmla="*/ 0 w 1507"/>
              <a:gd name="T13" fmla="*/ 163 h 197"/>
              <a:gd name="T14" fmla="*/ 0 w 1507"/>
              <a:gd name="T15" fmla="*/ 197 h 197"/>
              <a:gd name="T16" fmla="*/ 1137 w 1507"/>
              <a:gd name="T17" fmla="*/ 197 h 197"/>
              <a:gd name="T18" fmla="*/ 1144 w 1507"/>
              <a:gd name="T19" fmla="*/ 187 h 197"/>
              <a:gd name="T20" fmla="*/ 1192 w 1507"/>
              <a:gd name="T21" fmla="*/ 187 h 197"/>
              <a:gd name="T22" fmla="*/ 1199 w 1507"/>
              <a:gd name="T23" fmla="*/ 197 h 197"/>
              <a:gd name="T24" fmla="*/ 1289 w 1507"/>
              <a:gd name="T25" fmla="*/ 197 h 197"/>
              <a:gd name="T26" fmla="*/ 1297 w 1507"/>
              <a:gd name="T27" fmla="*/ 187 h 197"/>
              <a:gd name="T28" fmla="*/ 1344 w 1507"/>
              <a:gd name="T29" fmla="*/ 187 h 197"/>
              <a:gd name="T30" fmla="*/ 1352 w 1507"/>
              <a:gd name="T31" fmla="*/ 197 h 197"/>
              <a:gd name="T32" fmla="*/ 1411 w 1507"/>
              <a:gd name="T33" fmla="*/ 197 h 197"/>
              <a:gd name="T34" fmla="*/ 1492 w 1507"/>
              <a:gd name="T35" fmla="*/ 163 h 197"/>
              <a:gd name="T36" fmla="*/ 1507 w 1507"/>
              <a:gd name="T37" fmla="*/ 131 h 197"/>
              <a:gd name="T38" fmla="*/ 1503 w 1507"/>
              <a:gd name="T39" fmla="*/ 118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07" h="197">
                <a:moveTo>
                  <a:pt x="1503" y="118"/>
                </a:moveTo>
                <a:cubicBezTo>
                  <a:pt x="1375" y="118"/>
                  <a:pt x="1375" y="118"/>
                  <a:pt x="1375" y="118"/>
                </a:cubicBezTo>
                <a:cubicBezTo>
                  <a:pt x="1347" y="118"/>
                  <a:pt x="1326" y="92"/>
                  <a:pt x="1326" y="64"/>
                </a:cubicBezTo>
                <a:cubicBezTo>
                  <a:pt x="1326" y="2"/>
                  <a:pt x="1326" y="2"/>
                  <a:pt x="1326" y="2"/>
                </a:cubicBezTo>
                <a:cubicBezTo>
                  <a:pt x="1313" y="1"/>
                  <a:pt x="1297" y="0"/>
                  <a:pt x="1282" y="0"/>
                </a:cubicBezTo>
                <a:cubicBezTo>
                  <a:pt x="1221" y="0"/>
                  <a:pt x="65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0" y="197"/>
                  <a:pt x="0" y="197"/>
                  <a:pt x="0" y="197"/>
                </a:cubicBezTo>
                <a:cubicBezTo>
                  <a:pt x="1137" y="197"/>
                  <a:pt x="1137" y="197"/>
                  <a:pt x="1137" y="197"/>
                </a:cubicBezTo>
                <a:cubicBezTo>
                  <a:pt x="1144" y="187"/>
                  <a:pt x="1144" y="187"/>
                  <a:pt x="1144" y="187"/>
                </a:cubicBezTo>
                <a:cubicBezTo>
                  <a:pt x="1192" y="187"/>
                  <a:pt x="1192" y="187"/>
                  <a:pt x="1192" y="187"/>
                </a:cubicBezTo>
                <a:cubicBezTo>
                  <a:pt x="1199" y="197"/>
                  <a:pt x="1199" y="197"/>
                  <a:pt x="1199" y="197"/>
                </a:cubicBezTo>
                <a:cubicBezTo>
                  <a:pt x="1289" y="197"/>
                  <a:pt x="1289" y="197"/>
                  <a:pt x="1289" y="197"/>
                </a:cubicBezTo>
                <a:cubicBezTo>
                  <a:pt x="1297" y="187"/>
                  <a:pt x="1297" y="187"/>
                  <a:pt x="1297" y="187"/>
                </a:cubicBezTo>
                <a:cubicBezTo>
                  <a:pt x="1344" y="187"/>
                  <a:pt x="1344" y="187"/>
                  <a:pt x="1344" y="187"/>
                </a:cubicBezTo>
                <a:cubicBezTo>
                  <a:pt x="1352" y="197"/>
                  <a:pt x="1352" y="197"/>
                  <a:pt x="1352" y="197"/>
                </a:cubicBezTo>
                <a:cubicBezTo>
                  <a:pt x="1411" y="197"/>
                  <a:pt x="1411" y="197"/>
                  <a:pt x="1411" y="197"/>
                </a:cubicBezTo>
                <a:cubicBezTo>
                  <a:pt x="1411" y="197"/>
                  <a:pt x="1465" y="190"/>
                  <a:pt x="1492" y="163"/>
                </a:cubicBezTo>
                <a:cubicBezTo>
                  <a:pt x="1501" y="153"/>
                  <a:pt x="1507" y="141"/>
                  <a:pt x="1507" y="131"/>
                </a:cubicBezTo>
                <a:cubicBezTo>
                  <a:pt x="1507" y="128"/>
                  <a:pt x="1506" y="122"/>
                  <a:pt x="1503" y="118"/>
                </a:cubicBez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96" name="Freeform 60"/>
          <p:cNvSpPr>
            <a:spLocks/>
          </p:cNvSpPr>
          <p:nvPr/>
        </p:nvSpPr>
        <p:spPr bwMode="auto">
          <a:xfrm>
            <a:off x="8051800" y="3186113"/>
            <a:ext cx="79375" cy="36513"/>
          </a:xfrm>
          <a:custGeom>
            <a:avLst/>
            <a:gdLst>
              <a:gd name="T0" fmla="*/ 0 w 43"/>
              <a:gd name="T1" fmla="*/ 0 h 20"/>
              <a:gd name="T2" fmla="*/ 0 w 43"/>
              <a:gd name="T3" fmla="*/ 0 h 20"/>
              <a:gd name="T4" fmla="*/ 22 w 43"/>
              <a:gd name="T5" fmla="*/ 20 h 20"/>
              <a:gd name="T6" fmla="*/ 43 w 43"/>
              <a:gd name="T7" fmla="*/ 0 h 20"/>
              <a:gd name="T8" fmla="*/ 43 w 43"/>
              <a:gd name="T9" fmla="*/ 0 h 20"/>
              <a:gd name="T10" fmla="*/ 0 w 43"/>
              <a:gd name="T11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" h="20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1"/>
                  <a:pt x="10" y="20"/>
                  <a:pt x="22" y="20"/>
                </a:cubicBezTo>
                <a:cubicBezTo>
                  <a:pt x="33" y="20"/>
                  <a:pt x="43" y="11"/>
                  <a:pt x="43" y="0"/>
                </a:cubicBezTo>
                <a:cubicBezTo>
                  <a:pt x="43" y="0"/>
                  <a:pt x="43" y="0"/>
                  <a:pt x="4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97" name="Freeform 61"/>
          <p:cNvSpPr>
            <a:spLocks/>
          </p:cNvSpPr>
          <p:nvPr/>
        </p:nvSpPr>
        <p:spPr bwMode="auto">
          <a:xfrm>
            <a:off x="7769225" y="3186113"/>
            <a:ext cx="77788" cy="36513"/>
          </a:xfrm>
          <a:custGeom>
            <a:avLst/>
            <a:gdLst>
              <a:gd name="T0" fmla="*/ 0 w 42"/>
              <a:gd name="T1" fmla="*/ 0 h 20"/>
              <a:gd name="T2" fmla="*/ 0 w 42"/>
              <a:gd name="T3" fmla="*/ 0 h 20"/>
              <a:gd name="T4" fmla="*/ 21 w 42"/>
              <a:gd name="T5" fmla="*/ 20 h 20"/>
              <a:gd name="T6" fmla="*/ 42 w 42"/>
              <a:gd name="T7" fmla="*/ 0 h 20"/>
              <a:gd name="T8" fmla="*/ 42 w 42"/>
              <a:gd name="T9" fmla="*/ 0 h 20"/>
              <a:gd name="T10" fmla="*/ 0 w 42"/>
              <a:gd name="T11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" h="20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1"/>
                  <a:pt x="9" y="20"/>
                  <a:pt x="21" y="20"/>
                </a:cubicBezTo>
                <a:cubicBezTo>
                  <a:pt x="33" y="20"/>
                  <a:pt x="42" y="11"/>
                  <a:pt x="42" y="0"/>
                </a:cubicBezTo>
                <a:cubicBezTo>
                  <a:pt x="42" y="0"/>
                  <a:pt x="42" y="0"/>
                  <a:pt x="4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98" name="Rectangle 62"/>
          <p:cNvSpPr>
            <a:spLocks noChangeArrowheads="1"/>
          </p:cNvSpPr>
          <p:nvPr/>
        </p:nvSpPr>
        <p:spPr bwMode="auto">
          <a:xfrm>
            <a:off x="5627688" y="2827338"/>
            <a:ext cx="838200" cy="363538"/>
          </a:xfrm>
          <a:prstGeom prst="rect">
            <a:avLst/>
          </a:pr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99" name="Rectangle 63"/>
          <p:cNvSpPr>
            <a:spLocks noChangeArrowheads="1"/>
          </p:cNvSpPr>
          <p:nvPr/>
        </p:nvSpPr>
        <p:spPr bwMode="auto">
          <a:xfrm>
            <a:off x="6564313" y="2805113"/>
            <a:ext cx="11445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500" b="0" i="0" u="none" strike="noStrike" cap="none" normalizeH="0" baseline="0">
                <a:ln>
                  <a:noFill/>
                </a:ln>
                <a:solidFill>
                  <a:srgbClr val="216181"/>
                </a:solidFill>
                <a:effectLst/>
                <a:latin typeface="Impact" panose="020B0806030902050204" pitchFamily="34" charset="0"/>
              </a:rPr>
              <a:t>10.86%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224588" y="1165226"/>
            <a:ext cx="758825" cy="1192212"/>
            <a:chOff x="6224588" y="1165226"/>
            <a:chExt cx="758825" cy="1192212"/>
          </a:xfrm>
        </p:grpSpPr>
        <p:sp>
          <p:nvSpPr>
            <p:cNvPr id="900" name="Freeform 64"/>
            <p:cNvSpPr>
              <a:spLocks/>
            </p:cNvSpPr>
            <p:nvPr/>
          </p:nvSpPr>
          <p:spPr bwMode="auto">
            <a:xfrm>
              <a:off x="6284913" y="1963738"/>
              <a:ext cx="641350" cy="393700"/>
            </a:xfrm>
            <a:custGeom>
              <a:avLst/>
              <a:gdLst>
                <a:gd name="T0" fmla="*/ 0 w 345"/>
                <a:gd name="T1" fmla="*/ 86 h 212"/>
                <a:gd name="T2" fmla="*/ 122 w 345"/>
                <a:gd name="T3" fmla="*/ 0 h 212"/>
                <a:gd name="T4" fmla="*/ 172 w 345"/>
                <a:gd name="T5" fmla="*/ 33 h 212"/>
                <a:gd name="T6" fmla="*/ 223 w 345"/>
                <a:gd name="T7" fmla="*/ 0 h 212"/>
                <a:gd name="T8" fmla="*/ 345 w 345"/>
                <a:gd name="T9" fmla="*/ 86 h 212"/>
                <a:gd name="T10" fmla="*/ 314 w 345"/>
                <a:gd name="T11" fmla="*/ 212 h 212"/>
                <a:gd name="T12" fmla="*/ 32 w 345"/>
                <a:gd name="T13" fmla="*/ 212 h 212"/>
                <a:gd name="T14" fmla="*/ 0 w 345"/>
                <a:gd name="T15" fmla="*/ 86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5" h="212">
                  <a:moveTo>
                    <a:pt x="0" y="86"/>
                  </a:moveTo>
                  <a:cubicBezTo>
                    <a:pt x="0" y="24"/>
                    <a:pt x="60" y="1"/>
                    <a:pt x="122" y="0"/>
                  </a:cubicBezTo>
                  <a:cubicBezTo>
                    <a:pt x="130" y="19"/>
                    <a:pt x="149" y="33"/>
                    <a:pt x="172" y="33"/>
                  </a:cubicBezTo>
                  <a:cubicBezTo>
                    <a:pt x="196" y="33"/>
                    <a:pt x="215" y="19"/>
                    <a:pt x="223" y="0"/>
                  </a:cubicBezTo>
                  <a:cubicBezTo>
                    <a:pt x="285" y="1"/>
                    <a:pt x="345" y="24"/>
                    <a:pt x="345" y="86"/>
                  </a:cubicBezTo>
                  <a:cubicBezTo>
                    <a:pt x="314" y="212"/>
                    <a:pt x="314" y="212"/>
                    <a:pt x="314" y="212"/>
                  </a:cubicBezTo>
                  <a:cubicBezTo>
                    <a:pt x="32" y="212"/>
                    <a:pt x="32" y="212"/>
                    <a:pt x="32" y="212"/>
                  </a:cubicBezTo>
                  <a:lnTo>
                    <a:pt x="0" y="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1" name="Freeform 65"/>
            <p:cNvSpPr>
              <a:spLocks/>
            </p:cNvSpPr>
            <p:nvPr/>
          </p:nvSpPr>
          <p:spPr bwMode="auto">
            <a:xfrm>
              <a:off x="6807200" y="2039938"/>
              <a:ext cx="176213" cy="317500"/>
            </a:xfrm>
            <a:custGeom>
              <a:avLst/>
              <a:gdLst>
                <a:gd name="T0" fmla="*/ 36 w 95"/>
                <a:gd name="T1" fmla="*/ 171 h 171"/>
                <a:gd name="T2" fmla="*/ 0 w 95"/>
                <a:gd name="T3" fmla="*/ 23 h 171"/>
                <a:gd name="T4" fmla="*/ 48 w 95"/>
                <a:gd name="T5" fmla="*/ 0 h 171"/>
                <a:gd name="T6" fmla="*/ 95 w 95"/>
                <a:gd name="T7" fmla="*/ 171 h 171"/>
                <a:gd name="T8" fmla="*/ 39 w 95"/>
                <a:gd name="T9" fmla="*/ 171 h 171"/>
                <a:gd name="T10" fmla="*/ 36 w 95"/>
                <a:gd name="T11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71">
                  <a:moveTo>
                    <a:pt x="36" y="171"/>
                  </a:moveTo>
                  <a:cubicBezTo>
                    <a:pt x="28" y="88"/>
                    <a:pt x="0" y="24"/>
                    <a:pt x="0" y="23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1" y="3"/>
                    <a:pt x="86" y="74"/>
                    <a:pt x="95" y="171"/>
                  </a:cubicBezTo>
                  <a:cubicBezTo>
                    <a:pt x="39" y="171"/>
                    <a:pt x="39" y="171"/>
                    <a:pt x="39" y="171"/>
                  </a:cubicBezTo>
                  <a:lnTo>
                    <a:pt x="36" y="171"/>
                  </a:lnTo>
                  <a:close/>
                </a:path>
              </a:pathLst>
            </a:custGeom>
            <a:solidFill>
              <a:srgbClr val="A2B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2" name="Freeform 66"/>
            <p:cNvSpPr>
              <a:spLocks/>
            </p:cNvSpPr>
            <p:nvPr/>
          </p:nvSpPr>
          <p:spPr bwMode="auto">
            <a:xfrm>
              <a:off x="6224588" y="2039938"/>
              <a:ext cx="179388" cy="317500"/>
            </a:xfrm>
            <a:custGeom>
              <a:avLst/>
              <a:gdLst>
                <a:gd name="T0" fmla="*/ 0 w 97"/>
                <a:gd name="T1" fmla="*/ 171 h 171"/>
                <a:gd name="T2" fmla="*/ 49 w 97"/>
                <a:gd name="T3" fmla="*/ 0 h 171"/>
                <a:gd name="T4" fmla="*/ 97 w 97"/>
                <a:gd name="T5" fmla="*/ 23 h 171"/>
                <a:gd name="T6" fmla="*/ 62 w 97"/>
                <a:gd name="T7" fmla="*/ 171 h 171"/>
                <a:gd name="T8" fmla="*/ 58 w 97"/>
                <a:gd name="T9" fmla="*/ 171 h 171"/>
                <a:gd name="T10" fmla="*/ 0 w 97"/>
                <a:gd name="T11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" h="171">
                  <a:moveTo>
                    <a:pt x="0" y="171"/>
                  </a:moveTo>
                  <a:cubicBezTo>
                    <a:pt x="6" y="69"/>
                    <a:pt x="45" y="3"/>
                    <a:pt x="49" y="0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96" y="24"/>
                    <a:pt x="68" y="84"/>
                    <a:pt x="62" y="171"/>
                  </a:cubicBezTo>
                  <a:cubicBezTo>
                    <a:pt x="58" y="171"/>
                    <a:pt x="58" y="171"/>
                    <a:pt x="58" y="171"/>
                  </a:cubicBezTo>
                  <a:lnTo>
                    <a:pt x="0" y="171"/>
                  </a:lnTo>
                  <a:close/>
                </a:path>
              </a:pathLst>
            </a:custGeom>
            <a:solidFill>
              <a:srgbClr val="A2B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3" name="Freeform 67"/>
            <p:cNvSpPr>
              <a:spLocks/>
            </p:cNvSpPr>
            <p:nvPr/>
          </p:nvSpPr>
          <p:spPr bwMode="auto">
            <a:xfrm>
              <a:off x="6284913" y="1963738"/>
              <a:ext cx="641350" cy="393700"/>
            </a:xfrm>
            <a:custGeom>
              <a:avLst/>
              <a:gdLst>
                <a:gd name="T0" fmla="*/ 0 w 345"/>
                <a:gd name="T1" fmla="*/ 86 h 212"/>
                <a:gd name="T2" fmla="*/ 130 w 345"/>
                <a:gd name="T3" fmla="*/ 0 h 212"/>
                <a:gd name="T4" fmla="*/ 151 w 345"/>
                <a:gd name="T5" fmla="*/ 10 h 212"/>
                <a:gd name="T6" fmla="*/ 172 w 345"/>
                <a:gd name="T7" fmla="*/ 104 h 212"/>
                <a:gd name="T8" fmla="*/ 190 w 345"/>
                <a:gd name="T9" fmla="*/ 16 h 212"/>
                <a:gd name="T10" fmla="*/ 215 w 345"/>
                <a:gd name="T11" fmla="*/ 0 h 212"/>
                <a:gd name="T12" fmla="*/ 345 w 345"/>
                <a:gd name="T13" fmla="*/ 86 h 212"/>
                <a:gd name="T14" fmla="*/ 320 w 345"/>
                <a:gd name="T15" fmla="*/ 212 h 212"/>
                <a:gd name="T16" fmla="*/ 25 w 345"/>
                <a:gd name="T17" fmla="*/ 212 h 212"/>
                <a:gd name="T18" fmla="*/ 0 w 345"/>
                <a:gd name="T19" fmla="*/ 86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5" h="212">
                  <a:moveTo>
                    <a:pt x="0" y="86"/>
                  </a:moveTo>
                  <a:cubicBezTo>
                    <a:pt x="0" y="22"/>
                    <a:pt x="65" y="0"/>
                    <a:pt x="130" y="0"/>
                  </a:cubicBezTo>
                  <a:cubicBezTo>
                    <a:pt x="151" y="10"/>
                    <a:pt x="151" y="10"/>
                    <a:pt x="151" y="10"/>
                  </a:cubicBezTo>
                  <a:cubicBezTo>
                    <a:pt x="172" y="104"/>
                    <a:pt x="172" y="104"/>
                    <a:pt x="172" y="104"/>
                  </a:cubicBezTo>
                  <a:cubicBezTo>
                    <a:pt x="190" y="16"/>
                    <a:pt x="190" y="16"/>
                    <a:pt x="190" y="16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80" y="0"/>
                    <a:pt x="345" y="22"/>
                    <a:pt x="345" y="86"/>
                  </a:cubicBezTo>
                  <a:cubicBezTo>
                    <a:pt x="320" y="212"/>
                    <a:pt x="320" y="212"/>
                    <a:pt x="320" y="212"/>
                  </a:cubicBezTo>
                  <a:cubicBezTo>
                    <a:pt x="25" y="212"/>
                    <a:pt x="25" y="212"/>
                    <a:pt x="25" y="212"/>
                  </a:cubicBezTo>
                  <a:lnTo>
                    <a:pt x="0" y="86"/>
                  </a:lnTo>
                  <a:close/>
                </a:path>
              </a:pathLst>
            </a:custGeom>
            <a:solidFill>
              <a:srgbClr val="D2DF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4" name="Rectangle 68"/>
            <p:cNvSpPr>
              <a:spLocks noChangeArrowheads="1"/>
            </p:cNvSpPr>
            <p:nvPr/>
          </p:nvSpPr>
          <p:spPr bwMode="auto">
            <a:xfrm>
              <a:off x="6540500" y="1801813"/>
              <a:ext cx="131763" cy="222250"/>
            </a:xfrm>
            <a:prstGeom prst="rect">
              <a:avLst/>
            </a:pr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5" name="Freeform 69"/>
            <p:cNvSpPr>
              <a:spLocks/>
            </p:cNvSpPr>
            <p:nvPr/>
          </p:nvSpPr>
          <p:spPr bwMode="auto">
            <a:xfrm>
              <a:off x="6626225" y="1993901"/>
              <a:ext cx="49213" cy="69850"/>
            </a:xfrm>
            <a:custGeom>
              <a:avLst/>
              <a:gdLst>
                <a:gd name="T0" fmla="*/ 8 w 31"/>
                <a:gd name="T1" fmla="*/ 0 h 44"/>
                <a:gd name="T2" fmla="*/ 31 w 31"/>
                <a:gd name="T3" fmla="*/ 33 h 44"/>
                <a:gd name="T4" fmla="*/ 0 w 31"/>
                <a:gd name="T5" fmla="*/ 44 h 44"/>
                <a:gd name="T6" fmla="*/ 8 w 31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44">
                  <a:moveTo>
                    <a:pt x="8" y="0"/>
                  </a:moveTo>
                  <a:lnTo>
                    <a:pt x="31" y="33"/>
                  </a:lnTo>
                  <a:lnTo>
                    <a:pt x="0" y="4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788F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6" name="Freeform 70"/>
            <p:cNvSpPr>
              <a:spLocks/>
            </p:cNvSpPr>
            <p:nvPr/>
          </p:nvSpPr>
          <p:spPr bwMode="auto">
            <a:xfrm>
              <a:off x="6527800" y="1982788"/>
              <a:ext cx="55563" cy="77788"/>
            </a:xfrm>
            <a:custGeom>
              <a:avLst/>
              <a:gdLst>
                <a:gd name="T0" fmla="*/ 24 w 35"/>
                <a:gd name="T1" fmla="*/ 0 h 49"/>
                <a:gd name="T2" fmla="*/ 35 w 35"/>
                <a:gd name="T3" fmla="*/ 49 h 49"/>
                <a:gd name="T4" fmla="*/ 0 w 35"/>
                <a:gd name="T5" fmla="*/ 42 h 49"/>
                <a:gd name="T6" fmla="*/ 24 w 35"/>
                <a:gd name="T7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49">
                  <a:moveTo>
                    <a:pt x="24" y="0"/>
                  </a:moveTo>
                  <a:lnTo>
                    <a:pt x="35" y="49"/>
                  </a:lnTo>
                  <a:lnTo>
                    <a:pt x="0" y="4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788F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7" name="Freeform 71"/>
            <p:cNvSpPr>
              <a:spLocks/>
            </p:cNvSpPr>
            <p:nvPr/>
          </p:nvSpPr>
          <p:spPr bwMode="auto">
            <a:xfrm>
              <a:off x="6638925" y="1885951"/>
              <a:ext cx="69850" cy="201613"/>
            </a:xfrm>
            <a:custGeom>
              <a:avLst/>
              <a:gdLst>
                <a:gd name="T0" fmla="*/ 18 w 38"/>
                <a:gd name="T1" fmla="*/ 0 h 109"/>
                <a:gd name="T2" fmla="*/ 38 w 38"/>
                <a:gd name="T3" fmla="*/ 41 h 109"/>
                <a:gd name="T4" fmla="*/ 34 w 38"/>
                <a:gd name="T5" fmla="*/ 109 h 109"/>
                <a:gd name="T6" fmla="*/ 0 w 38"/>
                <a:gd name="T7" fmla="*/ 58 h 109"/>
                <a:gd name="T8" fmla="*/ 18 w 38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09">
                  <a:moveTo>
                    <a:pt x="18" y="0"/>
                  </a:moveTo>
                  <a:cubicBezTo>
                    <a:pt x="38" y="41"/>
                    <a:pt x="38" y="41"/>
                    <a:pt x="38" y="41"/>
                  </a:cubicBezTo>
                  <a:cubicBezTo>
                    <a:pt x="34" y="109"/>
                    <a:pt x="34" y="109"/>
                    <a:pt x="34" y="109"/>
                  </a:cubicBezTo>
                  <a:cubicBezTo>
                    <a:pt x="34" y="109"/>
                    <a:pt x="11" y="74"/>
                    <a:pt x="0" y="58"/>
                  </a:cubicBezTo>
                  <a:cubicBezTo>
                    <a:pt x="20" y="19"/>
                    <a:pt x="18" y="0"/>
                    <a:pt x="18" y="0"/>
                  </a:cubicBezTo>
                  <a:close/>
                </a:path>
              </a:pathLst>
            </a:custGeom>
            <a:solidFill>
              <a:srgbClr val="A2B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8" name="Freeform 72"/>
            <p:cNvSpPr>
              <a:spLocks/>
            </p:cNvSpPr>
            <p:nvPr/>
          </p:nvSpPr>
          <p:spPr bwMode="auto">
            <a:xfrm>
              <a:off x="6500813" y="1885951"/>
              <a:ext cx="65088" cy="211138"/>
            </a:xfrm>
            <a:custGeom>
              <a:avLst/>
              <a:gdLst>
                <a:gd name="T0" fmla="*/ 21 w 35"/>
                <a:gd name="T1" fmla="*/ 0 h 114"/>
                <a:gd name="T2" fmla="*/ 0 w 35"/>
                <a:gd name="T3" fmla="*/ 42 h 114"/>
                <a:gd name="T4" fmla="*/ 2 w 35"/>
                <a:gd name="T5" fmla="*/ 114 h 114"/>
                <a:gd name="T6" fmla="*/ 35 w 35"/>
                <a:gd name="T7" fmla="*/ 52 h 114"/>
                <a:gd name="T8" fmla="*/ 21 w 35"/>
                <a:gd name="T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14">
                  <a:moveTo>
                    <a:pt x="21" y="0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18" y="82"/>
                    <a:pt x="35" y="52"/>
                  </a:cubicBezTo>
                  <a:cubicBezTo>
                    <a:pt x="26" y="36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A2B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9" name="Freeform 73"/>
            <p:cNvSpPr>
              <a:spLocks/>
            </p:cNvSpPr>
            <p:nvPr/>
          </p:nvSpPr>
          <p:spPr bwMode="auto">
            <a:xfrm>
              <a:off x="6284913" y="1524001"/>
              <a:ext cx="125413" cy="146050"/>
            </a:xfrm>
            <a:custGeom>
              <a:avLst/>
              <a:gdLst>
                <a:gd name="T0" fmla="*/ 60 w 67"/>
                <a:gd name="T1" fmla="*/ 32 h 79"/>
                <a:gd name="T2" fmla="*/ 46 w 67"/>
                <a:gd name="T3" fmla="*/ 74 h 79"/>
                <a:gd name="T4" fmla="*/ 6 w 67"/>
                <a:gd name="T5" fmla="*/ 47 h 79"/>
                <a:gd name="T6" fmla="*/ 21 w 67"/>
                <a:gd name="T7" fmla="*/ 5 h 79"/>
                <a:gd name="T8" fmla="*/ 60 w 67"/>
                <a:gd name="T9" fmla="*/ 3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79">
                  <a:moveTo>
                    <a:pt x="60" y="32"/>
                  </a:moveTo>
                  <a:cubicBezTo>
                    <a:pt x="67" y="51"/>
                    <a:pt x="60" y="70"/>
                    <a:pt x="46" y="74"/>
                  </a:cubicBezTo>
                  <a:cubicBezTo>
                    <a:pt x="31" y="79"/>
                    <a:pt x="13" y="67"/>
                    <a:pt x="6" y="47"/>
                  </a:cubicBezTo>
                  <a:cubicBezTo>
                    <a:pt x="0" y="28"/>
                    <a:pt x="6" y="9"/>
                    <a:pt x="21" y="5"/>
                  </a:cubicBezTo>
                  <a:cubicBezTo>
                    <a:pt x="36" y="0"/>
                    <a:pt x="54" y="13"/>
                    <a:pt x="60" y="32"/>
                  </a:cubicBez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0" name="Freeform 74"/>
            <p:cNvSpPr>
              <a:spLocks/>
            </p:cNvSpPr>
            <p:nvPr/>
          </p:nvSpPr>
          <p:spPr bwMode="auto">
            <a:xfrm>
              <a:off x="6804025" y="1524001"/>
              <a:ext cx="123825" cy="146050"/>
            </a:xfrm>
            <a:custGeom>
              <a:avLst/>
              <a:gdLst>
                <a:gd name="T0" fmla="*/ 7 w 67"/>
                <a:gd name="T1" fmla="*/ 32 h 79"/>
                <a:gd name="T2" fmla="*/ 22 w 67"/>
                <a:gd name="T3" fmla="*/ 74 h 79"/>
                <a:gd name="T4" fmla="*/ 61 w 67"/>
                <a:gd name="T5" fmla="*/ 47 h 79"/>
                <a:gd name="T6" fmla="*/ 46 w 67"/>
                <a:gd name="T7" fmla="*/ 5 h 79"/>
                <a:gd name="T8" fmla="*/ 7 w 67"/>
                <a:gd name="T9" fmla="*/ 3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79">
                  <a:moveTo>
                    <a:pt x="7" y="32"/>
                  </a:moveTo>
                  <a:cubicBezTo>
                    <a:pt x="0" y="51"/>
                    <a:pt x="7" y="70"/>
                    <a:pt x="22" y="74"/>
                  </a:cubicBezTo>
                  <a:cubicBezTo>
                    <a:pt x="36" y="79"/>
                    <a:pt x="54" y="67"/>
                    <a:pt x="61" y="47"/>
                  </a:cubicBezTo>
                  <a:cubicBezTo>
                    <a:pt x="67" y="28"/>
                    <a:pt x="61" y="9"/>
                    <a:pt x="46" y="5"/>
                  </a:cubicBezTo>
                  <a:cubicBezTo>
                    <a:pt x="31" y="0"/>
                    <a:pt x="13" y="13"/>
                    <a:pt x="7" y="32"/>
                  </a:cubicBez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1" name="Freeform 75"/>
            <p:cNvSpPr>
              <a:spLocks/>
            </p:cNvSpPr>
            <p:nvPr/>
          </p:nvSpPr>
          <p:spPr bwMode="auto">
            <a:xfrm>
              <a:off x="6334125" y="1301751"/>
              <a:ext cx="544513" cy="596900"/>
            </a:xfrm>
            <a:custGeom>
              <a:avLst/>
              <a:gdLst>
                <a:gd name="T0" fmla="*/ 146 w 293"/>
                <a:gd name="T1" fmla="*/ 0 h 321"/>
                <a:gd name="T2" fmla="*/ 146 w 293"/>
                <a:gd name="T3" fmla="*/ 0 h 321"/>
                <a:gd name="T4" fmla="*/ 146 w 293"/>
                <a:gd name="T5" fmla="*/ 0 h 321"/>
                <a:gd name="T6" fmla="*/ 287 w 293"/>
                <a:gd name="T7" fmla="*/ 145 h 321"/>
                <a:gd name="T8" fmla="*/ 279 w 293"/>
                <a:gd name="T9" fmla="*/ 227 h 321"/>
                <a:gd name="T10" fmla="*/ 187 w 293"/>
                <a:gd name="T11" fmla="*/ 309 h 321"/>
                <a:gd name="T12" fmla="*/ 106 w 293"/>
                <a:gd name="T13" fmla="*/ 309 h 321"/>
                <a:gd name="T14" fmla="*/ 9 w 293"/>
                <a:gd name="T15" fmla="*/ 227 h 321"/>
                <a:gd name="T16" fmla="*/ 6 w 293"/>
                <a:gd name="T17" fmla="*/ 145 h 321"/>
                <a:gd name="T18" fmla="*/ 146 w 293"/>
                <a:gd name="T1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321">
                  <a:moveTo>
                    <a:pt x="146" y="0"/>
                  </a:moveTo>
                  <a:cubicBezTo>
                    <a:pt x="146" y="0"/>
                    <a:pt x="146" y="0"/>
                    <a:pt x="146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199" y="0"/>
                    <a:pt x="293" y="20"/>
                    <a:pt x="287" y="145"/>
                  </a:cubicBezTo>
                  <a:cubicBezTo>
                    <a:pt x="285" y="176"/>
                    <a:pt x="286" y="179"/>
                    <a:pt x="279" y="227"/>
                  </a:cubicBezTo>
                  <a:cubicBezTo>
                    <a:pt x="273" y="277"/>
                    <a:pt x="217" y="295"/>
                    <a:pt x="187" y="309"/>
                  </a:cubicBezTo>
                  <a:cubicBezTo>
                    <a:pt x="160" y="321"/>
                    <a:pt x="133" y="321"/>
                    <a:pt x="106" y="309"/>
                  </a:cubicBezTo>
                  <a:cubicBezTo>
                    <a:pt x="75" y="295"/>
                    <a:pt x="16" y="277"/>
                    <a:pt x="9" y="227"/>
                  </a:cubicBezTo>
                  <a:cubicBezTo>
                    <a:pt x="3" y="179"/>
                    <a:pt x="8" y="176"/>
                    <a:pt x="6" y="145"/>
                  </a:cubicBezTo>
                  <a:cubicBezTo>
                    <a:pt x="0" y="20"/>
                    <a:pt x="94" y="0"/>
                    <a:pt x="146" y="0"/>
                  </a:cubicBezTo>
                  <a:close/>
                </a:path>
              </a:pathLst>
            </a:custGeom>
            <a:solidFill>
              <a:srgbClr val="FBD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2" name="Oval 76"/>
            <p:cNvSpPr>
              <a:spLocks noChangeArrowheads="1"/>
            </p:cNvSpPr>
            <p:nvPr/>
          </p:nvSpPr>
          <p:spPr bwMode="auto">
            <a:xfrm>
              <a:off x="6437313" y="1576388"/>
              <a:ext cx="41275" cy="38100"/>
            </a:xfrm>
            <a:prstGeom prst="ellipse">
              <a:avLst/>
            </a:prstGeom>
            <a:solidFill>
              <a:srgbClr val="445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3" name="Oval 77"/>
            <p:cNvSpPr>
              <a:spLocks noChangeArrowheads="1"/>
            </p:cNvSpPr>
            <p:nvPr/>
          </p:nvSpPr>
          <p:spPr bwMode="auto">
            <a:xfrm>
              <a:off x="6732588" y="1576388"/>
              <a:ext cx="41275" cy="38100"/>
            </a:xfrm>
            <a:prstGeom prst="ellipse">
              <a:avLst/>
            </a:prstGeom>
            <a:solidFill>
              <a:srgbClr val="445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4" name="Freeform 78"/>
            <p:cNvSpPr>
              <a:spLocks/>
            </p:cNvSpPr>
            <p:nvPr/>
          </p:nvSpPr>
          <p:spPr bwMode="auto">
            <a:xfrm>
              <a:off x="6553200" y="1743076"/>
              <a:ext cx="98425" cy="38100"/>
            </a:xfrm>
            <a:custGeom>
              <a:avLst/>
              <a:gdLst>
                <a:gd name="T0" fmla="*/ 53 w 53"/>
                <a:gd name="T1" fmla="*/ 0 h 21"/>
                <a:gd name="T2" fmla="*/ 27 w 53"/>
                <a:gd name="T3" fmla="*/ 21 h 21"/>
                <a:gd name="T4" fmla="*/ 0 w 53"/>
                <a:gd name="T5" fmla="*/ 0 h 21"/>
                <a:gd name="T6" fmla="*/ 53 w 53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1">
                  <a:moveTo>
                    <a:pt x="53" y="0"/>
                  </a:moveTo>
                  <a:cubicBezTo>
                    <a:pt x="49" y="13"/>
                    <a:pt x="41" y="21"/>
                    <a:pt x="27" y="21"/>
                  </a:cubicBezTo>
                  <a:cubicBezTo>
                    <a:pt x="12" y="21"/>
                    <a:pt x="3" y="13"/>
                    <a:pt x="0" y="0"/>
                  </a:cubicBezTo>
                  <a:cubicBezTo>
                    <a:pt x="21" y="0"/>
                    <a:pt x="34" y="0"/>
                    <a:pt x="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5" name="Freeform 79"/>
            <p:cNvSpPr>
              <a:spLocks/>
            </p:cNvSpPr>
            <p:nvPr/>
          </p:nvSpPr>
          <p:spPr bwMode="auto">
            <a:xfrm>
              <a:off x="6550025" y="1692276"/>
              <a:ext cx="104775" cy="22225"/>
            </a:xfrm>
            <a:custGeom>
              <a:avLst/>
              <a:gdLst>
                <a:gd name="T0" fmla="*/ 0 w 66"/>
                <a:gd name="T1" fmla="*/ 0 h 14"/>
                <a:gd name="T2" fmla="*/ 66 w 66"/>
                <a:gd name="T3" fmla="*/ 0 h 14"/>
                <a:gd name="T4" fmla="*/ 35 w 66"/>
                <a:gd name="T5" fmla="*/ 14 h 14"/>
                <a:gd name="T6" fmla="*/ 0 w 66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14">
                  <a:moveTo>
                    <a:pt x="0" y="0"/>
                  </a:moveTo>
                  <a:lnTo>
                    <a:pt x="66" y="0"/>
                  </a:lnTo>
                  <a:lnTo>
                    <a:pt x="35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6" name="Freeform 80"/>
            <p:cNvSpPr>
              <a:spLocks/>
            </p:cNvSpPr>
            <p:nvPr/>
          </p:nvSpPr>
          <p:spPr bwMode="auto">
            <a:xfrm>
              <a:off x="6305550" y="1165226"/>
              <a:ext cx="588963" cy="441325"/>
            </a:xfrm>
            <a:custGeom>
              <a:avLst/>
              <a:gdLst>
                <a:gd name="T0" fmla="*/ 192 w 317"/>
                <a:gd name="T1" fmla="*/ 121 h 238"/>
                <a:gd name="T2" fmla="*/ 241 w 317"/>
                <a:gd name="T3" fmla="*/ 156 h 238"/>
                <a:gd name="T4" fmla="*/ 252 w 317"/>
                <a:gd name="T5" fmla="*/ 129 h 238"/>
                <a:gd name="T6" fmla="*/ 292 w 317"/>
                <a:gd name="T7" fmla="*/ 173 h 238"/>
                <a:gd name="T8" fmla="*/ 301 w 317"/>
                <a:gd name="T9" fmla="*/ 238 h 238"/>
                <a:gd name="T10" fmla="*/ 314 w 317"/>
                <a:gd name="T11" fmla="*/ 182 h 238"/>
                <a:gd name="T12" fmla="*/ 266 w 317"/>
                <a:gd name="T13" fmla="*/ 77 h 238"/>
                <a:gd name="T14" fmla="*/ 6 w 317"/>
                <a:gd name="T15" fmla="*/ 153 h 238"/>
                <a:gd name="T16" fmla="*/ 21 w 317"/>
                <a:gd name="T17" fmla="*/ 238 h 238"/>
                <a:gd name="T18" fmla="*/ 30 w 317"/>
                <a:gd name="T19" fmla="*/ 167 h 238"/>
                <a:gd name="T20" fmla="*/ 53 w 317"/>
                <a:gd name="T21" fmla="*/ 174 h 238"/>
                <a:gd name="T22" fmla="*/ 82 w 317"/>
                <a:gd name="T23" fmla="*/ 106 h 238"/>
                <a:gd name="T24" fmla="*/ 134 w 317"/>
                <a:gd name="T25" fmla="*/ 142 h 238"/>
                <a:gd name="T26" fmla="*/ 133 w 317"/>
                <a:gd name="T27" fmla="*/ 116 h 238"/>
                <a:gd name="T28" fmla="*/ 193 w 317"/>
                <a:gd name="T29" fmla="*/ 148 h 238"/>
                <a:gd name="T30" fmla="*/ 192 w 317"/>
                <a:gd name="T31" fmla="*/ 12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7" h="238">
                  <a:moveTo>
                    <a:pt x="192" y="121"/>
                  </a:moveTo>
                  <a:cubicBezTo>
                    <a:pt x="198" y="125"/>
                    <a:pt x="217" y="141"/>
                    <a:pt x="241" y="156"/>
                  </a:cubicBezTo>
                  <a:cubicBezTo>
                    <a:pt x="244" y="146"/>
                    <a:pt x="249" y="138"/>
                    <a:pt x="252" y="129"/>
                  </a:cubicBezTo>
                  <a:cubicBezTo>
                    <a:pt x="270" y="148"/>
                    <a:pt x="285" y="167"/>
                    <a:pt x="292" y="173"/>
                  </a:cubicBezTo>
                  <a:cubicBezTo>
                    <a:pt x="296" y="205"/>
                    <a:pt x="301" y="238"/>
                    <a:pt x="301" y="238"/>
                  </a:cubicBezTo>
                  <a:cubicBezTo>
                    <a:pt x="301" y="238"/>
                    <a:pt x="312" y="217"/>
                    <a:pt x="314" y="182"/>
                  </a:cubicBezTo>
                  <a:cubicBezTo>
                    <a:pt x="317" y="143"/>
                    <a:pt x="315" y="90"/>
                    <a:pt x="266" y="77"/>
                  </a:cubicBezTo>
                  <a:cubicBezTo>
                    <a:pt x="252" y="29"/>
                    <a:pt x="44" y="0"/>
                    <a:pt x="6" y="153"/>
                  </a:cubicBezTo>
                  <a:cubicBezTo>
                    <a:pt x="0" y="207"/>
                    <a:pt x="21" y="238"/>
                    <a:pt x="21" y="238"/>
                  </a:cubicBezTo>
                  <a:cubicBezTo>
                    <a:pt x="21" y="238"/>
                    <a:pt x="26" y="192"/>
                    <a:pt x="30" y="167"/>
                  </a:cubicBezTo>
                  <a:cubicBezTo>
                    <a:pt x="40" y="170"/>
                    <a:pt x="42" y="170"/>
                    <a:pt x="53" y="174"/>
                  </a:cubicBezTo>
                  <a:cubicBezTo>
                    <a:pt x="62" y="154"/>
                    <a:pt x="77" y="121"/>
                    <a:pt x="82" y="106"/>
                  </a:cubicBezTo>
                  <a:cubicBezTo>
                    <a:pt x="93" y="116"/>
                    <a:pt x="128" y="138"/>
                    <a:pt x="134" y="142"/>
                  </a:cubicBezTo>
                  <a:cubicBezTo>
                    <a:pt x="133" y="134"/>
                    <a:pt x="133" y="127"/>
                    <a:pt x="133" y="116"/>
                  </a:cubicBezTo>
                  <a:cubicBezTo>
                    <a:pt x="149" y="125"/>
                    <a:pt x="164" y="135"/>
                    <a:pt x="193" y="148"/>
                  </a:cubicBezTo>
                  <a:cubicBezTo>
                    <a:pt x="192" y="138"/>
                    <a:pt x="192" y="130"/>
                    <a:pt x="192" y="121"/>
                  </a:cubicBezTo>
                  <a:close/>
                </a:path>
              </a:pathLst>
            </a:custGeom>
            <a:solidFill>
              <a:srgbClr val="B669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7" name="Freeform 81"/>
            <p:cNvSpPr>
              <a:spLocks/>
            </p:cNvSpPr>
            <p:nvPr/>
          </p:nvSpPr>
          <p:spPr bwMode="auto">
            <a:xfrm>
              <a:off x="6684963" y="1508126"/>
              <a:ext cx="139700" cy="44450"/>
            </a:xfrm>
            <a:custGeom>
              <a:avLst/>
              <a:gdLst>
                <a:gd name="T0" fmla="*/ 85 w 88"/>
                <a:gd name="T1" fmla="*/ 28 h 28"/>
                <a:gd name="T2" fmla="*/ 88 w 88"/>
                <a:gd name="T3" fmla="*/ 15 h 28"/>
                <a:gd name="T4" fmla="*/ 2 w 88"/>
                <a:gd name="T5" fmla="*/ 0 h 28"/>
                <a:gd name="T6" fmla="*/ 0 w 88"/>
                <a:gd name="T7" fmla="*/ 13 h 28"/>
                <a:gd name="T8" fmla="*/ 85 w 88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28">
                  <a:moveTo>
                    <a:pt x="85" y="28"/>
                  </a:moveTo>
                  <a:lnTo>
                    <a:pt x="88" y="15"/>
                  </a:lnTo>
                  <a:lnTo>
                    <a:pt x="2" y="0"/>
                  </a:lnTo>
                  <a:lnTo>
                    <a:pt x="0" y="13"/>
                  </a:lnTo>
                  <a:lnTo>
                    <a:pt x="85" y="28"/>
                  </a:lnTo>
                  <a:close/>
                </a:path>
              </a:pathLst>
            </a:custGeom>
            <a:solidFill>
              <a:srgbClr val="B669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8" name="Freeform 82"/>
            <p:cNvSpPr>
              <a:spLocks/>
            </p:cNvSpPr>
            <p:nvPr/>
          </p:nvSpPr>
          <p:spPr bwMode="auto">
            <a:xfrm>
              <a:off x="6388100" y="1509713"/>
              <a:ext cx="139700" cy="41275"/>
            </a:xfrm>
            <a:custGeom>
              <a:avLst/>
              <a:gdLst>
                <a:gd name="T0" fmla="*/ 2 w 88"/>
                <a:gd name="T1" fmla="*/ 26 h 26"/>
                <a:gd name="T2" fmla="*/ 0 w 88"/>
                <a:gd name="T3" fmla="*/ 13 h 26"/>
                <a:gd name="T4" fmla="*/ 85 w 88"/>
                <a:gd name="T5" fmla="*/ 0 h 26"/>
                <a:gd name="T6" fmla="*/ 88 w 88"/>
                <a:gd name="T7" fmla="*/ 13 h 26"/>
                <a:gd name="T8" fmla="*/ 2 w 88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26">
                  <a:moveTo>
                    <a:pt x="2" y="26"/>
                  </a:moveTo>
                  <a:lnTo>
                    <a:pt x="0" y="13"/>
                  </a:lnTo>
                  <a:lnTo>
                    <a:pt x="85" y="0"/>
                  </a:lnTo>
                  <a:lnTo>
                    <a:pt x="88" y="13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B669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9" name="Freeform 83"/>
            <p:cNvSpPr>
              <a:spLocks/>
            </p:cNvSpPr>
            <p:nvPr/>
          </p:nvSpPr>
          <p:spPr bwMode="auto">
            <a:xfrm>
              <a:off x="6565900" y="1993901"/>
              <a:ext cx="84138" cy="84138"/>
            </a:xfrm>
            <a:custGeom>
              <a:avLst/>
              <a:gdLst>
                <a:gd name="T0" fmla="*/ 0 w 45"/>
                <a:gd name="T1" fmla="*/ 46 h 46"/>
                <a:gd name="T2" fmla="*/ 5 w 45"/>
                <a:gd name="T3" fmla="*/ 46 h 46"/>
                <a:gd name="T4" fmla="*/ 45 w 45"/>
                <a:gd name="T5" fmla="*/ 46 h 46"/>
                <a:gd name="T6" fmla="*/ 39 w 45"/>
                <a:gd name="T7" fmla="*/ 0 h 46"/>
                <a:gd name="T8" fmla="*/ 1 w 45"/>
                <a:gd name="T9" fmla="*/ 0 h 46"/>
                <a:gd name="T10" fmla="*/ 0 w 45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46">
                  <a:moveTo>
                    <a:pt x="0" y="46"/>
                  </a:moveTo>
                  <a:cubicBezTo>
                    <a:pt x="5" y="46"/>
                    <a:pt x="5" y="46"/>
                    <a:pt x="5" y="46"/>
                  </a:cubicBezTo>
                  <a:cubicBezTo>
                    <a:pt x="45" y="46"/>
                    <a:pt x="45" y="46"/>
                    <a:pt x="45" y="46"/>
                  </a:cubicBezTo>
                  <a:cubicBezTo>
                    <a:pt x="45" y="46"/>
                    <a:pt x="42" y="0"/>
                    <a:pt x="39" y="0"/>
                  </a:cubicBezTo>
                  <a:cubicBezTo>
                    <a:pt x="36" y="0"/>
                    <a:pt x="1" y="0"/>
                    <a:pt x="1" y="0"/>
                  </a:cubicBezTo>
                  <a:lnTo>
                    <a:pt x="0" y="46"/>
                  </a:lnTo>
                  <a:close/>
                </a:path>
              </a:pathLst>
            </a:custGeom>
            <a:solidFill>
              <a:srgbClr val="1569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0" name="Freeform 84"/>
            <p:cNvSpPr>
              <a:spLocks/>
            </p:cNvSpPr>
            <p:nvPr/>
          </p:nvSpPr>
          <p:spPr bwMode="auto">
            <a:xfrm>
              <a:off x="6542088" y="2078038"/>
              <a:ext cx="100013" cy="279400"/>
            </a:xfrm>
            <a:custGeom>
              <a:avLst/>
              <a:gdLst>
                <a:gd name="T0" fmla="*/ 0 w 63"/>
                <a:gd name="T1" fmla="*/ 176 h 176"/>
                <a:gd name="T2" fmla="*/ 23 w 63"/>
                <a:gd name="T3" fmla="*/ 0 h 176"/>
                <a:gd name="T4" fmla="*/ 56 w 63"/>
                <a:gd name="T5" fmla="*/ 0 h 176"/>
                <a:gd name="T6" fmla="*/ 63 w 63"/>
                <a:gd name="T7" fmla="*/ 176 h 176"/>
                <a:gd name="T8" fmla="*/ 0 w 63"/>
                <a:gd name="T9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76">
                  <a:moveTo>
                    <a:pt x="0" y="176"/>
                  </a:moveTo>
                  <a:lnTo>
                    <a:pt x="23" y="0"/>
                  </a:lnTo>
                  <a:lnTo>
                    <a:pt x="56" y="0"/>
                  </a:lnTo>
                  <a:lnTo>
                    <a:pt x="63" y="176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5D87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1" name="Freeform 85"/>
            <p:cNvSpPr>
              <a:spLocks/>
            </p:cNvSpPr>
            <p:nvPr/>
          </p:nvSpPr>
          <p:spPr bwMode="auto">
            <a:xfrm>
              <a:off x="6611938" y="2078038"/>
              <a:ext cx="47625" cy="279400"/>
            </a:xfrm>
            <a:custGeom>
              <a:avLst/>
              <a:gdLst>
                <a:gd name="T0" fmla="*/ 30 w 30"/>
                <a:gd name="T1" fmla="*/ 176 h 176"/>
                <a:gd name="T2" fmla="*/ 19 w 30"/>
                <a:gd name="T3" fmla="*/ 0 h 176"/>
                <a:gd name="T4" fmla="*/ 0 w 30"/>
                <a:gd name="T5" fmla="*/ 0 h 176"/>
                <a:gd name="T6" fmla="*/ 0 w 30"/>
                <a:gd name="T7" fmla="*/ 176 h 176"/>
                <a:gd name="T8" fmla="*/ 30 w 30"/>
                <a:gd name="T9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76">
                  <a:moveTo>
                    <a:pt x="30" y="176"/>
                  </a:moveTo>
                  <a:lnTo>
                    <a:pt x="19" y="0"/>
                  </a:lnTo>
                  <a:lnTo>
                    <a:pt x="0" y="0"/>
                  </a:lnTo>
                  <a:lnTo>
                    <a:pt x="0" y="176"/>
                  </a:lnTo>
                  <a:lnTo>
                    <a:pt x="30" y="176"/>
                  </a:lnTo>
                  <a:close/>
                </a:path>
              </a:pathLst>
            </a:custGeom>
            <a:solidFill>
              <a:srgbClr val="0844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2" name="Freeform 86"/>
            <p:cNvSpPr>
              <a:spLocks/>
            </p:cNvSpPr>
            <p:nvPr/>
          </p:nvSpPr>
          <p:spPr bwMode="auto">
            <a:xfrm>
              <a:off x="6592888" y="2024063"/>
              <a:ext cx="57150" cy="53975"/>
            </a:xfrm>
            <a:custGeom>
              <a:avLst/>
              <a:gdLst>
                <a:gd name="T0" fmla="*/ 0 w 36"/>
                <a:gd name="T1" fmla="*/ 33 h 34"/>
                <a:gd name="T2" fmla="*/ 33 w 36"/>
                <a:gd name="T3" fmla="*/ 0 h 34"/>
                <a:gd name="T4" fmla="*/ 36 w 36"/>
                <a:gd name="T5" fmla="*/ 34 h 34"/>
                <a:gd name="T6" fmla="*/ 0 w 36"/>
                <a:gd name="T7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4">
                  <a:moveTo>
                    <a:pt x="0" y="33"/>
                  </a:moveTo>
                  <a:lnTo>
                    <a:pt x="33" y="0"/>
                  </a:lnTo>
                  <a:lnTo>
                    <a:pt x="36" y="34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844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5048250" y="2058988"/>
            <a:ext cx="762000" cy="1130301"/>
            <a:chOff x="5048250" y="2058988"/>
            <a:chExt cx="762000" cy="1130301"/>
          </a:xfrm>
        </p:grpSpPr>
        <p:sp>
          <p:nvSpPr>
            <p:cNvPr id="923" name="Rectangle 87"/>
            <p:cNvSpPr>
              <a:spLocks noChangeArrowheads="1"/>
            </p:cNvSpPr>
            <p:nvPr/>
          </p:nvSpPr>
          <p:spPr bwMode="auto">
            <a:xfrm>
              <a:off x="5365750" y="2635251"/>
              <a:ext cx="131763" cy="322263"/>
            </a:xfrm>
            <a:prstGeom prst="rect">
              <a:avLst/>
            </a:pr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4" name="Freeform 88"/>
            <p:cNvSpPr>
              <a:spLocks/>
            </p:cNvSpPr>
            <p:nvPr/>
          </p:nvSpPr>
          <p:spPr bwMode="auto">
            <a:xfrm>
              <a:off x="5111750" y="2782888"/>
              <a:ext cx="641350" cy="406400"/>
            </a:xfrm>
            <a:custGeom>
              <a:avLst/>
              <a:gdLst>
                <a:gd name="T0" fmla="*/ 0 w 345"/>
                <a:gd name="T1" fmla="*/ 97 h 219"/>
                <a:gd name="T2" fmla="*/ 122 w 345"/>
                <a:gd name="T3" fmla="*/ 15 h 219"/>
                <a:gd name="T4" fmla="*/ 172 w 345"/>
                <a:gd name="T5" fmla="*/ 0 h 219"/>
                <a:gd name="T6" fmla="*/ 223 w 345"/>
                <a:gd name="T7" fmla="*/ 15 h 219"/>
                <a:gd name="T8" fmla="*/ 345 w 345"/>
                <a:gd name="T9" fmla="*/ 97 h 219"/>
                <a:gd name="T10" fmla="*/ 313 w 345"/>
                <a:gd name="T11" fmla="*/ 219 h 219"/>
                <a:gd name="T12" fmla="*/ 31 w 345"/>
                <a:gd name="T13" fmla="*/ 219 h 219"/>
                <a:gd name="T14" fmla="*/ 0 w 345"/>
                <a:gd name="T15" fmla="*/ 9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5" h="219">
                  <a:moveTo>
                    <a:pt x="0" y="97"/>
                  </a:moveTo>
                  <a:cubicBezTo>
                    <a:pt x="0" y="38"/>
                    <a:pt x="60" y="16"/>
                    <a:pt x="122" y="15"/>
                  </a:cubicBezTo>
                  <a:cubicBezTo>
                    <a:pt x="130" y="33"/>
                    <a:pt x="149" y="0"/>
                    <a:pt x="172" y="0"/>
                  </a:cubicBezTo>
                  <a:cubicBezTo>
                    <a:pt x="195" y="0"/>
                    <a:pt x="215" y="33"/>
                    <a:pt x="223" y="15"/>
                  </a:cubicBezTo>
                  <a:cubicBezTo>
                    <a:pt x="285" y="16"/>
                    <a:pt x="345" y="38"/>
                    <a:pt x="345" y="97"/>
                  </a:cubicBezTo>
                  <a:cubicBezTo>
                    <a:pt x="313" y="219"/>
                    <a:pt x="313" y="219"/>
                    <a:pt x="313" y="219"/>
                  </a:cubicBezTo>
                  <a:cubicBezTo>
                    <a:pt x="31" y="219"/>
                    <a:pt x="31" y="219"/>
                    <a:pt x="31" y="219"/>
                  </a:cubicBezTo>
                  <a:lnTo>
                    <a:pt x="0" y="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5" name="Freeform 89"/>
            <p:cNvSpPr>
              <a:spLocks/>
            </p:cNvSpPr>
            <p:nvPr/>
          </p:nvSpPr>
          <p:spPr bwMode="auto">
            <a:xfrm>
              <a:off x="5048250" y="2882901"/>
              <a:ext cx="180975" cy="306388"/>
            </a:xfrm>
            <a:custGeom>
              <a:avLst/>
              <a:gdLst>
                <a:gd name="T0" fmla="*/ 0 w 97"/>
                <a:gd name="T1" fmla="*/ 165 h 165"/>
                <a:gd name="T2" fmla="*/ 49 w 97"/>
                <a:gd name="T3" fmla="*/ 0 h 165"/>
                <a:gd name="T4" fmla="*/ 97 w 97"/>
                <a:gd name="T5" fmla="*/ 23 h 165"/>
                <a:gd name="T6" fmla="*/ 63 w 97"/>
                <a:gd name="T7" fmla="*/ 165 h 165"/>
                <a:gd name="T8" fmla="*/ 59 w 97"/>
                <a:gd name="T9" fmla="*/ 165 h 165"/>
                <a:gd name="T10" fmla="*/ 0 w 97"/>
                <a:gd name="T1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" h="165">
                  <a:moveTo>
                    <a:pt x="0" y="165"/>
                  </a:moveTo>
                  <a:cubicBezTo>
                    <a:pt x="7" y="67"/>
                    <a:pt x="46" y="4"/>
                    <a:pt x="49" y="0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97" y="23"/>
                    <a:pt x="69" y="81"/>
                    <a:pt x="63" y="165"/>
                  </a:cubicBezTo>
                  <a:cubicBezTo>
                    <a:pt x="59" y="165"/>
                    <a:pt x="59" y="165"/>
                    <a:pt x="59" y="165"/>
                  </a:cubicBezTo>
                  <a:lnTo>
                    <a:pt x="0" y="165"/>
                  </a:lnTo>
                  <a:close/>
                </a:path>
              </a:pathLst>
            </a:custGeom>
            <a:solidFill>
              <a:srgbClr val="D2DF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6" name="Freeform 90"/>
            <p:cNvSpPr>
              <a:spLocks/>
            </p:cNvSpPr>
            <p:nvPr/>
          </p:nvSpPr>
          <p:spPr bwMode="auto">
            <a:xfrm>
              <a:off x="5111750" y="2808288"/>
              <a:ext cx="641350" cy="381000"/>
            </a:xfrm>
            <a:custGeom>
              <a:avLst/>
              <a:gdLst>
                <a:gd name="T0" fmla="*/ 0 w 345"/>
                <a:gd name="T1" fmla="*/ 83 h 205"/>
                <a:gd name="T2" fmla="*/ 130 w 345"/>
                <a:gd name="T3" fmla="*/ 0 h 205"/>
                <a:gd name="T4" fmla="*/ 162 w 345"/>
                <a:gd name="T5" fmla="*/ 205 h 205"/>
                <a:gd name="T6" fmla="*/ 184 w 345"/>
                <a:gd name="T7" fmla="*/ 205 h 205"/>
                <a:gd name="T8" fmla="*/ 215 w 345"/>
                <a:gd name="T9" fmla="*/ 0 h 205"/>
                <a:gd name="T10" fmla="*/ 345 w 345"/>
                <a:gd name="T11" fmla="*/ 83 h 205"/>
                <a:gd name="T12" fmla="*/ 320 w 345"/>
                <a:gd name="T13" fmla="*/ 205 h 205"/>
                <a:gd name="T14" fmla="*/ 25 w 345"/>
                <a:gd name="T15" fmla="*/ 205 h 205"/>
                <a:gd name="T16" fmla="*/ 0 w 345"/>
                <a:gd name="T17" fmla="*/ 8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5" h="205">
                  <a:moveTo>
                    <a:pt x="0" y="83"/>
                  </a:moveTo>
                  <a:cubicBezTo>
                    <a:pt x="0" y="22"/>
                    <a:pt x="65" y="0"/>
                    <a:pt x="130" y="0"/>
                  </a:cubicBezTo>
                  <a:cubicBezTo>
                    <a:pt x="162" y="205"/>
                    <a:pt x="162" y="205"/>
                    <a:pt x="162" y="205"/>
                  </a:cubicBezTo>
                  <a:cubicBezTo>
                    <a:pt x="184" y="205"/>
                    <a:pt x="184" y="205"/>
                    <a:pt x="184" y="205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80" y="0"/>
                    <a:pt x="345" y="22"/>
                    <a:pt x="345" y="83"/>
                  </a:cubicBezTo>
                  <a:cubicBezTo>
                    <a:pt x="320" y="205"/>
                    <a:pt x="320" y="205"/>
                    <a:pt x="320" y="205"/>
                  </a:cubicBezTo>
                  <a:cubicBezTo>
                    <a:pt x="25" y="205"/>
                    <a:pt x="25" y="205"/>
                    <a:pt x="25" y="205"/>
                  </a:cubicBezTo>
                  <a:lnTo>
                    <a:pt x="0" y="83"/>
                  </a:lnTo>
                  <a:close/>
                </a:path>
              </a:pathLst>
            </a:custGeom>
            <a:solidFill>
              <a:srgbClr val="D2DF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7" name="Freeform 91"/>
            <p:cNvSpPr>
              <a:spLocks/>
            </p:cNvSpPr>
            <p:nvPr/>
          </p:nvSpPr>
          <p:spPr bwMode="auto">
            <a:xfrm>
              <a:off x="5195888" y="3000376"/>
              <a:ext cx="28575" cy="188913"/>
            </a:xfrm>
            <a:custGeom>
              <a:avLst/>
              <a:gdLst>
                <a:gd name="T0" fmla="*/ 0 w 16"/>
                <a:gd name="T1" fmla="*/ 7 h 102"/>
                <a:gd name="T2" fmla="*/ 8 w 16"/>
                <a:gd name="T3" fmla="*/ 0 h 102"/>
                <a:gd name="T4" fmla="*/ 16 w 16"/>
                <a:gd name="T5" fmla="*/ 7 h 102"/>
                <a:gd name="T6" fmla="*/ 16 w 16"/>
                <a:gd name="T7" fmla="*/ 102 h 102"/>
                <a:gd name="T8" fmla="*/ 0 w 16"/>
                <a:gd name="T9" fmla="*/ 102 h 102"/>
                <a:gd name="T10" fmla="*/ 0 w 16"/>
                <a:gd name="T11" fmla="*/ 7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02">
                  <a:moveTo>
                    <a:pt x="0" y="7"/>
                  </a:moveTo>
                  <a:cubicBezTo>
                    <a:pt x="0" y="3"/>
                    <a:pt x="4" y="0"/>
                    <a:pt x="8" y="0"/>
                  </a:cubicBezTo>
                  <a:cubicBezTo>
                    <a:pt x="13" y="0"/>
                    <a:pt x="16" y="3"/>
                    <a:pt x="16" y="7"/>
                  </a:cubicBezTo>
                  <a:cubicBezTo>
                    <a:pt x="16" y="102"/>
                    <a:pt x="16" y="102"/>
                    <a:pt x="16" y="102"/>
                  </a:cubicBezTo>
                  <a:cubicBezTo>
                    <a:pt x="0" y="102"/>
                    <a:pt x="0" y="102"/>
                    <a:pt x="0" y="102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8" name="Freeform 92"/>
            <p:cNvSpPr>
              <a:spLocks/>
            </p:cNvSpPr>
            <p:nvPr/>
          </p:nvSpPr>
          <p:spPr bwMode="auto">
            <a:xfrm>
              <a:off x="5110163" y="2400301"/>
              <a:ext cx="127000" cy="139700"/>
            </a:xfrm>
            <a:custGeom>
              <a:avLst/>
              <a:gdLst>
                <a:gd name="T0" fmla="*/ 61 w 68"/>
                <a:gd name="T1" fmla="*/ 30 h 75"/>
                <a:gd name="T2" fmla="*/ 46 w 68"/>
                <a:gd name="T3" fmla="*/ 71 h 75"/>
                <a:gd name="T4" fmla="*/ 7 w 68"/>
                <a:gd name="T5" fmla="*/ 45 h 75"/>
                <a:gd name="T6" fmla="*/ 22 w 68"/>
                <a:gd name="T7" fmla="*/ 4 h 75"/>
                <a:gd name="T8" fmla="*/ 61 w 68"/>
                <a:gd name="T9" fmla="*/ 3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5">
                  <a:moveTo>
                    <a:pt x="61" y="30"/>
                  </a:moveTo>
                  <a:cubicBezTo>
                    <a:pt x="68" y="49"/>
                    <a:pt x="61" y="67"/>
                    <a:pt x="46" y="71"/>
                  </a:cubicBezTo>
                  <a:cubicBezTo>
                    <a:pt x="31" y="75"/>
                    <a:pt x="14" y="63"/>
                    <a:pt x="7" y="45"/>
                  </a:cubicBezTo>
                  <a:cubicBezTo>
                    <a:pt x="0" y="26"/>
                    <a:pt x="7" y="8"/>
                    <a:pt x="22" y="4"/>
                  </a:cubicBezTo>
                  <a:cubicBezTo>
                    <a:pt x="37" y="0"/>
                    <a:pt x="54" y="11"/>
                    <a:pt x="61" y="30"/>
                  </a:cubicBez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9" name="Freeform 93"/>
            <p:cNvSpPr>
              <a:spLocks/>
            </p:cNvSpPr>
            <p:nvPr/>
          </p:nvSpPr>
          <p:spPr bwMode="auto">
            <a:xfrm>
              <a:off x="5627688" y="2400301"/>
              <a:ext cx="127000" cy="139700"/>
            </a:xfrm>
            <a:custGeom>
              <a:avLst/>
              <a:gdLst>
                <a:gd name="T0" fmla="*/ 7 w 68"/>
                <a:gd name="T1" fmla="*/ 30 h 75"/>
                <a:gd name="T2" fmla="*/ 22 w 68"/>
                <a:gd name="T3" fmla="*/ 71 h 75"/>
                <a:gd name="T4" fmla="*/ 61 w 68"/>
                <a:gd name="T5" fmla="*/ 45 h 75"/>
                <a:gd name="T6" fmla="*/ 46 w 68"/>
                <a:gd name="T7" fmla="*/ 4 h 75"/>
                <a:gd name="T8" fmla="*/ 7 w 68"/>
                <a:gd name="T9" fmla="*/ 3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5">
                  <a:moveTo>
                    <a:pt x="7" y="30"/>
                  </a:moveTo>
                  <a:cubicBezTo>
                    <a:pt x="0" y="49"/>
                    <a:pt x="7" y="67"/>
                    <a:pt x="22" y="71"/>
                  </a:cubicBezTo>
                  <a:cubicBezTo>
                    <a:pt x="37" y="75"/>
                    <a:pt x="55" y="63"/>
                    <a:pt x="61" y="45"/>
                  </a:cubicBezTo>
                  <a:cubicBezTo>
                    <a:pt x="68" y="26"/>
                    <a:pt x="61" y="8"/>
                    <a:pt x="46" y="4"/>
                  </a:cubicBezTo>
                  <a:cubicBezTo>
                    <a:pt x="31" y="0"/>
                    <a:pt x="14" y="11"/>
                    <a:pt x="7" y="30"/>
                  </a:cubicBez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0" name="Freeform 94"/>
            <p:cNvSpPr>
              <a:spLocks/>
            </p:cNvSpPr>
            <p:nvPr/>
          </p:nvSpPr>
          <p:spPr bwMode="auto">
            <a:xfrm>
              <a:off x="5175250" y="2154238"/>
              <a:ext cx="514350" cy="606425"/>
            </a:xfrm>
            <a:custGeom>
              <a:avLst/>
              <a:gdLst>
                <a:gd name="T0" fmla="*/ 138 w 277"/>
                <a:gd name="T1" fmla="*/ 0 h 326"/>
                <a:gd name="T2" fmla="*/ 138 w 277"/>
                <a:gd name="T3" fmla="*/ 0 h 326"/>
                <a:gd name="T4" fmla="*/ 138 w 277"/>
                <a:gd name="T5" fmla="*/ 0 h 326"/>
                <a:gd name="T6" fmla="*/ 271 w 277"/>
                <a:gd name="T7" fmla="*/ 140 h 326"/>
                <a:gd name="T8" fmla="*/ 263 w 277"/>
                <a:gd name="T9" fmla="*/ 212 h 326"/>
                <a:gd name="T10" fmla="*/ 191 w 277"/>
                <a:gd name="T11" fmla="*/ 298 h 326"/>
                <a:gd name="T12" fmla="*/ 82 w 277"/>
                <a:gd name="T13" fmla="*/ 298 h 326"/>
                <a:gd name="T14" fmla="*/ 9 w 277"/>
                <a:gd name="T15" fmla="*/ 212 h 326"/>
                <a:gd name="T16" fmla="*/ 6 w 277"/>
                <a:gd name="T17" fmla="*/ 140 h 326"/>
                <a:gd name="T18" fmla="*/ 138 w 277"/>
                <a:gd name="T19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7" h="326">
                  <a:moveTo>
                    <a:pt x="138" y="0"/>
                  </a:moveTo>
                  <a:cubicBezTo>
                    <a:pt x="138" y="0"/>
                    <a:pt x="138" y="0"/>
                    <a:pt x="138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91" y="0"/>
                    <a:pt x="277" y="20"/>
                    <a:pt x="271" y="140"/>
                  </a:cubicBezTo>
                  <a:cubicBezTo>
                    <a:pt x="269" y="169"/>
                    <a:pt x="269" y="166"/>
                    <a:pt x="263" y="212"/>
                  </a:cubicBezTo>
                  <a:cubicBezTo>
                    <a:pt x="256" y="260"/>
                    <a:pt x="210" y="273"/>
                    <a:pt x="191" y="298"/>
                  </a:cubicBezTo>
                  <a:cubicBezTo>
                    <a:pt x="169" y="326"/>
                    <a:pt x="98" y="322"/>
                    <a:pt x="82" y="298"/>
                  </a:cubicBezTo>
                  <a:cubicBezTo>
                    <a:pt x="64" y="272"/>
                    <a:pt x="16" y="260"/>
                    <a:pt x="9" y="212"/>
                  </a:cubicBezTo>
                  <a:cubicBezTo>
                    <a:pt x="3" y="166"/>
                    <a:pt x="8" y="169"/>
                    <a:pt x="6" y="140"/>
                  </a:cubicBezTo>
                  <a:cubicBezTo>
                    <a:pt x="0" y="20"/>
                    <a:pt x="86" y="0"/>
                    <a:pt x="138" y="0"/>
                  </a:cubicBezTo>
                  <a:close/>
                </a:path>
              </a:pathLst>
            </a:custGeom>
            <a:solidFill>
              <a:srgbClr val="FBD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1" name="Freeform 95"/>
            <p:cNvSpPr>
              <a:spLocks/>
            </p:cNvSpPr>
            <p:nvPr/>
          </p:nvSpPr>
          <p:spPr bwMode="auto">
            <a:xfrm>
              <a:off x="5632450" y="2882901"/>
              <a:ext cx="177800" cy="306388"/>
            </a:xfrm>
            <a:custGeom>
              <a:avLst/>
              <a:gdLst>
                <a:gd name="T0" fmla="*/ 37 w 96"/>
                <a:gd name="T1" fmla="*/ 165 h 165"/>
                <a:gd name="T2" fmla="*/ 0 w 96"/>
                <a:gd name="T3" fmla="*/ 23 h 165"/>
                <a:gd name="T4" fmla="*/ 48 w 96"/>
                <a:gd name="T5" fmla="*/ 0 h 165"/>
                <a:gd name="T6" fmla="*/ 96 w 96"/>
                <a:gd name="T7" fmla="*/ 165 h 165"/>
                <a:gd name="T8" fmla="*/ 40 w 96"/>
                <a:gd name="T9" fmla="*/ 165 h 165"/>
                <a:gd name="T10" fmla="*/ 37 w 96"/>
                <a:gd name="T1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165">
                  <a:moveTo>
                    <a:pt x="37" y="165"/>
                  </a:moveTo>
                  <a:cubicBezTo>
                    <a:pt x="29" y="85"/>
                    <a:pt x="1" y="23"/>
                    <a:pt x="0" y="23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1" y="3"/>
                    <a:pt x="87" y="72"/>
                    <a:pt x="96" y="165"/>
                  </a:cubicBezTo>
                  <a:cubicBezTo>
                    <a:pt x="40" y="165"/>
                    <a:pt x="40" y="165"/>
                    <a:pt x="40" y="165"/>
                  </a:cubicBezTo>
                  <a:lnTo>
                    <a:pt x="37" y="165"/>
                  </a:lnTo>
                  <a:close/>
                </a:path>
              </a:pathLst>
            </a:custGeom>
            <a:solidFill>
              <a:srgbClr val="D2DF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2" name="Oval 96"/>
            <p:cNvSpPr>
              <a:spLocks noChangeArrowheads="1"/>
            </p:cNvSpPr>
            <p:nvPr/>
          </p:nvSpPr>
          <p:spPr bwMode="auto">
            <a:xfrm>
              <a:off x="5292725" y="2435226"/>
              <a:ext cx="34925" cy="30163"/>
            </a:xfrm>
            <a:prstGeom prst="ellipse">
              <a:avLst/>
            </a:prstGeom>
            <a:solidFill>
              <a:srgbClr val="445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3" name="Oval 97"/>
            <p:cNvSpPr>
              <a:spLocks noChangeArrowheads="1"/>
            </p:cNvSpPr>
            <p:nvPr/>
          </p:nvSpPr>
          <p:spPr bwMode="auto">
            <a:xfrm>
              <a:off x="5543550" y="2435226"/>
              <a:ext cx="33338" cy="30163"/>
            </a:xfrm>
            <a:prstGeom prst="ellipse">
              <a:avLst/>
            </a:prstGeom>
            <a:solidFill>
              <a:srgbClr val="445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4" name="Freeform 98"/>
            <p:cNvSpPr>
              <a:spLocks/>
            </p:cNvSpPr>
            <p:nvPr/>
          </p:nvSpPr>
          <p:spPr bwMode="auto">
            <a:xfrm>
              <a:off x="5354638" y="2609851"/>
              <a:ext cx="153988" cy="61913"/>
            </a:xfrm>
            <a:custGeom>
              <a:avLst/>
              <a:gdLst>
                <a:gd name="T0" fmla="*/ 83 w 83"/>
                <a:gd name="T1" fmla="*/ 0 h 33"/>
                <a:gd name="T2" fmla="*/ 41 w 83"/>
                <a:gd name="T3" fmla="*/ 33 h 33"/>
                <a:gd name="T4" fmla="*/ 0 w 83"/>
                <a:gd name="T5" fmla="*/ 0 h 33"/>
                <a:gd name="T6" fmla="*/ 83 w 83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33">
                  <a:moveTo>
                    <a:pt x="83" y="0"/>
                  </a:moveTo>
                  <a:cubicBezTo>
                    <a:pt x="77" y="20"/>
                    <a:pt x="64" y="33"/>
                    <a:pt x="41" y="33"/>
                  </a:cubicBezTo>
                  <a:cubicBezTo>
                    <a:pt x="18" y="33"/>
                    <a:pt x="4" y="20"/>
                    <a:pt x="0" y="0"/>
                  </a:cubicBezTo>
                  <a:cubicBezTo>
                    <a:pt x="32" y="0"/>
                    <a:pt x="52" y="0"/>
                    <a:pt x="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5" name="Freeform 99"/>
            <p:cNvSpPr>
              <a:spLocks/>
            </p:cNvSpPr>
            <p:nvPr/>
          </p:nvSpPr>
          <p:spPr bwMode="auto">
            <a:xfrm>
              <a:off x="5372100" y="2563813"/>
              <a:ext cx="119063" cy="25400"/>
            </a:xfrm>
            <a:custGeom>
              <a:avLst/>
              <a:gdLst>
                <a:gd name="T0" fmla="*/ 0 w 75"/>
                <a:gd name="T1" fmla="*/ 0 h 16"/>
                <a:gd name="T2" fmla="*/ 75 w 75"/>
                <a:gd name="T3" fmla="*/ 0 h 16"/>
                <a:gd name="T4" fmla="*/ 39 w 75"/>
                <a:gd name="T5" fmla="*/ 16 h 16"/>
                <a:gd name="T6" fmla="*/ 0 w 75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16">
                  <a:moveTo>
                    <a:pt x="0" y="0"/>
                  </a:moveTo>
                  <a:lnTo>
                    <a:pt x="75" y="0"/>
                  </a:lnTo>
                  <a:lnTo>
                    <a:pt x="39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6" name="Freeform 100"/>
            <p:cNvSpPr>
              <a:spLocks/>
            </p:cNvSpPr>
            <p:nvPr/>
          </p:nvSpPr>
          <p:spPr bwMode="auto">
            <a:xfrm>
              <a:off x="5365750" y="2782888"/>
              <a:ext cx="130175" cy="406400"/>
            </a:xfrm>
            <a:custGeom>
              <a:avLst/>
              <a:gdLst>
                <a:gd name="T0" fmla="*/ 0 w 82"/>
                <a:gd name="T1" fmla="*/ 1 h 256"/>
                <a:gd name="T2" fmla="*/ 82 w 82"/>
                <a:gd name="T3" fmla="*/ 0 h 256"/>
                <a:gd name="T4" fmla="*/ 55 w 82"/>
                <a:gd name="T5" fmla="*/ 50 h 256"/>
                <a:gd name="T6" fmla="*/ 75 w 82"/>
                <a:gd name="T7" fmla="*/ 256 h 256"/>
                <a:gd name="T8" fmla="*/ 7 w 82"/>
                <a:gd name="T9" fmla="*/ 256 h 256"/>
                <a:gd name="T10" fmla="*/ 31 w 82"/>
                <a:gd name="T11" fmla="*/ 50 h 256"/>
                <a:gd name="T12" fmla="*/ 0 w 82"/>
                <a:gd name="T13" fmla="*/ 1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256">
                  <a:moveTo>
                    <a:pt x="0" y="1"/>
                  </a:moveTo>
                  <a:lnTo>
                    <a:pt x="82" y="0"/>
                  </a:lnTo>
                  <a:lnTo>
                    <a:pt x="55" y="50"/>
                  </a:lnTo>
                  <a:lnTo>
                    <a:pt x="75" y="256"/>
                  </a:lnTo>
                  <a:lnTo>
                    <a:pt x="7" y="256"/>
                  </a:lnTo>
                  <a:lnTo>
                    <a:pt x="31" y="5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7" name="Freeform 101"/>
            <p:cNvSpPr>
              <a:spLocks/>
            </p:cNvSpPr>
            <p:nvPr/>
          </p:nvSpPr>
          <p:spPr bwMode="auto">
            <a:xfrm>
              <a:off x="5118100" y="2058988"/>
              <a:ext cx="628650" cy="409575"/>
            </a:xfrm>
            <a:custGeom>
              <a:avLst/>
              <a:gdLst>
                <a:gd name="T0" fmla="*/ 300 w 339"/>
                <a:gd name="T1" fmla="*/ 221 h 221"/>
                <a:gd name="T2" fmla="*/ 256 w 339"/>
                <a:gd name="T3" fmla="*/ 115 h 221"/>
                <a:gd name="T4" fmla="*/ 219 w 339"/>
                <a:gd name="T5" fmla="*/ 123 h 221"/>
                <a:gd name="T6" fmla="*/ 242 w 339"/>
                <a:gd name="T7" fmla="*/ 137 h 221"/>
                <a:gd name="T8" fmla="*/ 83 w 339"/>
                <a:gd name="T9" fmla="*/ 107 h 221"/>
                <a:gd name="T10" fmla="*/ 37 w 339"/>
                <a:gd name="T11" fmla="*/ 211 h 221"/>
                <a:gd name="T12" fmla="*/ 67 w 339"/>
                <a:gd name="T13" fmla="*/ 57 h 221"/>
                <a:gd name="T14" fmla="*/ 157 w 339"/>
                <a:gd name="T15" fmla="*/ 5 h 221"/>
                <a:gd name="T16" fmla="*/ 134 w 339"/>
                <a:gd name="T17" fmla="*/ 25 h 221"/>
                <a:gd name="T18" fmla="*/ 236 w 339"/>
                <a:gd name="T19" fmla="*/ 15 h 221"/>
                <a:gd name="T20" fmla="*/ 201 w 339"/>
                <a:gd name="T21" fmla="*/ 28 h 221"/>
                <a:gd name="T22" fmla="*/ 339 w 339"/>
                <a:gd name="T23" fmla="*/ 113 h 221"/>
                <a:gd name="T24" fmla="*/ 318 w 339"/>
                <a:gd name="T25" fmla="*/ 101 h 221"/>
                <a:gd name="T26" fmla="*/ 300 w 339"/>
                <a:gd name="T27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9" h="221">
                  <a:moveTo>
                    <a:pt x="300" y="221"/>
                  </a:moveTo>
                  <a:cubicBezTo>
                    <a:pt x="288" y="187"/>
                    <a:pt x="304" y="124"/>
                    <a:pt x="256" y="115"/>
                  </a:cubicBezTo>
                  <a:cubicBezTo>
                    <a:pt x="248" y="118"/>
                    <a:pt x="228" y="121"/>
                    <a:pt x="219" y="123"/>
                  </a:cubicBezTo>
                  <a:cubicBezTo>
                    <a:pt x="225" y="127"/>
                    <a:pt x="231" y="130"/>
                    <a:pt x="242" y="137"/>
                  </a:cubicBezTo>
                  <a:cubicBezTo>
                    <a:pt x="168" y="147"/>
                    <a:pt x="121" y="130"/>
                    <a:pt x="83" y="107"/>
                  </a:cubicBezTo>
                  <a:cubicBezTo>
                    <a:pt x="35" y="125"/>
                    <a:pt x="46" y="195"/>
                    <a:pt x="37" y="211"/>
                  </a:cubicBezTo>
                  <a:cubicBezTo>
                    <a:pt x="0" y="60"/>
                    <a:pt x="30" y="43"/>
                    <a:pt x="67" y="57"/>
                  </a:cubicBezTo>
                  <a:cubicBezTo>
                    <a:pt x="60" y="29"/>
                    <a:pt x="127" y="0"/>
                    <a:pt x="157" y="5"/>
                  </a:cubicBezTo>
                  <a:cubicBezTo>
                    <a:pt x="137" y="20"/>
                    <a:pt x="134" y="25"/>
                    <a:pt x="134" y="25"/>
                  </a:cubicBezTo>
                  <a:cubicBezTo>
                    <a:pt x="134" y="25"/>
                    <a:pt x="200" y="0"/>
                    <a:pt x="236" y="15"/>
                  </a:cubicBezTo>
                  <a:cubicBezTo>
                    <a:pt x="218" y="22"/>
                    <a:pt x="201" y="28"/>
                    <a:pt x="201" y="28"/>
                  </a:cubicBezTo>
                  <a:cubicBezTo>
                    <a:pt x="201" y="28"/>
                    <a:pt x="322" y="30"/>
                    <a:pt x="339" y="113"/>
                  </a:cubicBezTo>
                  <a:cubicBezTo>
                    <a:pt x="322" y="101"/>
                    <a:pt x="318" y="101"/>
                    <a:pt x="318" y="101"/>
                  </a:cubicBezTo>
                  <a:cubicBezTo>
                    <a:pt x="318" y="101"/>
                    <a:pt x="325" y="161"/>
                    <a:pt x="300" y="221"/>
                  </a:cubicBezTo>
                  <a:close/>
                </a:path>
              </a:pathLst>
            </a:custGeom>
            <a:solidFill>
              <a:srgbClr val="734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8" name="Freeform 102"/>
            <p:cNvSpPr>
              <a:spLocks/>
            </p:cNvSpPr>
            <p:nvPr/>
          </p:nvSpPr>
          <p:spPr bwMode="auto">
            <a:xfrm>
              <a:off x="5505450" y="2371726"/>
              <a:ext cx="133350" cy="47625"/>
            </a:xfrm>
            <a:custGeom>
              <a:avLst/>
              <a:gdLst>
                <a:gd name="T0" fmla="*/ 68 w 84"/>
                <a:gd name="T1" fmla="*/ 30 h 30"/>
                <a:gd name="T2" fmla="*/ 84 w 84"/>
                <a:gd name="T3" fmla="*/ 21 h 30"/>
                <a:gd name="T4" fmla="*/ 69 w 84"/>
                <a:gd name="T5" fmla="*/ 0 h 30"/>
                <a:gd name="T6" fmla="*/ 0 w 84"/>
                <a:gd name="T7" fmla="*/ 13 h 30"/>
                <a:gd name="T8" fmla="*/ 5 w 84"/>
                <a:gd name="T9" fmla="*/ 30 h 30"/>
                <a:gd name="T10" fmla="*/ 60 w 84"/>
                <a:gd name="T11" fmla="*/ 19 h 30"/>
                <a:gd name="T12" fmla="*/ 68 w 84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30">
                  <a:moveTo>
                    <a:pt x="68" y="30"/>
                  </a:moveTo>
                  <a:lnTo>
                    <a:pt x="84" y="21"/>
                  </a:lnTo>
                  <a:lnTo>
                    <a:pt x="69" y="0"/>
                  </a:lnTo>
                  <a:lnTo>
                    <a:pt x="0" y="13"/>
                  </a:lnTo>
                  <a:lnTo>
                    <a:pt x="5" y="30"/>
                  </a:lnTo>
                  <a:lnTo>
                    <a:pt x="60" y="19"/>
                  </a:lnTo>
                  <a:lnTo>
                    <a:pt x="68" y="30"/>
                  </a:lnTo>
                  <a:close/>
                </a:path>
              </a:pathLst>
            </a:custGeom>
            <a:solidFill>
              <a:srgbClr val="734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9" name="Freeform 103"/>
            <p:cNvSpPr>
              <a:spLocks/>
            </p:cNvSpPr>
            <p:nvPr/>
          </p:nvSpPr>
          <p:spPr bwMode="auto">
            <a:xfrm>
              <a:off x="5224463" y="2371726"/>
              <a:ext cx="134938" cy="47625"/>
            </a:xfrm>
            <a:custGeom>
              <a:avLst/>
              <a:gdLst>
                <a:gd name="T0" fmla="*/ 17 w 85"/>
                <a:gd name="T1" fmla="*/ 30 h 30"/>
                <a:gd name="T2" fmla="*/ 25 w 85"/>
                <a:gd name="T3" fmla="*/ 19 h 30"/>
                <a:gd name="T4" fmla="*/ 80 w 85"/>
                <a:gd name="T5" fmla="*/ 30 h 30"/>
                <a:gd name="T6" fmla="*/ 85 w 85"/>
                <a:gd name="T7" fmla="*/ 13 h 30"/>
                <a:gd name="T8" fmla="*/ 16 w 85"/>
                <a:gd name="T9" fmla="*/ 0 h 30"/>
                <a:gd name="T10" fmla="*/ 0 w 85"/>
                <a:gd name="T11" fmla="*/ 21 h 30"/>
                <a:gd name="T12" fmla="*/ 17 w 85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30">
                  <a:moveTo>
                    <a:pt x="17" y="30"/>
                  </a:moveTo>
                  <a:lnTo>
                    <a:pt x="25" y="19"/>
                  </a:lnTo>
                  <a:lnTo>
                    <a:pt x="80" y="30"/>
                  </a:lnTo>
                  <a:lnTo>
                    <a:pt x="85" y="13"/>
                  </a:lnTo>
                  <a:lnTo>
                    <a:pt x="16" y="0"/>
                  </a:lnTo>
                  <a:lnTo>
                    <a:pt x="0" y="21"/>
                  </a:lnTo>
                  <a:lnTo>
                    <a:pt x="17" y="30"/>
                  </a:lnTo>
                  <a:close/>
                </a:path>
              </a:pathLst>
            </a:custGeom>
            <a:solidFill>
              <a:srgbClr val="734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0" name="Freeform 104"/>
            <p:cNvSpPr>
              <a:spLocks/>
            </p:cNvSpPr>
            <p:nvPr/>
          </p:nvSpPr>
          <p:spPr bwMode="auto">
            <a:xfrm>
              <a:off x="5430838" y="2730501"/>
              <a:ext cx="103188" cy="165100"/>
            </a:xfrm>
            <a:custGeom>
              <a:avLst/>
              <a:gdLst>
                <a:gd name="T0" fmla="*/ 36 w 55"/>
                <a:gd name="T1" fmla="*/ 0 h 89"/>
                <a:gd name="T2" fmla="*/ 55 w 55"/>
                <a:gd name="T3" fmla="*/ 43 h 89"/>
                <a:gd name="T4" fmla="*/ 24 w 55"/>
                <a:gd name="T5" fmla="*/ 89 h 89"/>
                <a:gd name="T6" fmla="*/ 0 w 55"/>
                <a:gd name="T7" fmla="*/ 28 h 89"/>
                <a:gd name="T8" fmla="*/ 36 w 55"/>
                <a:gd name="T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89">
                  <a:moveTo>
                    <a:pt x="36" y="0"/>
                  </a:moveTo>
                  <a:cubicBezTo>
                    <a:pt x="55" y="43"/>
                    <a:pt x="55" y="43"/>
                    <a:pt x="55" y="43"/>
                  </a:cubicBezTo>
                  <a:cubicBezTo>
                    <a:pt x="24" y="89"/>
                    <a:pt x="24" y="89"/>
                    <a:pt x="24" y="89"/>
                  </a:cubicBezTo>
                  <a:cubicBezTo>
                    <a:pt x="24" y="89"/>
                    <a:pt x="11" y="43"/>
                    <a:pt x="0" y="28"/>
                  </a:cubicBezTo>
                  <a:cubicBezTo>
                    <a:pt x="31" y="21"/>
                    <a:pt x="36" y="0"/>
                    <a:pt x="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1" name="Freeform 105"/>
            <p:cNvSpPr>
              <a:spLocks/>
            </p:cNvSpPr>
            <p:nvPr/>
          </p:nvSpPr>
          <p:spPr bwMode="auto">
            <a:xfrm>
              <a:off x="5326063" y="2733676"/>
              <a:ext cx="104775" cy="161925"/>
            </a:xfrm>
            <a:custGeom>
              <a:avLst/>
              <a:gdLst>
                <a:gd name="T0" fmla="*/ 22 w 57"/>
                <a:gd name="T1" fmla="*/ 0 h 87"/>
                <a:gd name="T2" fmla="*/ 0 w 57"/>
                <a:gd name="T3" fmla="*/ 41 h 87"/>
                <a:gd name="T4" fmla="*/ 32 w 57"/>
                <a:gd name="T5" fmla="*/ 87 h 87"/>
                <a:gd name="T6" fmla="*/ 57 w 57"/>
                <a:gd name="T7" fmla="*/ 26 h 87"/>
                <a:gd name="T8" fmla="*/ 22 w 57"/>
                <a:gd name="T9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87">
                  <a:moveTo>
                    <a:pt x="22" y="0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32" y="87"/>
                    <a:pt x="32" y="87"/>
                    <a:pt x="32" y="87"/>
                  </a:cubicBezTo>
                  <a:cubicBezTo>
                    <a:pt x="32" y="87"/>
                    <a:pt x="40" y="55"/>
                    <a:pt x="57" y="26"/>
                  </a:cubicBezTo>
                  <a:cubicBezTo>
                    <a:pt x="27" y="23"/>
                    <a:pt x="22" y="0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2" name="Freeform 106"/>
            <p:cNvSpPr>
              <a:spLocks/>
            </p:cNvSpPr>
            <p:nvPr/>
          </p:nvSpPr>
          <p:spPr bwMode="auto">
            <a:xfrm>
              <a:off x="5451475" y="2730501"/>
              <a:ext cx="169863" cy="458788"/>
            </a:xfrm>
            <a:custGeom>
              <a:avLst/>
              <a:gdLst>
                <a:gd name="T0" fmla="*/ 25 w 91"/>
                <a:gd name="T1" fmla="*/ 0 h 247"/>
                <a:gd name="T2" fmla="*/ 58 w 91"/>
                <a:gd name="T3" fmla="*/ 44 h 247"/>
                <a:gd name="T4" fmla="*/ 91 w 91"/>
                <a:gd name="T5" fmla="*/ 132 h 247"/>
                <a:gd name="T6" fmla="*/ 61 w 91"/>
                <a:gd name="T7" fmla="*/ 137 h 247"/>
                <a:gd name="T8" fmla="*/ 72 w 91"/>
                <a:gd name="T9" fmla="*/ 161 h 247"/>
                <a:gd name="T10" fmla="*/ 25 w 91"/>
                <a:gd name="T11" fmla="*/ 247 h 247"/>
                <a:gd name="T12" fmla="*/ 0 w 91"/>
                <a:gd name="T13" fmla="*/ 247 h 247"/>
                <a:gd name="T14" fmla="*/ 25 w 91"/>
                <a:gd name="T1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247">
                  <a:moveTo>
                    <a:pt x="25" y="0"/>
                  </a:moveTo>
                  <a:cubicBezTo>
                    <a:pt x="58" y="44"/>
                    <a:pt x="58" y="44"/>
                    <a:pt x="58" y="44"/>
                  </a:cubicBezTo>
                  <a:cubicBezTo>
                    <a:pt x="91" y="132"/>
                    <a:pt x="91" y="132"/>
                    <a:pt x="91" y="132"/>
                  </a:cubicBezTo>
                  <a:cubicBezTo>
                    <a:pt x="61" y="137"/>
                    <a:pt x="61" y="137"/>
                    <a:pt x="61" y="137"/>
                  </a:cubicBezTo>
                  <a:cubicBezTo>
                    <a:pt x="72" y="161"/>
                    <a:pt x="72" y="161"/>
                    <a:pt x="72" y="161"/>
                  </a:cubicBezTo>
                  <a:cubicBezTo>
                    <a:pt x="25" y="247"/>
                    <a:pt x="25" y="247"/>
                    <a:pt x="25" y="247"/>
                  </a:cubicBezTo>
                  <a:cubicBezTo>
                    <a:pt x="25" y="247"/>
                    <a:pt x="7" y="247"/>
                    <a:pt x="0" y="247"/>
                  </a:cubicBezTo>
                  <a:cubicBezTo>
                    <a:pt x="27" y="89"/>
                    <a:pt x="25" y="0"/>
                    <a:pt x="25" y="0"/>
                  </a:cubicBezTo>
                  <a:close/>
                </a:path>
              </a:pathLst>
            </a:custGeom>
            <a:solidFill>
              <a:srgbClr val="A2B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3" name="Freeform 107"/>
            <p:cNvSpPr>
              <a:spLocks/>
            </p:cNvSpPr>
            <p:nvPr/>
          </p:nvSpPr>
          <p:spPr bwMode="auto">
            <a:xfrm>
              <a:off x="5240338" y="2733676"/>
              <a:ext cx="174625" cy="455613"/>
            </a:xfrm>
            <a:custGeom>
              <a:avLst/>
              <a:gdLst>
                <a:gd name="T0" fmla="*/ 68 w 94"/>
                <a:gd name="T1" fmla="*/ 0 h 245"/>
                <a:gd name="T2" fmla="*/ 35 w 94"/>
                <a:gd name="T3" fmla="*/ 42 h 245"/>
                <a:gd name="T4" fmla="*/ 0 w 94"/>
                <a:gd name="T5" fmla="*/ 129 h 245"/>
                <a:gd name="T6" fmla="*/ 33 w 94"/>
                <a:gd name="T7" fmla="*/ 135 h 245"/>
                <a:gd name="T8" fmla="*/ 22 w 94"/>
                <a:gd name="T9" fmla="*/ 159 h 245"/>
                <a:gd name="T10" fmla="*/ 68 w 94"/>
                <a:gd name="T11" fmla="*/ 245 h 245"/>
                <a:gd name="T12" fmla="*/ 94 w 94"/>
                <a:gd name="T13" fmla="*/ 245 h 245"/>
                <a:gd name="T14" fmla="*/ 68 w 94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" h="245">
                  <a:moveTo>
                    <a:pt x="68" y="0"/>
                  </a:moveTo>
                  <a:cubicBezTo>
                    <a:pt x="35" y="42"/>
                    <a:pt x="35" y="42"/>
                    <a:pt x="35" y="42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33" y="135"/>
                    <a:pt x="33" y="135"/>
                    <a:pt x="33" y="135"/>
                  </a:cubicBezTo>
                  <a:cubicBezTo>
                    <a:pt x="22" y="159"/>
                    <a:pt x="22" y="159"/>
                    <a:pt x="22" y="159"/>
                  </a:cubicBezTo>
                  <a:cubicBezTo>
                    <a:pt x="68" y="245"/>
                    <a:pt x="68" y="245"/>
                    <a:pt x="68" y="245"/>
                  </a:cubicBezTo>
                  <a:cubicBezTo>
                    <a:pt x="68" y="245"/>
                    <a:pt x="86" y="245"/>
                    <a:pt x="94" y="245"/>
                  </a:cubicBezTo>
                  <a:cubicBezTo>
                    <a:pt x="66" y="87"/>
                    <a:pt x="68" y="0"/>
                    <a:pt x="68" y="0"/>
                  </a:cubicBezTo>
                  <a:close/>
                </a:path>
              </a:pathLst>
            </a:custGeom>
            <a:solidFill>
              <a:srgbClr val="A2B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4" name="Rectangle 108"/>
            <p:cNvSpPr>
              <a:spLocks noChangeArrowheads="1"/>
            </p:cNvSpPr>
            <p:nvPr/>
          </p:nvSpPr>
          <p:spPr bwMode="auto">
            <a:xfrm>
              <a:off x="5195888" y="3081338"/>
              <a:ext cx="180975" cy="107950"/>
            </a:xfrm>
            <a:prstGeom prst="rect">
              <a:avLst/>
            </a:prstGeom>
            <a:solidFill>
              <a:srgbClr val="A2B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5" name="Freeform 109"/>
            <p:cNvSpPr>
              <a:spLocks/>
            </p:cNvSpPr>
            <p:nvPr/>
          </p:nvSpPr>
          <p:spPr bwMode="auto">
            <a:xfrm>
              <a:off x="5211763" y="3005138"/>
              <a:ext cx="12700" cy="153988"/>
            </a:xfrm>
            <a:custGeom>
              <a:avLst/>
              <a:gdLst>
                <a:gd name="T0" fmla="*/ 0 w 7"/>
                <a:gd name="T1" fmla="*/ 79 h 83"/>
                <a:gd name="T2" fmla="*/ 4 w 7"/>
                <a:gd name="T3" fmla="*/ 83 h 83"/>
                <a:gd name="T4" fmla="*/ 7 w 7"/>
                <a:gd name="T5" fmla="*/ 79 h 83"/>
                <a:gd name="T6" fmla="*/ 7 w 7"/>
                <a:gd name="T7" fmla="*/ 3 h 83"/>
                <a:gd name="T8" fmla="*/ 4 w 7"/>
                <a:gd name="T9" fmla="*/ 0 h 83"/>
                <a:gd name="T10" fmla="*/ 0 w 7"/>
                <a:gd name="T11" fmla="*/ 3 h 83"/>
                <a:gd name="T12" fmla="*/ 0 w 7"/>
                <a:gd name="T13" fmla="*/ 7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83">
                  <a:moveTo>
                    <a:pt x="0" y="79"/>
                  </a:moveTo>
                  <a:cubicBezTo>
                    <a:pt x="0" y="81"/>
                    <a:pt x="2" y="83"/>
                    <a:pt x="4" y="83"/>
                  </a:cubicBezTo>
                  <a:cubicBezTo>
                    <a:pt x="6" y="83"/>
                    <a:pt x="7" y="81"/>
                    <a:pt x="7" y="79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1"/>
                    <a:pt x="6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lnTo>
                    <a:pt x="0" y="79"/>
                  </a:ln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6" name="Freeform 110"/>
            <p:cNvSpPr>
              <a:spLocks/>
            </p:cNvSpPr>
            <p:nvPr/>
          </p:nvSpPr>
          <p:spPr bwMode="auto">
            <a:xfrm>
              <a:off x="5513388" y="2749551"/>
              <a:ext cx="90488" cy="200025"/>
            </a:xfrm>
            <a:custGeom>
              <a:avLst/>
              <a:gdLst>
                <a:gd name="T0" fmla="*/ 0 w 49"/>
                <a:gd name="T1" fmla="*/ 0 h 108"/>
                <a:gd name="T2" fmla="*/ 49 w 49"/>
                <a:gd name="T3" fmla="*/ 108 h 108"/>
                <a:gd name="T4" fmla="*/ 41 w 49"/>
                <a:gd name="T5" fmla="*/ 108 h 108"/>
                <a:gd name="T6" fmla="*/ 20 w 49"/>
                <a:gd name="T7" fmla="*/ 36 h 108"/>
                <a:gd name="T8" fmla="*/ 0 w 49"/>
                <a:gd name="T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08">
                  <a:moveTo>
                    <a:pt x="0" y="0"/>
                  </a:moveTo>
                  <a:cubicBezTo>
                    <a:pt x="27" y="17"/>
                    <a:pt x="37" y="53"/>
                    <a:pt x="49" y="108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34" y="77"/>
                    <a:pt x="29" y="53"/>
                    <a:pt x="20" y="36"/>
                  </a:cubicBezTo>
                  <a:cubicBezTo>
                    <a:pt x="6" y="9"/>
                    <a:pt x="4" y="6"/>
                    <a:pt x="0" y="0"/>
                  </a:cubicBez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7" name="Freeform 111"/>
            <p:cNvSpPr>
              <a:spLocks/>
            </p:cNvSpPr>
            <p:nvPr/>
          </p:nvSpPr>
          <p:spPr bwMode="auto">
            <a:xfrm>
              <a:off x="5249863" y="2740026"/>
              <a:ext cx="111125" cy="331788"/>
            </a:xfrm>
            <a:custGeom>
              <a:avLst/>
              <a:gdLst>
                <a:gd name="T0" fmla="*/ 5 w 60"/>
                <a:gd name="T1" fmla="*/ 142 h 179"/>
                <a:gd name="T2" fmla="*/ 60 w 60"/>
                <a:gd name="T3" fmla="*/ 0 h 179"/>
                <a:gd name="T4" fmla="*/ 35 w 60"/>
                <a:gd name="T5" fmla="*/ 38 h 179"/>
                <a:gd name="T6" fmla="*/ 13 w 60"/>
                <a:gd name="T7" fmla="*/ 143 h 179"/>
                <a:gd name="T8" fmla="*/ 8 w 60"/>
                <a:gd name="T9" fmla="*/ 179 h 179"/>
                <a:gd name="T10" fmla="*/ 0 w 60"/>
                <a:gd name="T11" fmla="*/ 178 h 179"/>
                <a:gd name="T12" fmla="*/ 5 w 60"/>
                <a:gd name="T13" fmla="*/ 142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79">
                  <a:moveTo>
                    <a:pt x="5" y="142"/>
                  </a:moveTo>
                  <a:cubicBezTo>
                    <a:pt x="15" y="70"/>
                    <a:pt x="22" y="17"/>
                    <a:pt x="60" y="0"/>
                  </a:cubicBezTo>
                  <a:cubicBezTo>
                    <a:pt x="50" y="14"/>
                    <a:pt x="47" y="14"/>
                    <a:pt x="35" y="38"/>
                  </a:cubicBezTo>
                  <a:cubicBezTo>
                    <a:pt x="24" y="63"/>
                    <a:pt x="19" y="99"/>
                    <a:pt x="13" y="143"/>
                  </a:cubicBezTo>
                  <a:cubicBezTo>
                    <a:pt x="12" y="154"/>
                    <a:pt x="10" y="166"/>
                    <a:pt x="8" y="179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2" y="165"/>
                    <a:pt x="4" y="153"/>
                    <a:pt x="5" y="142"/>
                  </a:cubicBez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8" name="Freeform 112"/>
            <p:cNvSpPr>
              <a:spLocks/>
            </p:cNvSpPr>
            <p:nvPr/>
          </p:nvSpPr>
          <p:spPr bwMode="auto">
            <a:xfrm>
              <a:off x="5559425" y="2989263"/>
              <a:ext cx="106363" cy="185738"/>
            </a:xfrm>
            <a:custGeom>
              <a:avLst/>
              <a:gdLst>
                <a:gd name="T0" fmla="*/ 36 w 57"/>
                <a:gd name="T1" fmla="*/ 85 h 100"/>
                <a:gd name="T2" fmla="*/ 46 w 57"/>
                <a:gd name="T3" fmla="*/ 0 h 100"/>
                <a:gd name="T4" fmla="*/ 38 w 57"/>
                <a:gd name="T5" fmla="*/ 1 h 100"/>
                <a:gd name="T6" fmla="*/ 30 w 57"/>
                <a:gd name="T7" fmla="*/ 80 h 100"/>
                <a:gd name="T8" fmla="*/ 6 w 57"/>
                <a:gd name="T9" fmla="*/ 82 h 100"/>
                <a:gd name="T10" fmla="*/ 0 w 57"/>
                <a:gd name="T11" fmla="*/ 89 h 100"/>
                <a:gd name="T12" fmla="*/ 36 w 57"/>
                <a:gd name="T13" fmla="*/ 85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100">
                  <a:moveTo>
                    <a:pt x="36" y="85"/>
                  </a:moveTo>
                  <a:cubicBezTo>
                    <a:pt x="57" y="65"/>
                    <a:pt x="46" y="3"/>
                    <a:pt x="46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1" y="19"/>
                    <a:pt x="46" y="66"/>
                    <a:pt x="30" y="80"/>
                  </a:cubicBezTo>
                  <a:cubicBezTo>
                    <a:pt x="20" y="89"/>
                    <a:pt x="15" y="89"/>
                    <a:pt x="6" y="82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1" y="89"/>
                    <a:pt x="20" y="100"/>
                    <a:pt x="36" y="8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9" name="Freeform 113"/>
            <p:cNvSpPr>
              <a:spLocks/>
            </p:cNvSpPr>
            <p:nvPr/>
          </p:nvSpPr>
          <p:spPr bwMode="auto">
            <a:xfrm>
              <a:off x="5545138" y="3133726"/>
              <a:ext cx="31750" cy="23813"/>
            </a:xfrm>
            <a:custGeom>
              <a:avLst/>
              <a:gdLst>
                <a:gd name="T0" fmla="*/ 1 w 17"/>
                <a:gd name="T1" fmla="*/ 3 h 13"/>
                <a:gd name="T2" fmla="*/ 6 w 17"/>
                <a:gd name="T3" fmla="*/ 11 h 13"/>
                <a:gd name="T4" fmla="*/ 16 w 17"/>
                <a:gd name="T5" fmla="*/ 10 h 13"/>
                <a:gd name="T6" fmla="*/ 11 w 17"/>
                <a:gd name="T7" fmla="*/ 2 h 13"/>
                <a:gd name="T8" fmla="*/ 1 w 17"/>
                <a:gd name="T9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3">
                  <a:moveTo>
                    <a:pt x="1" y="3"/>
                  </a:moveTo>
                  <a:cubicBezTo>
                    <a:pt x="0" y="6"/>
                    <a:pt x="2" y="9"/>
                    <a:pt x="6" y="11"/>
                  </a:cubicBezTo>
                  <a:cubicBezTo>
                    <a:pt x="10" y="13"/>
                    <a:pt x="14" y="12"/>
                    <a:pt x="16" y="10"/>
                  </a:cubicBezTo>
                  <a:cubicBezTo>
                    <a:pt x="17" y="8"/>
                    <a:pt x="15" y="4"/>
                    <a:pt x="11" y="2"/>
                  </a:cubicBezTo>
                  <a:cubicBezTo>
                    <a:pt x="7" y="0"/>
                    <a:pt x="3" y="1"/>
                    <a:pt x="1" y="3"/>
                  </a:cubicBez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0" name="Freeform 114"/>
            <p:cNvSpPr>
              <a:spLocks/>
            </p:cNvSpPr>
            <p:nvPr/>
          </p:nvSpPr>
          <p:spPr bwMode="auto">
            <a:xfrm>
              <a:off x="5554663" y="2995613"/>
              <a:ext cx="106363" cy="179388"/>
            </a:xfrm>
            <a:custGeom>
              <a:avLst/>
              <a:gdLst>
                <a:gd name="T0" fmla="*/ 25 w 58"/>
                <a:gd name="T1" fmla="*/ 84 h 96"/>
                <a:gd name="T2" fmla="*/ 3 w 58"/>
                <a:gd name="T3" fmla="*/ 0 h 96"/>
                <a:gd name="T4" fmla="*/ 12 w 58"/>
                <a:gd name="T5" fmla="*/ 2 h 96"/>
                <a:gd name="T6" fmla="*/ 30 w 58"/>
                <a:gd name="T7" fmla="*/ 79 h 96"/>
                <a:gd name="T8" fmla="*/ 53 w 58"/>
                <a:gd name="T9" fmla="*/ 78 h 96"/>
                <a:gd name="T10" fmla="*/ 58 w 58"/>
                <a:gd name="T11" fmla="*/ 86 h 96"/>
                <a:gd name="T12" fmla="*/ 25 w 58"/>
                <a:gd name="T13" fmla="*/ 8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96">
                  <a:moveTo>
                    <a:pt x="25" y="84"/>
                  </a:moveTo>
                  <a:cubicBezTo>
                    <a:pt x="0" y="67"/>
                    <a:pt x="3" y="3"/>
                    <a:pt x="3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1" y="19"/>
                    <a:pt x="11" y="67"/>
                    <a:pt x="30" y="79"/>
                  </a:cubicBezTo>
                  <a:cubicBezTo>
                    <a:pt x="43" y="87"/>
                    <a:pt x="47" y="82"/>
                    <a:pt x="53" y="78"/>
                  </a:cubicBezTo>
                  <a:cubicBezTo>
                    <a:pt x="58" y="86"/>
                    <a:pt x="58" y="86"/>
                    <a:pt x="58" y="86"/>
                  </a:cubicBezTo>
                  <a:cubicBezTo>
                    <a:pt x="57" y="86"/>
                    <a:pt x="42" y="96"/>
                    <a:pt x="25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1" name="Freeform 115"/>
            <p:cNvSpPr>
              <a:spLocks/>
            </p:cNvSpPr>
            <p:nvPr/>
          </p:nvSpPr>
          <p:spPr bwMode="auto">
            <a:xfrm>
              <a:off x="5645150" y="3135313"/>
              <a:ext cx="33338" cy="22225"/>
            </a:xfrm>
            <a:custGeom>
              <a:avLst/>
              <a:gdLst>
                <a:gd name="T0" fmla="*/ 17 w 18"/>
                <a:gd name="T1" fmla="*/ 3 h 12"/>
                <a:gd name="T2" fmla="*/ 11 w 18"/>
                <a:gd name="T3" fmla="*/ 11 h 12"/>
                <a:gd name="T4" fmla="*/ 2 w 18"/>
                <a:gd name="T5" fmla="*/ 8 h 12"/>
                <a:gd name="T6" fmla="*/ 7 w 18"/>
                <a:gd name="T7" fmla="*/ 1 h 12"/>
                <a:gd name="T8" fmla="*/ 17 w 18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2">
                  <a:moveTo>
                    <a:pt x="17" y="3"/>
                  </a:moveTo>
                  <a:cubicBezTo>
                    <a:pt x="18" y="6"/>
                    <a:pt x="16" y="9"/>
                    <a:pt x="11" y="11"/>
                  </a:cubicBezTo>
                  <a:cubicBezTo>
                    <a:pt x="7" y="12"/>
                    <a:pt x="3" y="11"/>
                    <a:pt x="2" y="8"/>
                  </a:cubicBezTo>
                  <a:cubicBezTo>
                    <a:pt x="0" y="6"/>
                    <a:pt x="3" y="3"/>
                    <a:pt x="7" y="1"/>
                  </a:cubicBezTo>
                  <a:cubicBezTo>
                    <a:pt x="11" y="0"/>
                    <a:pt x="16" y="1"/>
                    <a:pt x="17" y="3"/>
                  </a:cubicBez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2" name="Freeform 116"/>
            <p:cNvSpPr>
              <a:spLocks/>
            </p:cNvSpPr>
            <p:nvPr/>
          </p:nvSpPr>
          <p:spPr bwMode="auto">
            <a:xfrm>
              <a:off x="5559425" y="2947988"/>
              <a:ext cx="85725" cy="52388"/>
            </a:xfrm>
            <a:custGeom>
              <a:avLst/>
              <a:gdLst>
                <a:gd name="T0" fmla="*/ 0 w 46"/>
                <a:gd name="T1" fmla="*/ 27 h 28"/>
                <a:gd name="T2" fmla="*/ 9 w 46"/>
                <a:gd name="T3" fmla="*/ 28 h 28"/>
                <a:gd name="T4" fmla="*/ 20 w 46"/>
                <a:gd name="T5" fmla="*/ 8 h 28"/>
                <a:gd name="T6" fmla="*/ 38 w 46"/>
                <a:gd name="T7" fmla="*/ 24 h 28"/>
                <a:gd name="T8" fmla="*/ 46 w 46"/>
                <a:gd name="T9" fmla="*/ 25 h 28"/>
                <a:gd name="T10" fmla="*/ 20 w 46"/>
                <a:gd name="T11" fmla="*/ 0 h 28"/>
                <a:gd name="T12" fmla="*/ 0 w 46"/>
                <a:gd name="T13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28">
                  <a:moveTo>
                    <a:pt x="0" y="27"/>
                  </a:moveTo>
                  <a:cubicBezTo>
                    <a:pt x="9" y="28"/>
                    <a:pt x="9" y="28"/>
                    <a:pt x="9" y="28"/>
                  </a:cubicBezTo>
                  <a:cubicBezTo>
                    <a:pt x="9" y="16"/>
                    <a:pt x="13" y="8"/>
                    <a:pt x="20" y="8"/>
                  </a:cubicBezTo>
                  <a:cubicBezTo>
                    <a:pt x="27" y="7"/>
                    <a:pt x="36" y="12"/>
                    <a:pt x="38" y="24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3" y="9"/>
                    <a:pt x="31" y="0"/>
                    <a:pt x="20" y="0"/>
                  </a:cubicBezTo>
                  <a:cubicBezTo>
                    <a:pt x="16" y="1"/>
                    <a:pt x="1" y="3"/>
                    <a:pt x="0" y="27"/>
                  </a:cubicBez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3" name="Oval 117"/>
            <p:cNvSpPr>
              <a:spLocks noChangeArrowheads="1"/>
            </p:cNvSpPr>
            <p:nvPr/>
          </p:nvSpPr>
          <p:spPr bwMode="auto">
            <a:xfrm>
              <a:off x="5232400" y="3046413"/>
              <a:ext cx="50800" cy="698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4" name="Oval 118"/>
            <p:cNvSpPr>
              <a:spLocks noChangeArrowheads="1"/>
            </p:cNvSpPr>
            <p:nvPr/>
          </p:nvSpPr>
          <p:spPr bwMode="auto">
            <a:xfrm>
              <a:off x="5256213" y="3057526"/>
              <a:ext cx="31750" cy="42863"/>
            </a:xfrm>
            <a:prstGeom prst="ellipse">
              <a:avLst/>
            </a:prstGeom>
            <a:solidFill>
              <a:srgbClr val="D2DF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955" name="Freeform 119"/>
          <p:cNvSpPr>
            <a:spLocks/>
          </p:cNvSpPr>
          <p:nvPr/>
        </p:nvSpPr>
        <p:spPr bwMode="auto">
          <a:xfrm>
            <a:off x="10352088" y="1154113"/>
            <a:ext cx="338138" cy="222250"/>
          </a:xfrm>
          <a:custGeom>
            <a:avLst/>
            <a:gdLst>
              <a:gd name="T0" fmla="*/ 0 w 182"/>
              <a:gd name="T1" fmla="*/ 71 h 120"/>
              <a:gd name="T2" fmla="*/ 0 w 182"/>
              <a:gd name="T3" fmla="*/ 0 h 120"/>
              <a:gd name="T4" fmla="*/ 182 w 182"/>
              <a:gd name="T5" fmla="*/ 120 h 120"/>
              <a:gd name="T6" fmla="*/ 38 w 182"/>
              <a:gd name="T7" fmla="*/ 120 h 120"/>
              <a:gd name="T8" fmla="*/ 0 w 182"/>
              <a:gd name="T9" fmla="*/ 71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2" h="120">
                <a:moveTo>
                  <a:pt x="0" y="71"/>
                </a:moveTo>
                <a:cubicBezTo>
                  <a:pt x="0" y="0"/>
                  <a:pt x="0" y="0"/>
                  <a:pt x="0" y="0"/>
                </a:cubicBezTo>
                <a:cubicBezTo>
                  <a:pt x="99" y="19"/>
                  <a:pt x="156" y="79"/>
                  <a:pt x="182" y="120"/>
                </a:cubicBezTo>
                <a:cubicBezTo>
                  <a:pt x="38" y="120"/>
                  <a:pt x="38" y="120"/>
                  <a:pt x="38" y="120"/>
                </a:cubicBezTo>
                <a:cubicBezTo>
                  <a:pt x="14" y="120"/>
                  <a:pt x="0" y="95"/>
                  <a:pt x="0" y="71"/>
                </a:cubicBezTo>
                <a:close/>
              </a:path>
            </a:pathLst>
          </a:custGeom>
          <a:solidFill>
            <a:srgbClr val="7B8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56" name="Freeform 120"/>
          <p:cNvSpPr>
            <a:spLocks/>
          </p:cNvSpPr>
          <p:nvPr/>
        </p:nvSpPr>
        <p:spPr bwMode="auto">
          <a:xfrm>
            <a:off x="7896225" y="1149351"/>
            <a:ext cx="2798763" cy="366713"/>
          </a:xfrm>
          <a:custGeom>
            <a:avLst/>
            <a:gdLst>
              <a:gd name="T0" fmla="*/ 1503 w 1507"/>
              <a:gd name="T1" fmla="*/ 118 h 197"/>
              <a:gd name="T2" fmla="*/ 1375 w 1507"/>
              <a:gd name="T3" fmla="*/ 118 h 197"/>
              <a:gd name="T4" fmla="*/ 1326 w 1507"/>
              <a:gd name="T5" fmla="*/ 64 h 197"/>
              <a:gd name="T6" fmla="*/ 1326 w 1507"/>
              <a:gd name="T7" fmla="*/ 2 h 197"/>
              <a:gd name="T8" fmla="*/ 1281 w 1507"/>
              <a:gd name="T9" fmla="*/ 0 h 197"/>
              <a:gd name="T10" fmla="*/ 0 w 1507"/>
              <a:gd name="T11" fmla="*/ 0 h 197"/>
              <a:gd name="T12" fmla="*/ 0 w 1507"/>
              <a:gd name="T13" fmla="*/ 163 h 197"/>
              <a:gd name="T14" fmla="*/ 0 w 1507"/>
              <a:gd name="T15" fmla="*/ 197 h 197"/>
              <a:gd name="T16" fmla="*/ 1137 w 1507"/>
              <a:gd name="T17" fmla="*/ 197 h 197"/>
              <a:gd name="T18" fmla="*/ 1144 w 1507"/>
              <a:gd name="T19" fmla="*/ 187 h 197"/>
              <a:gd name="T20" fmla="*/ 1192 w 1507"/>
              <a:gd name="T21" fmla="*/ 187 h 197"/>
              <a:gd name="T22" fmla="*/ 1199 w 1507"/>
              <a:gd name="T23" fmla="*/ 197 h 197"/>
              <a:gd name="T24" fmla="*/ 1289 w 1507"/>
              <a:gd name="T25" fmla="*/ 197 h 197"/>
              <a:gd name="T26" fmla="*/ 1297 w 1507"/>
              <a:gd name="T27" fmla="*/ 187 h 197"/>
              <a:gd name="T28" fmla="*/ 1344 w 1507"/>
              <a:gd name="T29" fmla="*/ 187 h 197"/>
              <a:gd name="T30" fmla="*/ 1352 w 1507"/>
              <a:gd name="T31" fmla="*/ 197 h 197"/>
              <a:gd name="T32" fmla="*/ 1411 w 1507"/>
              <a:gd name="T33" fmla="*/ 197 h 197"/>
              <a:gd name="T34" fmla="*/ 1492 w 1507"/>
              <a:gd name="T35" fmla="*/ 163 h 197"/>
              <a:gd name="T36" fmla="*/ 1507 w 1507"/>
              <a:gd name="T37" fmla="*/ 131 h 197"/>
              <a:gd name="T38" fmla="*/ 1503 w 1507"/>
              <a:gd name="T39" fmla="*/ 118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07" h="197">
                <a:moveTo>
                  <a:pt x="1503" y="118"/>
                </a:moveTo>
                <a:cubicBezTo>
                  <a:pt x="1375" y="118"/>
                  <a:pt x="1375" y="118"/>
                  <a:pt x="1375" y="118"/>
                </a:cubicBezTo>
                <a:cubicBezTo>
                  <a:pt x="1346" y="118"/>
                  <a:pt x="1326" y="92"/>
                  <a:pt x="1326" y="64"/>
                </a:cubicBezTo>
                <a:cubicBezTo>
                  <a:pt x="1326" y="2"/>
                  <a:pt x="1326" y="2"/>
                  <a:pt x="1326" y="2"/>
                </a:cubicBezTo>
                <a:cubicBezTo>
                  <a:pt x="1312" y="1"/>
                  <a:pt x="1297" y="0"/>
                  <a:pt x="1281" y="0"/>
                </a:cubicBezTo>
                <a:cubicBezTo>
                  <a:pt x="1221" y="0"/>
                  <a:pt x="65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0" y="197"/>
                  <a:pt x="0" y="197"/>
                  <a:pt x="0" y="197"/>
                </a:cubicBezTo>
                <a:cubicBezTo>
                  <a:pt x="1137" y="197"/>
                  <a:pt x="1137" y="197"/>
                  <a:pt x="1137" y="197"/>
                </a:cubicBezTo>
                <a:cubicBezTo>
                  <a:pt x="1144" y="187"/>
                  <a:pt x="1144" y="187"/>
                  <a:pt x="1144" y="187"/>
                </a:cubicBezTo>
                <a:cubicBezTo>
                  <a:pt x="1192" y="187"/>
                  <a:pt x="1192" y="187"/>
                  <a:pt x="1192" y="187"/>
                </a:cubicBezTo>
                <a:cubicBezTo>
                  <a:pt x="1199" y="197"/>
                  <a:pt x="1199" y="197"/>
                  <a:pt x="1199" y="197"/>
                </a:cubicBezTo>
                <a:cubicBezTo>
                  <a:pt x="1289" y="197"/>
                  <a:pt x="1289" y="197"/>
                  <a:pt x="1289" y="197"/>
                </a:cubicBezTo>
                <a:cubicBezTo>
                  <a:pt x="1297" y="187"/>
                  <a:pt x="1297" y="187"/>
                  <a:pt x="1297" y="187"/>
                </a:cubicBezTo>
                <a:cubicBezTo>
                  <a:pt x="1344" y="187"/>
                  <a:pt x="1344" y="187"/>
                  <a:pt x="1344" y="187"/>
                </a:cubicBezTo>
                <a:cubicBezTo>
                  <a:pt x="1352" y="197"/>
                  <a:pt x="1352" y="197"/>
                  <a:pt x="1352" y="197"/>
                </a:cubicBezTo>
                <a:cubicBezTo>
                  <a:pt x="1411" y="197"/>
                  <a:pt x="1411" y="197"/>
                  <a:pt x="1411" y="197"/>
                </a:cubicBezTo>
                <a:cubicBezTo>
                  <a:pt x="1411" y="197"/>
                  <a:pt x="1465" y="190"/>
                  <a:pt x="1492" y="163"/>
                </a:cubicBezTo>
                <a:cubicBezTo>
                  <a:pt x="1500" y="153"/>
                  <a:pt x="1507" y="141"/>
                  <a:pt x="1507" y="131"/>
                </a:cubicBezTo>
                <a:cubicBezTo>
                  <a:pt x="1507" y="128"/>
                  <a:pt x="1506" y="122"/>
                  <a:pt x="1503" y="118"/>
                </a:cubicBez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57" name="Freeform 121"/>
          <p:cNvSpPr>
            <a:spLocks/>
          </p:cNvSpPr>
          <p:nvPr/>
        </p:nvSpPr>
        <p:spPr bwMode="auto">
          <a:xfrm>
            <a:off x="10310813" y="1509713"/>
            <a:ext cx="79375" cy="39688"/>
          </a:xfrm>
          <a:custGeom>
            <a:avLst/>
            <a:gdLst>
              <a:gd name="T0" fmla="*/ 0 w 43"/>
              <a:gd name="T1" fmla="*/ 0 h 21"/>
              <a:gd name="T2" fmla="*/ 0 w 43"/>
              <a:gd name="T3" fmla="*/ 0 h 21"/>
              <a:gd name="T4" fmla="*/ 21 w 43"/>
              <a:gd name="T5" fmla="*/ 21 h 21"/>
              <a:gd name="T6" fmla="*/ 43 w 43"/>
              <a:gd name="T7" fmla="*/ 0 h 21"/>
              <a:gd name="T8" fmla="*/ 43 w 43"/>
              <a:gd name="T9" fmla="*/ 0 h 21"/>
              <a:gd name="T10" fmla="*/ 0 w 43"/>
              <a:gd name="T1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" h="2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1"/>
                  <a:pt x="10" y="21"/>
                  <a:pt x="21" y="21"/>
                </a:cubicBezTo>
                <a:cubicBezTo>
                  <a:pt x="33" y="21"/>
                  <a:pt x="43" y="11"/>
                  <a:pt x="43" y="0"/>
                </a:cubicBezTo>
                <a:cubicBezTo>
                  <a:pt x="43" y="0"/>
                  <a:pt x="43" y="0"/>
                  <a:pt x="4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58" name="Freeform 122"/>
          <p:cNvSpPr>
            <a:spLocks/>
          </p:cNvSpPr>
          <p:nvPr/>
        </p:nvSpPr>
        <p:spPr bwMode="auto">
          <a:xfrm>
            <a:off x="10028238" y="1509713"/>
            <a:ext cx="77788" cy="39688"/>
          </a:xfrm>
          <a:custGeom>
            <a:avLst/>
            <a:gdLst>
              <a:gd name="T0" fmla="*/ 0 w 42"/>
              <a:gd name="T1" fmla="*/ 0 h 21"/>
              <a:gd name="T2" fmla="*/ 0 w 42"/>
              <a:gd name="T3" fmla="*/ 0 h 21"/>
              <a:gd name="T4" fmla="*/ 21 w 42"/>
              <a:gd name="T5" fmla="*/ 21 h 21"/>
              <a:gd name="T6" fmla="*/ 42 w 42"/>
              <a:gd name="T7" fmla="*/ 0 h 21"/>
              <a:gd name="T8" fmla="*/ 42 w 42"/>
              <a:gd name="T9" fmla="*/ 0 h 21"/>
              <a:gd name="T10" fmla="*/ 0 w 42"/>
              <a:gd name="T1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" h="2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1"/>
                  <a:pt x="9" y="21"/>
                  <a:pt x="21" y="21"/>
                </a:cubicBezTo>
                <a:cubicBezTo>
                  <a:pt x="32" y="21"/>
                  <a:pt x="42" y="11"/>
                  <a:pt x="42" y="0"/>
                </a:cubicBezTo>
                <a:cubicBezTo>
                  <a:pt x="42" y="0"/>
                  <a:pt x="42" y="0"/>
                  <a:pt x="4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59" name="Rectangle 123"/>
          <p:cNvSpPr>
            <a:spLocks noChangeArrowheads="1"/>
          </p:cNvSpPr>
          <p:nvPr/>
        </p:nvSpPr>
        <p:spPr bwMode="auto">
          <a:xfrm>
            <a:off x="7886700" y="1146176"/>
            <a:ext cx="1474788" cy="369888"/>
          </a:xfrm>
          <a:prstGeom prst="rect">
            <a:avLst/>
          </a:pr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60" name="Rectangle 124"/>
          <p:cNvSpPr>
            <a:spLocks noChangeArrowheads="1"/>
          </p:cNvSpPr>
          <p:nvPr/>
        </p:nvSpPr>
        <p:spPr bwMode="auto">
          <a:xfrm>
            <a:off x="8296275" y="1130301"/>
            <a:ext cx="11112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500" b="0" i="0" u="none" strike="noStrike" cap="none" normalizeH="0" baseline="0" dirty="0">
                <a:ln>
                  <a:noFill/>
                </a:ln>
                <a:solidFill>
                  <a:srgbClr val="E1F0F5"/>
                </a:solidFill>
                <a:effectLst/>
                <a:latin typeface="Impact" panose="020B0806030902050204" pitchFamily="34" charset="0"/>
              </a:rPr>
              <a:t>44.27%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7388225" y="436563"/>
            <a:ext cx="809626" cy="1079501"/>
            <a:chOff x="7388225" y="436563"/>
            <a:chExt cx="809626" cy="1079501"/>
          </a:xfrm>
        </p:grpSpPr>
        <p:sp>
          <p:nvSpPr>
            <p:cNvPr id="961" name="Freeform 125"/>
            <p:cNvSpPr>
              <a:spLocks/>
            </p:cNvSpPr>
            <p:nvPr/>
          </p:nvSpPr>
          <p:spPr bwMode="auto">
            <a:xfrm>
              <a:off x="7651750" y="1350963"/>
              <a:ext cx="190500" cy="165100"/>
            </a:xfrm>
            <a:custGeom>
              <a:avLst/>
              <a:gdLst>
                <a:gd name="T0" fmla="*/ 98 w 120"/>
                <a:gd name="T1" fmla="*/ 0 h 104"/>
                <a:gd name="T2" fmla="*/ 120 w 120"/>
                <a:gd name="T3" fmla="*/ 104 h 104"/>
                <a:gd name="T4" fmla="*/ 0 w 120"/>
                <a:gd name="T5" fmla="*/ 104 h 104"/>
                <a:gd name="T6" fmla="*/ 22 w 120"/>
                <a:gd name="T7" fmla="*/ 0 h 104"/>
                <a:gd name="T8" fmla="*/ 98 w 120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4">
                  <a:moveTo>
                    <a:pt x="98" y="0"/>
                  </a:moveTo>
                  <a:lnTo>
                    <a:pt x="120" y="104"/>
                  </a:lnTo>
                  <a:lnTo>
                    <a:pt x="0" y="104"/>
                  </a:lnTo>
                  <a:lnTo>
                    <a:pt x="22" y="0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A2B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2" name="Freeform 126"/>
            <p:cNvSpPr>
              <a:spLocks/>
            </p:cNvSpPr>
            <p:nvPr/>
          </p:nvSpPr>
          <p:spPr bwMode="auto">
            <a:xfrm>
              <a:off x="7540625" y="1196976"/>
              <a:ext cx="411163" cy="153988"/>
            </a:xfrm>
            <a:custGeom>
              <a:avLst/>
              <a:gdLst>
                <a:gd name="T0" fmla="*/ 81 w 221"/>
                <a:gd name="T1" fmla="*/ 0 h 83"/>
                <a:gd name="T2" fmla="*/ 140 w 221"/>
                <a:gd name="T3" fmla="*/ 0 h 83"/>
                <a:gd name="T4" fmla="*/ 221 w 221"/>
                <a:gd name="T5" fmla="*/ 73 h 83"/>
                <a:gd name="T6" fmla="*/ 218 w 221"/>
                <a:gd name="T7" fmla="*/ 83 h 83"/>
                <a:gd name="T8" fmla="*/ 4 w 221"/>
                <a:gd name="T9" fmla="*/ 83 h 83"/>
                <a:gd name="T10" fmla="*/ 0 w 221"/>
                <a:gd name="T11" fmla="*/ 73 h 83"/>
                <a:gd name="T12" fmla="*/ 81 w 221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1" h="83">
                  <a:moveTo>
                    <a:pt x="81" y="0"/>
                  </a:moveTo>
                  <a:cubicBezTo>
                    <a:pt x="140" y="0"/>
                    <a:pt x="140" y="0"/>
                    <a:pt x="140" y="0"/>
                  </a:cubicBezTo>
                  <a:cubicBezTo>
                    <a:pt x="185" y="0"/>
                    <a:pt x="221" y="32"/>
                    <a:pt x="221" y="73"/>
                  </a:cubicBezTo>
                  <a:cubicBezTo>
                    <a:pt x="218" y="83"/>
                    <a:pt x="218" y="83"/>
                    <a:pt x="218" y="83"/>
                  </a:cubicBezTo>
                  <a:cubicBezTo>
                    <a:pt x="4" y="83"/>
                    <a:pt x="4" y="83"/>
                    <a:pt x="4" y="8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32"/>
                    <a:pt x="37" y="0"/>
                    <a:pt x="81" y="0"/>
                  </a:cubicBezTo>
                  <a:close/>
                </a:path>
              </a:pathLst>
            </a:custGeom>
            <a:solidFill>
              <a:srgbClr val="D2DF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3" name="Freeform 127"/>
            <p:cNvSpPr>
              <a:spLocks/>
            </p:cNvSpPr>
            <p:nvPr/>
          </p:nvSpPr>
          <p:spPr bwMode="auto">
            <a:xfrm>
              <a:off x="7797800" y="1200151"/>
              <a:ext cx="306388" cy="315913"/>
            </a:xfrm>
            <a:custGeom>
              <a:avLst/>
              <a:gdLst>
                <a:gd name="T0" fmla="*/ 29 w 165"/>
                <a:gd name="T1" fmla="*/ 17 h 170"/>
                <a:gd name="T2" fmla="*/ 25 w 165"/>
                <a:gd name="T3" fmla="*/ 0 h 170"/>
                <a:gd name="T4" fmla="*/ 98 w 165"/>
                <a:gd name="T5" fmla="*/ 38 h 170"/>
                <a:gd name="T6" fmla="*/ 165 w 165"/>
                <a:gd name="T7" fmla="*/ 170 h 170"/>
                <a:gd name="T8" fmla="*/ 24 w 165"/>
                <a:gd name="T9" fmla="*/ 170 h 170"/>
                <a:gd name="T10" fmla="*/ 0 w 165"/>
                <a:gd name="T11" fmla="*/ 57 h 170"/>
                <a:gd name="T12" fmla="*/ 29 w 165"/>
                <a:gd name="T13" fmla="*/ 17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70">
                  <a:moveTo>
                    <a:pt x="29" y="17"/>
                  </a:moveTo>
                  <a:cubicBezTo>
                    <a:pt x="29" y="11"/>
                    <a:pt x="27" y="6"/>
                    <a:pt x="25" y="0"/>
                  </a:cubicBezTo>
                  <a:cubicBezTo>
                    <a:pt x="52" y="6"/>
                    <a:pt x="81" y="20"/>
                    <a:pt x="98" y="38"/>
                  </a:cubicBezTo>
                  <a:cubicBezTo>
                    <a:pt x="101" y="42"/>
                    <a:pt x="152" y="92"/>
                    <a:pt x="165" y="170"/>
                  </a:cubicBezTo>
                  <a:cubicBezTo>
                    <a:pt x="24" y="170"/>
                    <a:pt x="24" y="170"/>
                    <a:pt x="24" y="17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7" y="49"/>
                    <a:pt x="29" y="34"/>
                    <a:pt x="29" y="17"/>
                  </a:cubicBezTo>
                  <a:close/>
                </a:path>
              </a:pathLst>
            </a:custGeom>
            <a:solidFill>
              <a:srgbClr val="445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4" name="Freeform 128"/>
            <p:cNvSpPr>
              <a:spLocks/>
            </p:cNvSpPr>
            <p:nvPr/>
          </p:nvSpPr>
          <p:spPr bwMode="auto">
            <a:xfrm>
              <a:off x="7388225" y="1200151"/>
              <a:ext cx="306388" cy="315913"/>
            </a:xfrm>
            <a:custGeom>
              <a:avLst/>
              <a:gdLst>
                <a:gd name="T0" fmla="*/ 67 w 165"/>
                <a:gd name="T1" fmla="*/ 38 h 170"/>
                <a:gd name="T2" fmla="*/ 67 w 165"/>
                <a:gd name="T3" fmla="*/ 38 h 170"/>
                <a:gd name="T4" fmla="*/ 143 w 165"/>
                <a:gd name="T5" fmla="*/ 0 h 170"/>
                <a:gd name="T6" fmla="*/ 139 w 165"/>
                <a:gd name="T7" fmla="*/ 17 h 170"/>
                <a:gd name="T8" fmla="*/ 165 w 165"/>
                <a:gd name="T9" fmla="*/ 56 h 170"/>
                <a:gd name="T10" fmla="*/ 142 w 165"/>
                <a:gd name="T11" fmla="*/ 170 h 170"/>
                <a:gd name="T12" fmla="*/ 0 w 165"/>
                <a:gd name="T13" fmla="*/ 170 h 170"/>
                <a:gd name="T14" fmla="*/ 67 w 165"/>
                <a:gd name="T15" fmla="*/ 38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5" h="170">
                  <a:moveTo>
                    <a:pt x="67" y="38"/>
                  </a:moveTo>
                  <a:cubicBezTo>
                    <a:pt x="67" y="38"/>
                    <a:pt x="67" y="38"/>
                    <a:pt x="67" y="38"/>
                  </a:cubicBezTo>
                  <a:cubicBezTo>
                    <a:pt x="85" y="19"/>
                    <a:pt x="115" y="5"/>
                    <a:pt x="143" y="0"/>
                  </a:cubicBezTo>
                  <a:cubicBezTo>
                    <a:pt x="141" y="5"/>
                    <a:pt x="139" y="11"/>
                    <a:pt x="139" y="17"/>
                  </a:cubicBezTo>
                  <a:cubicBezTo>
                    <a:pt x="139" y="34"/>
                    <a:pt x="150" y="48"/>
                    <a:pt x="165" y="56"/>
                  </a:cubicBezTo>
                  <a:cubicBezTo>
                    <a:pt x="142" y="170"/>
                    <a:pt x="142" y="170"/>
                    <a:pt x="142" y="170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13" y="92"/>
                    <a:pt x="64" y="41"/>
                    <a:pt x="67" y="38"/>
                  </a:cubicBezTo>
                  <a:close/>
                </a:path>
              </a:pathLst>
            </a:custGeom>
            <a:solidFill>
              <a:srgbClr val="445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5" name="Freeform 129"/>
            <p:cNvSpPr>
              <a:spLocks/>
            </p:cNvSpPr>
            <p:nvPr/>
          </p:nvSpPr>
          <p:spPr bwMode="auto">
            <a:xfrm>
              <a:off x="7431088" y="500063"/>
              <a:ext cx="749300" cy="663575"/>
            </a:xfrm>
            <a:custGeom>
              <a:avLst/>
              <a:gdLst>
                <a:gd name="T0" fmla="*/ 170 w 403"/>
                <a:gd name="T1" fmla="*/ 0 h 357"/>
                <a:gd name="T2" fmla="*/ 309 w 403"/>
                <a:gd name="T3" fmla="*/ 70 h 357"/>
                <a:gd name="T4" fmla="*/ 309 w 403"/>
                <a:gd name="T5" fmla="*/ 70 h 357"/>
                <a:gd name="T6" fmla="*/ 333 w 403"/>
                <a:gd name="T7" fmla="*/ 357 h 357"/>
                <a:gd name="T8" fmla="*/ 325 w 403"/>
                <a:gd name="T9" fmla="*/ 182 h 357"/>
                <a:gd name="T10" fmla="*/ 194 w 403"/>
                <a:gd name="T11" fmla="*/ 330 h 357"/>
                <a:gd name="T12" fmla="*/ 31 w 403"/>
                <a:gd name="T13" fmla="*/ 228 h 357"/>
                <a:gd name="T14" fmla="*/ 0 w 403"/>
                <a:gd name="T15" fmla="*/ 164 h 357"/>
                <a:gd name="T16" fmla="*/ 170 w 403"/>
                <a:gd name="T17" fmla="*/ 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3" h="357">
                  <a:moveTo>
                    <a:pt x="170" y="0"/>
                  </a:moveTo>
                  <a:cubicBezTo>
                    <a:pt x="228" y="0"/>
                    <a:pt x="279" y="28"/>
                    <a:pt x="309" y="70"/>
                  </a:cubicBezTo>
                  <a:cubicBezTo>
                    <a:pt x="309" y="70"/>
                    <a:pt x="309" y="70"/>
                    <a:pt x="309" y="70"/>
                  </a:cubicBezTo>
                  <a:cubicBezTo>
                    <a:pt x="403" y="179"/>
                    <a:pt x="338" y="347"/>
                    <a:pt x="333" y="357"/>
                  </a:cubicBezTo>
                  <a:cubicBezTo>
                    <a:pt x="269" y="306"/>
                    <a:pt x="322" y="244"/>
                    <a:pt x="325" y="182"/>
                  </a:cubicBezTo>
                  <a:cubicBezTo>
                    <a:pt x="289" y="225"/>
                    <a:pt x="198" y="334"/>
                    <a:pt x="194" y="330"/>
                  </a:cubicBezTo>
                  <a:cubicBezTo>
                    <a:pt x="102" y="255"/>
                    <a:pt x="66" y="268"/>
                    <a:pt x="31" y="228"/>
                  </a:cubicBezTo>
                  <a:cubicBezTo>
                    <a:pt x="0" y="193"/>
                    <a:pt x="0" y="164"/>
                    <a:pt x="0" y="164"/>
                  </a:cubicBezTo>
                  <a:cubicBezTo>
                    <a:pt x="0" y="73"/>
                    <a:pt x="76" y="0"/>
                    <a:pt x="170" y="0"/>
                  </a:cubicBezTo>
                  <a:close/>
                </a:path>
              </a:pathLst>
            </a:custGeom>
            <a:solidFill>
              <a:srgbClr val="9477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6" name="Oval 130"/>
            <p:cNvSpPr>
              <a:spLocks noChangeArrowheads="1"/>
            </p:cNvSpPr>
            <p:nvPr/>
          </p:nvSpPr>
          <p:spPr bwMode="auto">
            <a:xfrm>
              <a:off x="7419975" y="766763"/>
              <a:ext cx="106363" cy="95250"/>
            </a:xfrm>
            <a:prstGeom prst="ellipse">
              <a:avLst/>
            </a:pr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7" name="Rectangle 131"/>
            <p:cNvSpPr>
              <a:spLocks noChangeArrowheads="1"/>
            </p:cNvSpPr>
            <p:nvPr/>
          </p:nvSpPr>
          <p:spPr bwMode="auto">
            <a:xfrm>
              <a:off x="7700963" y="1036638"/>
              <a:ext cx="90488" cy="146050"/>
            </a:xfrm>
            <a:prstGeom prst="rect">
              <a:avLst/>
            </a:pr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8" name="Rectangle 132"/>
            <p:cNvSpPr>
              <a:spLocks noChangeArrowheads="1"/>
            </p:cNvSpPr>
            <p:nvPr/>
          </p:nvSpPr>
          <p:spPr bwMode="auto">
            <a:xfrm>
              <a:off x="7708900" y="1146176"/>
              <a:ext cx="71438" cy="85725"/>
            </a:xfrm>
            <a:prstGeom prst="rect">
              <a:avLst/>
            </a:prstGeom>
            <a:solidFill>
              <a:srgbClr val="D2DF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9" name="Freeform 133"/>
            <p:cNvSpPr>
              <a:spLocks/>
            </p:cNvSpPr>
            <p:nvPr/>
          </p:nvSpPr>
          <p:spPr bwMode="auto">
            <a:xfrm>
              <a:off x="7724775" y="1131888"/>
              <a:ext cx="119063" cy="120650"/>
            </a:xfrm>
            <a:custGeom>
              <a:avLst/>
              <a:gdLst>
                <a:gd name="T0" fmla="*/ 12 w 64"/>
                <a:gd name="T1" fmla="*/ 5 h 65"/>
                <a:gd name="T2" fmla="*/ 30 w 64"/>
                <a:gd name="T3" fmla="*/ 59 h 65"/>
                <a:gd name="T4" fmla="*/ 64 w 64"/>
                <a:gd name="T5" fmla="*/ 37 h 65"/>
                <a:gd name="T6" fmla="*/ 43 w 64"/>
                <a:gd name="T7" fmla="*/ 0 h 65"/>
                <a:gd name="T8" fmla="*/ 12 w 64"/>
                <a:gd name="T9" fmla="*/ 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65">
                  <a:moveTo>
                    <a:pt x="12" y="5"/>
                  </a:moveTo>
                  <a:cubicBezTo>
                    <a:pt x="12" y="5"/>
                    <a:pt x="0" y="51"/>
                    <a:pt x="30" y="59"/>
                  </a:cubicBezTo>
                  <a:cubicBezTo>
                    <a:pt x="53" y="65"/>
                    <a:pt x="64" y="37"/>
                    <a:pt x="64" y="37"/>
                  </a:cubicBezTo>
                  <a:cubicBezTo>
                    <a:pt x="43" y="0"/>
                    <a:pt x="43" y="0"/>
                    <a:pt x="43" y="0"/>
                  </a:cubicBezTo>
                  <a:lnTo>
                    <a:pt x="12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0" name="Freeform 134"/>
            <p:cNvSpPr>
              <a:spLocks/>
            </p:cNvSpPr>
            <p:nvPr/>
          </p:nvSpPr>
          <p:spPr bwMode="auto">
            <a:xfrm>
              <a:off x="7654925" y="1131888"/>
              <a:ext cx="109538" cy="134938"/>
            </a:xfrm>
            <a:custGeom>
              <a:avLst/>
              <a:gdLst>
                <a:gd name="T0" fmla="*/ 50 w 59"/>
                <a:gd name="T1" fmla="*/ 5 h 73"/>
                <a:gd name="T2" fmla="*/ 42 w 59"/>
                <a:gd name="T3" fmla="*/ 53 h 73"/>
                <a:gd name="T4" fmla="*/ 0 w 59"/>
                <a:gd name="T5" fmla="*/ 37 h 73"/>
                <a:gd name="T6" fmla="*/ 18 w 59"/>
                <a:gd name="T7" fmla="*/ 0 h 73"/>
                <a:gd name="T8" fmla="*/ 50 w 59"/>
                <a:gd name="T9" fmla="*/ 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73">
                  <a:moveTo>
                    <a:pt x="50" y="5"/>
                  </a:moveTo>
                  <a:cubicBezTo>
                    <a:pt x="50" y="5"/>
                    <a:pt x="59" y="34"/>
                    <a:pt x="42" y="53"/>
                  </a:cubicBezTo>
                  <a:cubicBezTo>
                    <a:pt x="24" y="73"/>
                    <a:pt x="0" y="37"/>
                    <a:pt x="0" y="37"/>
                  </a:cubicBezTo>
                  <a:cubicBezTo>
                    <a:pt x="18" y="0"/>
                    <a:pt x="18" y="0"/>
                    <a:pt x="18" y="0"/>
                  </a:cubicBezTo>
                  <a:lnTo>
                    <a:pt x="5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1" name="Freeform 135"/>
            <p:cNvSpPr>
              <a:spLocks/>
            </p:cNvSpPr>
            <p:nvPr/>
          </p:nvSpPr>
          <p:spPr bwMode="auto">
            <a:xfrm>
              <a:off x="7780338" y="658813"/>
              <a:ext cx="417513" cy="641350"/>
            </a:xfrm>
            <a:custGeom>
              <a:avLst/>
              <a:gdLst>
                <a:gd name="T0" fmla="*/ 16 w 225"/>
                <a:gd name="T1" fmla="*/ 345 h 345"/>
                <a:gd name="T2" fmla="*/ 145 w 225"/>
                <a:gd name="T3" fmla="*/ 31 h 345"/>
                <a:gd name="T4" fmla="*/ 6 w 225"/>
                <a:gd name="T5" fmla="*/ 244 h 345"/>
                <a:gd name="T6" fmla="*/ 16 w 225"/>
                <a:gd name="T7" fmla="*/ 345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" h="345">
                  <a:moveTo>
                    <a:pt x="16" y="345"/>
                  </a:moveTo>
                  <a:cubicBezTo>
                    <a:pt x="16" y="345"/>
                    <a:pt x="225" y="219"/>
                    <a:pt x="145" y="31"/>
                  </a:cubicBezTo>
                  <a:cubicBezTo>
                    <a:pt x="132" y="0"/>
                    <a:pt x="10" y="213"/>
                    <a:pt x="6" y="244"/>
                  </a:cubicBezTo>
                  <a:cubicBezTo>
                    <a:pt x="0" y="295"/>
                    <a:pt x="16" y="345"/>
                    <a:pt x="16" y="345"/>
                  </a:cubicBezTo>
                  <a:close/>
                </a:path>
              </a:pathLst>
            </a:custGeom>
            <a:solidFill>
              <a:srgbClr val="9477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2" name="Freeform 136"/>
            <p:cNvSpPr>
              <a:spLocks/>
            </p:cNvSpPr>
            <p:nvPr/>
          </p:nvSpPr>
          <p:spPr bwMode="auto">
            <a:xfrm>
              <a:off x="7470775" y="542926"/>
              <a:ext cx="550863" cy="588963"/>
            </a:xfrm>
            <a:custGeom>
              <a:avLst/>
              <a:gdLst>
                <a:gd name="T0" fmla="*/ 297 w 297"/>
                <a:gd name="T1" fmla="*/ 144 h 317"/>
                <a:gd name="T2" fmla="*/ 149 w 297"/>
                <a:gd name="T3" fmla="*/ 313 h 317"/>
                <a:gd name="T4" fmla="*/ 0 w 297"/>
                <a:gd name="T5" fmla="*/ 144 h 317"/>
                <a:gd name="T6" fmla="*/ 149 w 297"/>
                <a:gd name="T7" fmla="*/ 0 h 317"/>
                <a:gd name="T8" fmla="*/ 297 w 297"/>
                <a:gd name="T9" fmla="*/ 144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" h="317">
                  <a:moveTo>
                    <a:pt x="297" y="144"/>
                  </a:moveTo>
                  <a:cubicBezTo>
                    <a:pt x="297" y="223"/>
                    <a:pt x="261" y="317"/>
                    <a:pt x="149" y="313"/>
                  </a:cubicBezTo>
                  <a:cubicBezTo>
                    <a:pt x="38" y="313"/>
                    <a:pt x="0" y="223"/>
                    <a:pt x="0" y="144"/>
                  </a:cubicBezTo>
                  <a:cubicBezTo>
                    <a:pt x="0" y="64"/>
                    <a:pt x="67" y="0"/>
                    <a:pt x="149" y="0"/>
                  </a:cubicBezTo>
                  <a:cubicBezTo>
                    <a:pt x="231" y="0"/>
                    <a:pt x="297" y="64"/>
                    <a:pt x="297" y="144"/>
                  </a:cubicBezTo>
                  <a:close/>
                </a:path>
              </a:pathLst>
            </a:custGeom>
            <a:solidFill>
              <a:srgbClr val="FBD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3" name="Freeform 137"/>
            <p:cNvSpPr>
              <a:spLocks/>
            </p:cNvSpPr>
            <p:nvPr/>
          </p:nvSpPr>
          <p:spPr bwMode="auto">
            <a:xfrm>
              <a:off x="7680325" y="971551"/>
              <a:ext cx="133350" cy="65088"/>
            </a:xfrm>
            <a:custGeom>
              <a:avLst/>
              <a:gdLst>
                <a:gd name="T0" fmla="*/ 72 w 72"/>
                <a:gd name="T1" fmla="*/ 0 h 35"/>
                <a:gd name="T2" fmla="*/ 36 w 72"/>
                <a:gd name="T3" fmla="*/ 35 h 35"/>
                <a:gd name="T4" fmla="*/ 0 w 72"/>
                <a:gd name="T5" fmla="*/ 0 h 35"/>
                <a:gd name="T6" fmla="*/ 72 w 72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35">
                  <a:moveTo>
                    <a:pt x="72" y="0"/>
                  </a:moveTo>
                  <a:cubicBezTo>
                    <a:pt x="72" y="18"/>
                    <a:pt x="56" y="35"/>
                    <a:pt x="36" y="35"/>
                  </a:cubicBezTo>
                  <a:cubicBezTo>
                    <a:pt x="16" y="35"/>
                    <a:pt x="0" y="18"/>
                    <a:pt x="0" y="0"/>
                  </a:cubicBezTo>
                  <a:cubicBezTo>
                    <a:pt x="27" y="0"/>
                    <a:pt x="45" y="0"/>
                    <a:pt x="72" y="0"/>
                  </a:cubicBezTo>
                  <a:close/>
                </a:path>
              </a:pathLst>
            </a:custGeom>
            <a:solidFill>
              <a:srgbClr val="EB62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4" name="Oval 138"/>
            <p:cNvSpPr>
              <a:spLocks noChangeArrowheads="1"/>
            </p:cNvSpPr>
            <p:nvPr/>
          </p:nvSpPr>
          <p:spPr bwMode="auto">
            <a:xfrm>
              <a:off x="7578725" y="817563"/>
              <a:ext cx="38100" cy="33338"/>
            </a:xfrm>
            <a:prstGeom prst="ellipse">
              <a:avLst/>
            </a:prstGeom>
            <a:solidFill>
              <a:srgbClr val="445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5" name="Oval 139"/>
            <p:cNvSpPr>
              <a:spLocks noChangeArrowheads="1"/>
            </p:cNvSpPr>
            <p:nvPr/>
          </p:nvSpPr>
          <p:spPr bwMode="auto">
            <a:xfrm>
              <a:off x="7875588" y="817563"/>
              <a:ext cx="38100" cy="33338"/>
            </a:xfrm>
            <a:prstGeom prst="ellipse">
              <a:avLst/>
            </a:prstGeom>
            <a:solidFill>
              <a:srgbClr val="445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6" name="Freeform 140"/>
            <p:cNvSpPr>
              <a:spLocks/>
            </p:cNvSpPr>
            <p:nvPr/>
          </p:nvSpPr>
          <p:spPr bwMode="auto">
            <a:xfrm>
              <a:off x="7697788" y="984251"/>
              <a:ext cx="98425" cy="39688"/>
            </a:xfrm>
            <a:custGeom>
              <a:avLst/>
              <a:gdLst>
                <a:gd name="T0" fmla="*/ 53 w 53"/>
                <a:gd name="T1" fmla="*/ 0 h 21"/>
                <a:gd name="T2" fmla="*/ 27 w 53"/>
                <a:gd name="T3" fmla="*/ 21 h 21"/>
                <a:gd name="T4" fmla="*/ 0 w 53"/>
                <a:gd name="T5" fmla="*/ 0 h 21"/>
                <a:gd name="T6" fmla="*/ 27 w 53"/>
                <a:gd name="T7" fmla="*/ 0 h 21"/>
                <a:gd name="T8" fmla="*/ 53 w 53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1">
                  <a:moveTo>
                    <a:pt x="53" y="0"/>
                  </a:moveTo>
                  <a:cubicBezTo>
                    <a:pt x="49" y="13"/>
                    <a:pt x="41" y="21"/>
                    <a:pt x="27" y="21"/>
                  </a:cubicBezTo>
                  <a:cubicBezTo>
                    <a:pt x="12" y="21"/>
                    <a:pt x="3" y="13"/>
                    <a:pt x="0" y="0"/>
                  </a:cubicBezTo>
                  <a:cubicBezTo>
                    <a:pt x="10" y="0"/>
                    <a:pt x="19" y="0"/>
                    <a:pt x="27" y="0"/>
                  </a:cubicBezTo>
                  <a:cubicBezTo>
                    <a:pt x="35" y="0"/>
                    <a:pt x="43" y="0"/>
                    <a:pt x="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7" name="Freeform 141"/>
            <p:cNvSpPr>
              <a:spLocks/>
            </p:cNvSpPr>
            <p:nvPr/>
          </p:nvSpPr>
          <p:spPr bwMode="auto">
            <a:xfrm>
              <a:off x="7537450" y="757238"/>
              <a:ext cx="68263" cy="42863"/>
            </a:xfrm>
            <a:custGeom>
              <a:avLst/>
              <a:gdLst>
                <a:gd name="T0" fmla="*/ 6 w 37"/>
                <a:gd name="T1" fmla="*/ 23 h 23"/>
                <a:gd name="T2" fmla="*/ 0 w 37"/>
                <a:gd name="T3" fmla="*/ 23 h 23"/>
                <a:gd name="T4" fmla="*/ 10 w 37"/>
                <a:gd name="T5" fmla="*/ 4 h 23"/>
                <a:gd name="T6" fmla="*/ 37 w 37"/>
                <a:gd name="T7" fmla="*/ 4 h 23"/>
                <a:gd name="T8" fmla="*/ 35 w 37"/>
                <a:gd name="T9" fmla="*/ 9 h 23"/>
                <a:gd name="T10" fmla="*/ 14 w 37"/>
                <a:gd name="T11" fmla="*/ 8 h 23"/>
                <a:gd name="T12" fmla="*/ 6 w 37"/>
                <a:gd name="T1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23">
                  <a:moveTo>
                    <a:pt x="6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10"/>
                    <a:pt x="10" y="4"/>
                  </a:cubicBezTo>
                  <a:cubicBezTo>
                    <a:pt x="17" y="0"/>
                    <a:pt x="26" y="0"/>
                    <a:pt x="37" y="4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26" y="5"/>
                    <a:pt x="19" y="5"/>
                    <a:pt x="14" y="8"/>
                  </a:cubicBezTo>
                  <a:cubicBezTo>
                    <a:pt x="6" y="13"/>
                    <a:pt x="6" y="23"/>
                    <a:pt x="6" y="23"/>
                  </a:cubicBezTo>
                  <a:close/>
                </a:path>
              </a:pathLst>
            </a:custGeom>
            <a:solidFill>
              <a:srgbClr val="9477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8" name="Freeform 142"/>
            <p:cNvSpPr>
              <a:spLocks/>
            </p:cNvSpPr>
            <p:nvPr/>
          </p:nvSpPr>
          <p:spPr bwMode="auto">
            <a:xfrm>
              <a:off x="7886700" y="757238"/>
              <a:ext cx="68263" cy="42863"/>
            </a:xfrm>
            <a:custGeom>
              <a:avLst/>
              <a:gdLst>
                <a:gd name="T0" fmla="*/ 31 w 37"/>
                <a:gd name="T1" fmla="*/ 23 h 23"/>
                <a:gd name="T2" fmla="*/ 24 w 37"/>
                <a:gd name="T3" fmla="*/ 8 h 23"/>
                <a:gd name="T4" fmla="*/ 2 w 37"/>
                <a:gd name="T5" fmla="*/ 9 h 23"/>
                <a:gd name="T6" fmla="*/ 0 w 37"/>
                <a:gd name="T7" fmla="*/ 4 h 23"/>
                <a:gd name="T8" fmla="*/ 27 w 37"/>
                <a:gd name="T9" fmla="*/ 4 h 23"/>
                <a:gd name="T10" fmla="*/ 37 w 37"/>
                <a:gd name="T11" fmla="*/ 23 h 23"/>
                <a:gd name="T12" fmla="*/ 31 w 37"/>
                <a:gd name="T13" fmla="*/ 23 h 23"/>
                <a:gd name="T14" fmla="*/ 34 w 37"/>
                <a:gd name="T15" fmla="*/ 23 h 23"/>
                <a:gd name="T16" fmla="*/ 31 w 37"/>
                <a:gd name="T1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23">
                  <a:moveTo>
                    <a:pt x="31" y="23"/>
                  </a:moveTo>
                  <a:cubicBezTo>
                    <a:pt x="31" y="23"/>
                    <a:pt x="31" y="13"/>
                    <a:pt x="24" y="8"/>
                  </a:cubicBezTo>
                  <a:cubicBezTo>
                    <a:pt x="19" y="5"/>
                    <a:pt x="12" y="5"/>
                    <a:pt x="2" y="9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1" y="0"/>
                    <a:pt x="20" y="0"/>
                    <a:pt x="27" y="4"/>
                  </a:cubicBezTo>
                  <a:cubicBezTo>
                    <a:pt x="37" y="10"/>
                    <a:pt x="37" y="23"/>
                    <a:pt x="37" y="23"/>
                  </a:cubicBezTo>
                  <a:cubicBezTo>
                    <a:pt x="31" y="23"/>
                    <a:pt x="31" y="23"/>
                    <a:pt x="31" y="23"/>
                  </a:cubicBezTo>
                  <a:cubicBezTo>
                    <a:pt x="34" y="23"/>
                    <a:pt x="34" y="23"/>
                    <a:pt x="34" y="23"/>
                  </a:cubicBezTo>
                  <a:lnTo>
                    <a:pt x="31" y="23"/>
                  </a:lnTo>
                  <a:close/>
                </a:path>
              </a:pathLst>
            </a:custGeom>
            <a:solidFill>
              <a:srgbClr val="9477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9" name="Freeform 143"/>
            <p:cNvSpPr>
              <a:spLocks/>
            </p:cNvSpPr>
            <p:nvPr/>
          </p:nvSpPr>
          <p:spPr bwMode="auto">
            <a:xfrm>
              <a:off x="7688263" y="923926"/>
              <a:ext cx="119063" cy="19050"/>
            </a:xfrm>
            <a:custGeom>
              <a:avLst/>
              <a:gdLst>
                <a:gd name="T0" fmla="*/ 0 w 75"/>
                <a:gd name="T1" fmla="*/ 0 h 12"/>
                <a:gd name="T2" fmla="*/ 75 w 75"/>
                <a:gd name="T3" fmla="*/ 0 h 12"/>
                <a:gd name="T4" fmla="*/ 37 w 75"/>
                <a:gd name="T5" fmla="*/ 12 h 12"/>
                <a:gd name="T6" fmla="*/ 0 w 75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12">
                  <a:moveTo>
                    <a:pt x="0" y="0"/>
                  </a:moveTo>
                  <a:lnTo>
                    <a:pt x="75" y="0"/>
                  </a:lnTo>
                  <a:lnTo>
                    <a:pt x="37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0" name="Oval 144"/>
            <p:cNvSpPr>
              <a:spLocks noChangeArrowheads="1"/>
            </p:cNvSpPr>
            <p:nvPr/>
          </p:nvSpPr>
          <p:spPr bwMode="auto">
            <a:xfrm>
              <a:off x="7734300" y="1244601"/>
              <a:ext cx="25400" cy="238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1" name="Oval 145"/>
            <p:cNvSpPr>
              <a:spLocks noChangeArrowheads="1"/>
            </p:cNvSpPr>
            <p:nvPr/>
          </p:nvSpPr>
          <p:spPr bwMode="auto">
            <a:xfrm>
              <a:off x="7734300" y="1295401"/>
              <a:ext cx="25400" cy="222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2" name="Freeform 146"/>
            <p:cNvSpPr>
              <a:spLocks/>
            </p:cNvSpPr>
            <p:nvPr/>
          </p:nvSpPr>
          <p:spPr bwMode="auto">
            <a:xfrm>
              <a:off x="7453313" y="436563"/>
              <a:ext cx="595313" cy="558800"/>
            </a:xfrm>
            <a:custGeom>
              <a:avLst/>
              <a:gdLst>
                <a:gd name="T0" fmla="*/ 297 w 320"/>
                <a:gd name="T1" fmla="*/ 104 h 301"/>
                <a:gd name="T2" fmla="*/ 112 w 320"/>
                <a:gd name="T3" fmla="*/ 59 h 301"/>
                <a:gd name="T4" fmla="*/ 74 w 320"/>
                <a:gd name="T5" fmla="*/ 63 h 301"/>
                <a:gd name="T6" fmla="*/ 11 w 320"/>
                <a:gd name="T7" fmla="*/ 178 h 301"/>
                <a:gd name="T8" fmla="*/ 94 w 320"/>
                <a:gd name="T9" fmla="*/ 94 h 301"/>
                <a:gd name="T10" fmla="*/ 211 w 320"/>
                <a:gd name="T11" fmla="*/ 153 h 301"/>
                <a:gd name="T12" fmla="*/ 200 w 320"/>
                <a:gd name="T13" fmla="*/ 114 h 301"/>
                <a:gd name="T14" fmla="*/ 290 w 320"/>
                <a:gd name="T15" fmla="*/ 297 h 301"/>
                <a:gd name="T16" fmla="*/ 306 w 320"/>
                <a:gd name="T17" fmla="*/ 176 h 301"/>
                <a:gd name="T18" fmla="*/ 297 w 320"/>
                <a:gd name="T19" fmla="*/ 104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0" h="301">
                  <a:moveTo>
                    <a:pt x="297" y="104"/>
                  </a:moveTo>
                  <a:cubicBezTo>
                    <a:pt x="208" y="0"/>
                    <a:pt x="133" y="57"/>
                    <a:pt x="112" y="59"/>
                  </a:cubicBezTo>
                  <a:cubicBezTo>
                    <a:pt x="114" y="42"/>
                    <a:pt x="93" y="51"/>
                    <a:pt x="74" y="63"/>
                  </a:cubicBezTo>
                  <a:cubicBezTo>
                    <a:pt x="0" y="110"/>
                    <a:pt x="11" y="178"/>
                    <a:pt x="11" y="178"/>
                  </a:cubicBezTo>
                  <a:cubicBezTo>
                    <a:pt x="11" y="178"/>
                    <a:pt x="67" y="149"/>
                    <a:pt x="94" y="94"/>
                  </a:cubicBezTo>
                  <a:cubicBezTo>
                    <a:pt x="94" y="94"/>
                    <a:pt x="155" y="128"/>
                    <a:pt x="211" y="153"/>
                  </a:cubicBezTo>
                  <a:cubicBezTo>
                    <a:pt x="211" y="144"/>
                    <a:pt x="211" y="131"/>
                    <a:pt x="200" y="114"/>
                  </a:cubicBezTo>
                  <a:cubicBezTo>
                    <a:pt x="252" y="130"/>
                    <a:pt x="293" y="141"/>
                    <a:pt x="290" y="297"/>
                  </a:cubicBezTo>
                  <a:cubicBezTo>
                    <a:pt x="288" y="301"/>
                    <a:pt x="320" y="253"/>
                    <a:pt x="306" y="176"/>
                  </a:cubicBezTo>
                  <a:cubicBezTo>
                    <a:pt x="306" y="154"/>
                    <a:pt x="306" y="125"/>
                    <a:pt x="297" y="104"/>
                  </a:cubicBezTo>
                  <a:close/>
                </a:path>
              </a:pathLst>
            </a:custGeom>
            <a:solidFill>
              <a:srgbClr val="9477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983" name="Rectangle 147"/>
          <p:cNvSpPr>
            <a:spLocks noChangeArrowheads="1"/>
          </p:cNvSpPr>
          <p:nvPr/>
        </p:nvSpPr>
        <p:spPr bwMode="auto">
          <a:xfrm>
            <a:off x="9583738" y="876301"/>
            <a:ext cx="8064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5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公司职员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4" name="Rectangle 148"/>
          <p:cNvSpPr>
            <a:spLocks noChangeArrowheads="1"/>
          </p:cNvSpPr>
          <p:nvPr/>
        </p:nvSpPr>
        <p:spPr bwMode="auto">
          <a:xfrm>
            <a:off x="8053387" y="1703388"/>
            <a:ext cx="12493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5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公司管理人员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5" name="Rectangle 149"/>
          <p:cNvSpPr>
            <a:spLocks noChangeArrowheads="1"/>
          </p:cNvSpPr>
          <p:nvPr/>
        </p:nvSpPr>
        <p:spPr bwMode="auto">
          <a:xfrm>
            <a:off x="6148388" y="2551113"/>
            <a:ext cx="11112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5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教师、医生等专业人员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6" name="Freeform 150"/>
          <p:cNvSpPr>
            <a:spLocks/>
          </p:cNvSpPr>
          <p:nvPr/>
        </p:nvSpPr>
        <p:spPr bwMode="auto">
          <a:xfrm>
            <a:off x="1508125" y="3349626"/>
            <a:ext cx="338138" cy="223838"/>
          </a:xfrm>
          <a:custGeom>
            <a:avLst/>
            <a:gdLst>
              <a:gd name="T0" fmla="*/ 182 w 182"/>
              <a:gd name="T1" fmla="*/ 71 h 121"/>
              <a:gd name="T2" fmla="*/ 182 w 182"/>
              <a:gd name="T3" fmla="*/ 0 h 121"/>
              <a:gd name="T4" fmla="*/ 0 w 182"/>
              <a:gd name="T5" fmla="*/ 121 h 121"/>
              <a:gd name="T6" fmla="*/ 144 w 182"/>
              <a:gd name="T7" fmla="*/ 121 h 121"/>
              <a:gd name="T8" fmla="*/ 182 w 182"/>
              <a:gd name="T9" fmla="*/ 71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2" h="121">
                <a:moveTo>
                  <a:pt x="182" y="71"/>
                </a:moveTo>
                <a:cubicBezTo>
                  <a:pt x="182" y="0"/>
                  <a:pt x="182" y="0"/>
                  <a:pt x="182" y="0"/>
                </a:cubicBezTo>
                <a:cubicBezTo>
                  <a:pt x="83" y="19"/>
                  <a:pt x="26" y="79"/>
                  <a:pt x="0" y="121"/>
                </a:cubicBezTo>
                <a:cubicBezTo>
                  <a:pt x="144" y="121"/>
                  <a:pt x="144" y="121"/>
                  <a:pt x="144" y="121"/>
                </a:cubicBezTo>
                <a:cubicBezTo>
                  <a:pt x="168" y="121"/>
                  <a:pt x="182" y="96"/>
                  <a:pt x="182" y="71"/>
                </a:cubicBezTo>
                <a:close/>
              </a:path>
            </a:pathLst>
          </a:custGeom>
          <a:solidFill>
            <a:srgbClr val="7B8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87" name="Freeform 151"/>
          <p:cNvSpPr>
            <a:spLocks/>
          </p:cNvSpPr>
          <p:nvPr/>
        </p:nvSpPr>
        <p:spPr bwMode="auto">
          <a:xfrm>
            <a:off x="1504950" y="3344863"/>
            <a:ext cx="2798763" cy="366713"/>
          </a:xfrm>
          <a:custGeom>
            <a:avLst/>
            <a:gdLst>
              <a:gd name="T0" fmla="*/ 0 w 1507"/>
              <a:gd name="T1" fmla="*/ 131 h 197"/>
              <a:gd name="T2" fmla="*/ 15 w 1507"/>
              <a:gd name="T3" fmla="*/ 163 h 197"/>
              <a:gd name="T4" fmla="*/ 96 w 1507"/>
              <a:gd name="T5" fmla="*/ 197 h 197"/>
              <a:gd name="T6" fmla="*/ 155 w 1507"/>
              <a:gd name="T7" fmla="*/ 197 h 197"/>
              <a:gd name="T8" fmla="*/ 163 w 1507"/>
              <a:gd name="T9" fmla="*/ 187 h 197"/>
              <a:gd name="T10" fmla="*/ 210 w 1507"/>
              <a:gd name="T11" fmla="*/ 187 h 197"/>
              <a:gd name="T12" fmla="*/ 218 w 1507"/>
              <a:gd name="T13" fmla="*/ 197 h 197"/>
              <a:gd name="T14" fmla="*/ 308 w 1507"/>
              <a:gd name="T15" fmla="*/ 197 h 197"/>
              <a:gd name="T16" fmla="*/ 315 w 1507"/>
              <a:gd name="T17" fmla="*/ 187 h 197"/>
              <a:gd name="T18" fmla="*/ 363 w 1507"/>
              <a:gd name="T19" fmla="*/ 187 h 197"/>
              <a:gd name="T20" fmla="*/ 370 w 1507"/>
              <a:gd name="T21" fmla="*/ 197 h 197"/>
              <a:gd name="T22" fmla="*/ 1507 w 1507"/>
              <a:gd name="T23" fmla="*/ 197 h 197"/>
              <a:gd name="T24" fmla="*/ 1507 w 1507"/>
              <a:gd name="T25" fmla="*/ 163 h 197"/>
              <a:gd name="T26" fmla="*/ 1507 w 1507"/>
              <a:gd name="T27" fmla="*/ 0 h 197"/>
              <a:gd name="T28" fmla="*/ 226 w 1507"/>
              <a:gd name="T29" fmla="*/ 0 h 197"/>
              <a:gd name="T30" fmla="*/ 181 w 1507"/>
              <a:gd name="T31" fmla="*/ 3 h 197"/>
              <a:gd name="T32" fmla="*/ 181 w 1507"/>
              <a:gd name="T33" fmla="*/ 64 h 197"/>
              <a:gd name="T34" fmla="*/ 132 w 1507"/>
              <a:gd name="T35" fmla="*/ 119 h 197"/>
              <a:gd name="T36" fmla="*/ 4 w 1507"/>
              <a:gd name="T37" fmla="*/ 119 h 197"/>
              <a:gd name="T38" fmla="*/ 0 w 1507"/>
              <a:gd name="T39" fmla="*/ 131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07" h="197">
                <a:moveTo>
                  <a:pt x="0" y="131"/>
                </a:moveTo>
                <a:cubicBezTo>
                  <a:pt x="0" y="141"/>
                  <a:pt x="7" y="153"/>
                  <a:pt x="15" y="163"/>
                </a:cubicBezTo>
                <a:cubicBezTo>
                  <a:pt x="42" y="191"/>
                  <a:pt x="96" y="197"/>
                  <a:pt x="96" y="197"/>
                </a:cubicBezTo>
                <a:cubicBezTo>
                  <a:pt x="155" y="197"/>
                  <a:pt x="155" y="197"/>
                  <a:pt x="155" y="197"/>
                </a:cubicBezTo>
                <a:cubicBezTo>
                  <a:pt x="163" y="187"/>
                  <a:pt x="163" y="187"/>
                  <a:pt x="163" y="187"/>
                </a:cubicBezTo>
                <a:cubicBezTo>
                  <a:pt x="210" y="187"/>
                  <a:pt x="210" y="187"/>
                  <a:pt x="210" y="187"/>
                </a:cubicBezTo>
                <a:cubicBezTo>
                  <a:pt x="218" y="197"/>
                  <a:pt x="218" y="197"/>
                  <a:pt x="218" y="197"/>
                </a:cubicBezTo>
                <a:cubicBezTo>
                  <a:pt x="308" y="197"/>
                  <a:pt x="308" y="197"/>
                  <a:pt x="308" y="197"/>
                </a:cubicBezTo>
                <a:cubicBezTo>
                  <a:pt x="315" y="187"/>
                  <a:pt x="315" y="187"/>
                  <a:pt x="315" y="187"/>
                </a:cubicBezTo>
                <a:cubicBezTo>
                  <a:pt x="363" y="187"/>
                  <a:pt x="363" y="187"/>
                  <a:pt x="363" y="187"/>
                </a:cubicBezTo>
                <a:cubicBezTo>
                  <a:pt x="370" y="197"/>
                  <a:pt x="370" y="197"/>
                  <a:pt x="370" y="197"/>
                </a:cubicBezTo>
                <a:cubicBezTo>
                  <a:pt x="1507" y="197"/>
                  <a:pt x="1507" y="197"/>
                  <a:pt x="1507" y="197"/>
                </a:cubicBezTo>
                <a:cubicBezTo>
                  <a:pt x="1507" y="163"/>
                  <a:pt x="1507" y="163"/>
                  <a:pt x="1507" y="163"/>
                </a:cubicBezTo>
                <a:cubicBezTo>
                  <a:pt x="1507" y="0"/>
                  <a:pt x="1507" y="0"/>
                  <a:pt x="1507" y="0"/>
                </a:cubicBezTo>
                <a:cubicBezTo>
                  <a:pt x="1442" y="0"/>
                  <a:pt x="286" y="0"/>
                  <a:pt x="226" y="0"/>
                </a:cubicBezTo>
                <a:cubicBezTo>
                  <a:pt x="210" y="0"/>
                  <a:pt x="195" y="1"/>
                  <a:pt x="181" y="3"/>
                </a:cubicBezTo>
                <a:cubicBezTo>
                  <a:pt x="181" y="64"/>
                  <a:pt x="181" y="64"/>
                  <a:pt x="181" y="64"/>
                </a:cubicBezTo>
                <a:cubicBezTo>
                  <a:pt x="181" y="92"/>
                  <a:pt x="161" y="119"/>
                  <a:pt x="132" y="119"/>
                </a:cubicBezTo>
                <a:cubicBezTo>
                  <a:pt x="4" y="119"/>
                  <a:pt x="4" y="119"/>
                  <a:pt x="4" y="119"/>
                </a:cubicBezTo>
                <a:cubicBezTo>
                  <a:pt x="1" y="122"/>
                  <a:pt x="0" y="129"/>
                  <a:pt x="0" y="131"/>
                </a:cubicBez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88" name="Freeform 152"/>
          <p:cNvSpPr>
            <a:spLocks/>
          </p:cNvSpPr>
          <p:nvPr/>
        </p:nvSpPr>
        <p:spPr bwMode="auto">
          <a:xfrm>
            <a:off x="1809750" y="3705226"/>
            <a:ext cx="79375" cy="39688"/>
          </a:xfrm>
          <a:custGeom>
            <a:avLst/>
            <a:gdLst>
              <a:gd name="T0" fmla="*/ 43 w 43"/>
              <a:gd name="T1" fmla="*/ 0 h 21"/>
              <a:gd name="T2" fmla="*/ 43 w 43"/>
              <a:gd name="T3" fmla="*/ 0 h 21"/>
              <a:gd name="T4" fmla="*/ 22 w 43"/>
              <a:gd name="T5" fmla="*/ 21 h 21"/>
              <a:gd name="T6" fmla="*/ 0 w 43"/>
              <a:gd name="T7" fmla="*/ 0 h 21"/>
              <a:gd name="T8" fmla="*/ 0 w 43"/>
              <a:gd name="T9" fmla="*/ 0 h 21"/>
              <a:gd name="T10" fmla="*/ 43 w 43"/>
              <a:gd name="T1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" h="21">
                <a:moveTo>
                  <a:pt x="43" y="0"/>
                </a:moveTo>
                <a:cubicBezTo>
                  <a:pt x="43" y="0"/>
                  <a:pt x="43" y="0"/>
                  <a:pt x="43" y="0"/>
                </a:cubicBezTo>
                <a:cubicBezTo>
                  <a:pt x="43" y="12"/>
                  <a:pt x="33" y="21"/>
                  <a:pt x="22" y="21"/>
                </a:cubicBezTo>
                <a:cubicBezTo>
                  <a:pt x="10" y="21"/>
                  <a:pt x="0" y="12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43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89" name="Freeform 153"/>
          <p:cNvSpPr>
            <a:spLocks/>
          </p:cNvSpPr>
          <p:nvPr/>
        </p:nvSpPr>
        <p:spPr bwMode="auto">
          <a:xfrm>
            <a:off x="2093913" y="3705226"/>
            <a:ext cx="77788" cy="39688"/>
          </a:xfrm>
          <a:custGeom>
            <a:avLst/>
            <a:gdLst>
              <a:gd name="T0" fmla="*/ 42 w 42"/>
              <a:gd name="T1" fmla="*/ 0 h 21"/>
              <a:gd name="T2" fmla="*/ 42 w 42"/>
              <a:gd name="T3" fmla="*/ 0 h 21"/>
              <a:gd name="T4" fmla="*/ 21 w 42"/>
              <a:gd name="T5" fmla="*/ 21 h 21"/>
              <a:gd name="T6" fmla="*/ 0 w 42"/>
              <a:gd name="T7" fmla="*/ 0 h 21"/>
              <a:gd name="T8" fmla="*/ 0 w 42"/>
              <a:gd name="T9" fmla="*/ 0 h 21"/>
              <a:gd name="T10" fmla="*/ 42 w 42"/>
              <a:gd name="T1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" h="21">
                <a:moveTo>
                  <a:pt x="42" y="0"/>
                </a:moveTo>
                <a:cubicBezTo>
                  <a:pt x="42" y="0"/>
                  <a:pt x="42" y="0"/>
                  <a:pt x="42" y="0"/>
                </a:cubicBezTo>
                <a:cubicBezTo>
                  <a:pt x="42" y="12"/>
                  <a:pt x="33" y="21"/>
                  <a:pt x="21" y="21"/>
                </a:cubicBezTo>
                <a:cubicBezTo>
                  <a:pt x="10" y="21"/>
                  <a:pt x="0" y="12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42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90" name="Rectangle 154"/>
          <p:cNvSpPr>
            <a:spLocks noChangeArrowheads="1"/>
          </p:cNvSpPr>
          <p:nvPr/>
        </p:nvSpPr>
        <p:spPr bwMode="auto">
          <a:xfrm>
            <a:off x="3836988" y="3349626"/>
            <a:ext cx="476250" cy="361950"/>
          </a:xfrm>
          <a:prstGeom prst="rect">
            <a:avLst/>
          </a:pr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91" name="Rectangle 155"/>
          <p:cNvSpPr>
            <a:spLocks noChangeArrowheads="1"/>
          </p:cNvSpPr>
          <p:nvPr/>
        </p:nvSpPr>
        <p:spPr bwMode="auto">
          <a:xfrm>
            <a:off x="2947988" y="3346451"/>
            <a:ext cx="9667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500" b="0" i="0" u="none" strike="noStrike" cap="none" normalizeH="0" baseline="0">
                <a:ln>
                  <a:noFill/>
                </a:ln>
                <a:solidFill>
                  <a:srgbClr val="D44A53"/>
                </a:solidFill>
                <a:effectLst/>
                <a:latin typeface="Impact" panose="020B0806030902050204" pitchFamily="34" charset="0"/>
              </a:rPr>
              <a:t>9.31%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2" name="Rectangle 156"/>
          <p:cNvSpPr>
            <a:spLocks noChangeArrowheads="1"/>
          </p:cNvSpPr>
          <p:nvPr/>
        </p:nvSpPr>
        <p:spPr bwMode="auto">
          <a:xfrm>
            <a:off x="1844675" y="3092451"/>
            <a:ext cx="3016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5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学生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3" name="Freeform 157"/>
          <p:cNvSpPr>
            <a:spLocks/>
          </p:cNvSpPr>
          <p:nvPr/>
        </p:nvSpPr>
        <p:spPr bwMode="auto">
          <a:xfrm>
            <a:off x="2995613" y="4291013"/>
            <a:ext cx="338138" cy="222250"/>
          </a:xfrm>
          <a:custGeom>
            <a:avLst/>
            <a:gdLst>
              <a:gd name="T0" fmla="*/ 182 w 182"/>
              <a:gd name="T1" fmla="*/ 71 h 120"/>
              <a:gd name="T2" fmla="*/ 182 w 182"/>
              <a:gd name="T3" fmla="*/ 0 h 120"/>
              <a:gd name="T4" fmla="*/ 0 w 182"/>
              <a:gd name="T5" fmla="*/ 120 h 120"/>
              <a:gd name="T6" fmla="*/ 145 w 182"/>
              <a:gd name="T7" fmla="*/ 120 h 120"/>
              <a:gd name="T8" fmla="*/ 182 w 182"/>
              <a:gd name="T9" fmla="*/ 71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2" h="120">
                <a:moveTo>
                  <a:pt x="182" y="71"/>
                </a:moveTo>
                <a:cubicBezTo>
                  <a:pt x="182" y="0"/>
                  <a:pt x="182" y="0"/>
                  <a:pt x="182" y="0"/>
                </a:cubicBezTo>
                <a:cubicBezTo>
                  <a:pt x="83" y="19"/>
                  <a:pt x="26" y="79"/>
                  <a:pt x="0" y="120"/>
                </a:cubicBezTo>
                <a:cubicBezTo>
                  <a:pt x="145" y="120"/>
                  <a:pt x="145" y="120"/>
                  <a:pt x="145" y="120"/>
                </a:cubicBezTo>
                <a:cubicBezTo>
                  <a:pt x="169" y="120"/>
                  <a:pt x="182" y="95"/>
                  <a:pt x="182" y="71"/>
                </a:cubicBezTo>
                <a:close/>
              </a:path>
            </a:pathLst>
          </a:custGeom>
          <a:solidFill>
            <a:srgbClr val="7B8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94" name="Freeform 158"/>
          <p:cNvSpPr>
            <a:spLocks/>
          </p:cNvSpPr>
          <p:nvPr/>
        </p:nvSpPr>
        <p:spPr bwMode="auto">
          <a:xfrm>
            <a:off x="2992438" y="4287838"/>
            <a:ext cx="2800350" cy="365125"/>
          </a:xfrm>
          <a:custGeom>
            <a:avLst/>
            <a:gdLst>
              <a:gd name="T0" fmla="*/ 0 w 1508"/>
              <a:gd name="T1" fmla="*/ 131 h 197"/>
              <a:gd name="T2" fmla="*/ 15 w 1508"/>
              <a:gd name="T3" fmla="*/ 163 h 197"/>
              <a:gd name="T4" fmla="*/ 97 w 1508"/>
              <a:gd name="T5" fmla="*/ 197 h 197"/>
              <a:gd name="T6" fmla="*/ 156 w 1508"/>
              <a:gd name="T7" fmla="*/ 197 h 197"/>
              <a:gd name="T8" fmla="*/ 163 w 1508"/>
              <a:gd name="T9" fmla="*/ 187 h 197"/>
              <a:gd name="T10" fmla="*/ 211 w 1508"/>
              <a:gd name="T11" fmla="*/ 187 h 197"/>
              <a:gd name="T12" fmla="*/ 218 w 1508"/>
              <a:gd name="T13" fmla="*/ 197 h 197"/>
              <a:gd name="T14" fmla="*/ 308 w 1508"/>
              <a:gd name="T15" fmla="*/ 197 h 197"/>
              <a:gd name="T16" fmla="*/ 316 w 1508"/>
              <a:gd name="T17" fmla="*/ 187 h 197"/>
              <a:gd name="T18" fmla="*/ 363 w 1508"/>
              <a:gd name="T19" fmla="*/ 187 h 197"/>
              <a:gd name="T20" fmla="*/ 371 w 1508"/>
              <a:gd name="T21" fmla="*/ 197 h 197"/>
              <a:gd name="T22" fmla="*/ 1508 w 1508"/>
              <a:gd name="T23" fmla="*/ 197 h 197"/>
              <a:gd name="T24" fmla="*/ 1508 w 1508"/>
              <a:gd name="T25" fmla="*/ 163 h 197"/>
              <a:gd name="T26" fmla="*/ 1508 w 1508"/>
              <a:gd name="T27" fmla="*/ 0 h 197"/>
              <a:gd name="T28" fmla="*/ 226 w 1508"/>
              <a:gd name="T29" fmla="*/ 0 h 197"/>
              <a:gd name="T30" fmla="*/ 181 w 1508"/>
              <a:gd name="T31" fmla="*/ 2 h 197"/>
              <a:gd name="T32" fmla="*/ 181 w 1508"/>
              <a:gd name="T33" fmla="*/ 64 h 197"/>
              <a:gd name="T34" fmla="*/ 133 w 1508"/>
              <a:gd name="T35" fmla="*/ 118 h 197"/>
              <a:gd name="T36" fmla="*/ 5 w 1508"/>
              <a:gd name="T37" fmla="*/ 118 h 197"/>
              <a:gd name="T38" fmla="*/ 0 w 1508"/>
              <a:gd name="T39" fmla="*/ 131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08" h="197">
                <a:moveTo>
                  <a:pt x="0" y="131"/>
                </a:moveTo>
                <a:cubicBezTo>
                  <a:pt x="1" y="141"/>
                  <a:pt x="7" y="153"/>
                  <a:pt x="15" y="163"/>
                </a:cubicBezTo>
                <a:cubicBezTo>
                  <a:pt x="43" y="190"/>
                  <a:pt x="97" y="197"/>
                  <a:pt x="97" y="197"/>
                </a:cubicBezTo>
                <a:cubicBezTo>
                  <a:pt x="156" y="197"/>
                  <a:pt x="156" y="197"/>
                  <a:pt x="156" y="197"/>
                </a:cubicBezTo>
                <a:cubicBezTo>
                  <a:pt x="163" y="187"/>
                  <a:pt x="163" y="187"/>
                  <a:pt x="163" y="187"/>
                </a:cubicBezTo>
                <a:cubicBezTo>
                  <a:pt x="211" y="187"/>
                  <a:pt x="211" y="187"/>
                  <a:pt x="211" y="187"/>
                </a:cubicBezTo>
                <a:cubicBezTo>
                  <a:pt x="218" y="197"/>
                  <a:pt x="218" y="197"/>
                  <a:pt x="218" y="197"/>
                </a:cubicBezTo>
                <a:cubicBezTo>
                  <a:pt x="308" y="197"/>
                  <a:pt x="308" y="197"/>
                  <a:pt x="308" y="197"/>
                </a:cubicBezTo>
                <a:cubicBezTo>
                  <a:pt x="316" y="187"/>
                  <a:pt x="316" y="187"/>
                  <a:pt x="316" y="187"/>
                </a:cubicBezTo>
                <a:cubicBezTo>
                  <a:pt x="363" y="187"/>
                  <a:pt x="363" y="187"/>
                  <a:pt x="363" y="187"/>
                </a:cubicBezTo>
                <a:cubicBezTo>
                  <a:pt x="371" y="197"/>
                  <a:pt x="371" y="197"/>
                  <a:pt x="371" y="197"/>
                </a:cubicBezTo>
                <a:cubicBezTo>
                  <a:pt x="1508" y="197"/>
                  <a:pt x="1508" y="197"/>
                  <a:pt x="1508" y="197"/>
                </a:cubicBezTo>
                <a:cubicBezTo>
                  <a:pt x="1508" y="163"/>
                  <a:pt x="1508" y="163"/>
                  <a:pt x="1508" y="163"/>
                </a:cubicBezTo>
                <a:cubicBezTo>
                  <a:pt x="1508" y="0"/>
                  <a:pt x="1508" y="0"/>
                  <a:pt x="1508" y="0"/>
                </a:cubicBezTo>
                <a:cubicBezTo>
                  <a:pt x="1443" y="0"/>
                  <a:pt x="286" y="0"/>
                  <a:pt x="226" y="0"/>
                </a:cubicBezTo>
                <a:cubicBezTo>
                  <a:pt x="211" y="0"/>
                  <a:pt x="195" y="1"/>
                  <a:pt x="181" y="2"/>
                </a:cubicBezTo>
                <a:cubicBezTo>
                  <a:pt x="181" y="64"/>
                  <a:pt x="181" y="64"/>
                  <a:pt x="181" y="64"/>
                </a:cubicBezTo>
                <a:cubicBezTo>
                  <a:pt x="181" y="92"/>
                  <a:pt x="161" y="118"/>
                  <a:pt x="133" y="118"/>
                </a:cubicBezTo>
                <a:cubicBezTo>
                  <a:pt x="5" y="118"/>
                  <a:pt x="5" y="118"/>
                  <a:pt x="5" y="118"/>
                </a:cubicBezTo>
                <a:cubicBezTo>
                  <a:pt x="2" y="122"/>
                  <a:pt x="0" y="128"/>
                  <a:pt x="0" y="131"/>
                </a:cubicBez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95" name="Freeform 159"/>
          <p:cNvSpPr>
            <a:spLocks/>
          </p:cNvSpPr>
          <p:nvPr/>
        </p:nvSpPr>
        <p:spPr bwMode="auto">
          <a:xfrm>
            <a:off x="3298825" y="4648201"/>
            <a:ext cx="77788" cy="38100"/>
          </a:xfrm>
          <a:custGeom>
            <a:avLst/>
            <a:gdLst>
              <a:gd name="T0" fmla="*/ 42 w 42"/>
              <a:gd name="T1" fmla="*/ 0 h 21"/>
              <a:gd name="T2" fmla="*/ 42 w 42"/>
              <a:gd name="T3" fmla="*/ 0 h 21"/>
              <a:gd name="T4" fmla="*/ 21 w 42"/>
              <a:gd name="T5" fmla="*/ 21 h 21"/>
              <a:gd name="T6" fmla="*/ 0 w 42"/>
              <a:gd name="T7" fmla="*/ 0 h 21"/>
              <a:gd name="T8" fmla="*/ 0 w 42"/>
              <a:gd name="T9" fmla="*/ 0 h 21"/>
              <a:gd name="T10" fmla="*/ 42 w 42"/>
              <a:gd name="T1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" h="21">
                <a:moveTo>
                  <a:pt x="42" y="0"/>
                </a:moveTo>
                <a:cubicBezTo>
                  <a:pt x="42" y="0"/>
                  <a:pt x="42" y="0"/>
                  <a:pt x="42" y="0"/>
                </a:cubicBezTo>
                <a:cubicBezTo>
                  <a:pt x="42" y="11"/>
                  <a:pt x="33" y="21"/>
                  <a:pt x="21" y="21"/>
                </a:cubicBezTo>
                <a:cubicBezTo>
                  <a:pt x="9" y="21"/>
                  <a:pt x="0" y="11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42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96" name="Freeform 160"/>
          <p:cNvSpPr>
            <a:spLocks/>
          </p:cNvSpPr>
          <p:nvPr/>
        </p:nvSpPr>
        <p:spPr bwMode="auto">
          <a:xfrm>
            <a:off x="3582988" y="4648201"/>
            <a:ext cx="77788" cy="38100"/>
          </a:xfrm>
          <a:custGeom>
            <a:avLst/>
            <a:gdLst>
              <a:gd name="T0" fmla="*/ 42 w 42"/>
              <a:gd name="T1" fmla="*/ 0 h 21"/>
              <a:gd name="T2" fmla="*/ 42 w 42"/>
              <a:gd name="T3" fmla="*/ 0 h 21"/>
              <a:gd name="T4" fmla="*/ 21 w 42"/>
              <a:gd name="T5" fmla="*/ 21 h 21"/>
              <a:gd name="T6" fmla="*/ 0 w 42"/>
              <a:gd name="T7" fmla="*/ 0 h 21"/>
              <a:gd name="T8" fmla="*/ 0 w 42"/>
              <a:gd name="T9" fmla="*/ 0 h 21"/>
              <a:gd name="T10" fmla="*/ 42 w 42"/>
              <a:gd name="T1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" h="21">
                <a:moveTo>
                  <a:pt x="42" y="0"/>
                </a:moveTo>
                <a:cubicBezTo>
                  <a:pt x="42" y="0"/>
                  <a:pt x="42" y="0"/>
                  <a:pt x="42" y="0"/>
                </a:cubicBezTo>
                <a:cubicBezTo>
                  <a:pt x="42" y="11"/>
                  <a:pt x="32" y="21"/>
                  <a:pt x="21" y="21"/>
                </a:cubicBezTo>
                <a:cubicBezTo>
                  <a:pt x="9" y="21"/>
                  <a:pt x="0" y="11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42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97" name="Rectangle 161"/>
          <p:cNvSpPr>
            <a:spLocks noChangeArrowheads="1"/>
          </p:cNvSpPr>
          <p:nvPr/>
        </p:nvSpPr>
        <p:spPr bwMode="auto">
          <a:xfrm>
            <a:off x="5438775" y="4289426"/>
            <a:ext cx="361950" cy="363538"/>
          </a:xfrm>
          <a:prstGeom prst="rect">
            <a:avLst/>
          </a:prstGeom>
          <a:solidFill>
            <a:srgbClr val="82C47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98" name="Rectangle 162"/>
          <p:cNvSpPr>
            <a:spLocks noChangeArrowheads="1"/>
          </p:cNvSpPr>
          <p:nvPr/>
        </p:nvSpPr>
        <p:spPr bwMode="auto">
          <a:xfrm>
            <a:off x="4540250" y="4287838"/>
            <a:ext cx="100806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500" b="0" i="0" u="none" strike="noStrike" cap="none" normalizeH="0" baseline="0">
                <a:ln>
                  <a:noFill/>
                </a:ln>
                <a:solidFill>
                  <a:srgbClr val="82C477"/>
                </a:solidFill>
                <a:effectLst/>
                <a:latin typeface="Impact" panose="020B0806030902050204" pitchFamily="34" charset="0"/>
              </a:rPr>
              <a:t>4.65%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9" name="Rectangle 163"/>
          <p:cNvSpPr>
            <a:spLocks noChangeArrowheads="1"/>
          </p:cNvSpPr>
          <p:nvPr/>
        </p:nvSpPr>
        <p:spPr bwMode="auto">
          <a:xfrm>
            <a:off x="3382963" y="3992563"/>
            <a:ext cx="10064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5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工人、商业服务人员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0" name="Freeform 164"/>
          <p:cNvSpPr>
            <a:spLocks/>
          </p:cNvSpPr>
          <p:nvPr/>
        </p:nvSpPr>
        <p:spPr bwMode="auto">
          <a:xfrm>
            <a:off x="4568825" y="5219701"/>
            <a:ext cx="338138" cy="222250"/>
          </a:xfrm>
          <a:custGeom>
            <a:avLst/>
            <a:gdLst>
              <a:gd name="T0" fmla="*/ 182 w 182"/>
              <a:gd name="T1" fmla="*/ 71 h 120"/>
              <a:gd name="T2" fmla="*/ 182 w 182"/>
              <a:gd name="T3" fmla="*/ 0 h 120"/>
              <a:gd name="T4" fmla="*/ 0 w 182"/>
              <a:gd name="T5" fmla="*/ 120 h 120"/>
              <a:gd name="T6" fmla="*/ 144 w 182"/>
              <a:gd name="T7" fmla="*/ 120 h 120"/>
              <a:gd name="T8" fmla="*/ 182 w 182"/>
              <a:gd name="T9" fmla="*/ 71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2" h="120">
                <a:moveTo>
                  <a:pt x="182" y="71"/>
                </a:moveTo>
                <a:cubicBezTo>
                  <a:pt x="182" y="0"/>
                  <a:pt x="182" y="0"/>
                  <a:pt x="182" y="0"/>
                </a:cubicBezTo>
                <a:cubicBezTo>
                  <a:pt x="83" y="19"/>
                  <a:pt x="26" y="79"/>
                  <a:pt x="0" y="120"/>
                </a:cubicBezTo>
                <a:cubicBezTo>
                  <a:pt x="144" y="120"/>
                  <a:pt x="144" y="120"/>
                  <a:pt x="144" y="120"/>
                </a:cubicBezTo>
                <a:cubicBezTo>
                  <a:pt x="169" y="120"/>
                  <a:pt x="182" y="95"/>
                  <a:pt x="182" y="71"/>
                </a:cubicBezTo>
                <a:close/>
              </a:path>
            </a:pathLst>
          </a:custGeom>
          <a:solidFill>
            <a:srgbClr val="7B8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01" name="Freeform 165"/>
          <p:cNvSpPr>
            <a:spLocks/>
          </p:cNvSpPr>
          <p:nvPr/>
        </p:nvSpPr>
        <p:spPr bwMode="auto">
          <a:xfrm>
            <a:off x="4565650" y="5213351"/>
            <a:ext cx="2800350" cy="368300"/>
          </a:xfrm>
          <a:custGeom>
            <a:avLst/>
            <a:gdLst>
              <a:gd name="T0" fmla="*/ 0 w 1508"/>
              <a:gd name="T1" fmla="*/ 132 h 198"/>
              <a:gd name="T2" fmla="*/ 15 w 1508"/>
              <a:gd name="T3" fmla="*/ 164 h 198"/>
              <a:gd name="T4" fmla="*/ 96 w 1508"/>
              <a:gd name="T5" fmla="*/ 198 h 198"/>
              <a:gd name="T6" fmla="*/ 156 w 1508"/>
              <a:gd name="T7" fmla="*/ 198 h 198"/>
              <a:gd name="T8" fmla="*/ 163 w 1508"/>
              <a:gd name="T9" fmla="*/ 188 h 198"/>
              <a:gd name="T10" fmla="*/ 211 w 1508"/>
              <a:gd name="T11" fmla="*/ 188 h 198"/>
              <a:gd name="T12" fmla="*/ 218 w 1508"/>
              <a:gd name="T13" fmla="*/ 198 h 198"/>
              <a:gd name="T14" fmla="*/ 308 w 1508"/>
              <a:gd name="T15" fmla="*/ 198 h 198"/>
              <a:gd name="T16" fmla="*/ 316 w 1508"/>
              <a:gd name="T17" fmla="*/ 188 h 198"/>
              <a:gd name="T18" fmla="*/ 363 w 1508"/>
              <a:gd name="T19" fmla="*/ 188 h 198"/>
              <a:gd name="T20" fmla="*/ 371 w 1508"/>
              <a:gd name="T21" fmla="*/ 198 h 198"/>
              <a:gd name="T22" fmla="*/ 1508 w 1508"/>
              <a:gd name="T23" fmla="*/ 198 h 198"/>
              <a:gd name="T24" fmla="*/ 1508 w 1508"/>
              <a:gd name="T25" fmla="*/ 164 h 198"/>
              <a:gd name="T26" fmla="*/ 1508 w 1508"/>
              <a:gd name="T27" fmla="*/ 1 h 198"/>
              <a:gd name="T28" fmla="*/ 226 w 1508"/>
              <a:gd name="T29" fmla="*/ 0 h 198"/>
              <a:gd name="T30" fmla="*/ 181 w 1508"/>
              <a:gd name="T31" fmla="*/ 3 h 198"/>
              <a:gd name="T32" fmla="*/ 181 w 1508"/>
              <a:gd name="T33" fmla="*/ 64 h 198"/>
              <a:gd name="T34" fmla="*/ 133 w 1508"/>
              <a:gd name="T35" fmla="*/ 119 h 198"/>
              <a:gd name="T36" fmla="*/ 5 w 1508"/>
              <a:gd name="T37" fmla="*/ 119 h 198"/>
              <a:gd name="T38" fmla="*/ 0 w 1508"/>
              <a:gd name="T39" fmla="*/ 132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08" h="198">
                <a:moveTo>
                  <a:pt x="0" y="132"/>
                </a:moveTo>
                <a:cubicBezTo>
                  <a:pt x="1" y="142"/>
                  <a:pt x="7" y="153"/>
                  <a:pt x="15" y="164"/>
                </a:cubicBezTo>
                <a:cubicBezTo>
                  <a:pt x="42" y="191"/>
                  <a:pt x="96" y="198"/>
                  <a:pt x="96" y="198"/>
                </a:cubicBezTo>
                <a:cubicBezTo>
                  <a:pt x="156" y="198"/>
                  <a:pt x="156" y="198"/>
                  <a:pt x="156" y="198"/>
                </a:cubicBezTo>
                <a:cubicBezTo>
                  <a:pt x="163" y="188"/>
                  <a:pt x="163" y="188"/>
                  <a:pt x="163" y="188"/>
                </a:cubicBezTo>
                <a:cubicBezTo>
                  <a:pt x="211" y="188"/>
                  <a:pt x="211" y="188"/>
                  <a:pt x="211" y="188"/>
                </a:cubicBezTo>
                <a:cubicBezTo>
                  <a:pt x="218" y="198"/>
                  <a:pt x="218" y="198"/>
                  <a:pt x="218" y="198"/>
                </a:cubicBezTo>
                <a:cubicBezTo>
                  <a:pt x="308" y="198"/>
                  <a:pt x="308" y="198"/>
                  <a:pt x="308" y="198"/>
                </a:cubicBezTo>
                <a:cubicBezTo>
                  <a:pt x="316" y="188"/>
                  <a:pt x="316" y="188"/>
                  <a:pt x="316" y="188"/>
                </a:cubicBezTo>
                <a:cubicBezTo>
                  <a:pt x="363" y="188"/>
                  <a:pt x="363" y="188"/>
                  <a:pt x="363" y="188"/>
                </a:cubicBezTo>
                <a:cubicBezTo>
                  <a:pt x="371" y="198"/>
                  <a:pt x="371" y="198"/>
                  <a:pt x="371" y="198"/>
                </a:cubicBezTo>
                <a:cubicBezTo>
                  <a:pt x="1508" y="198"/>
                  <a:pt x="1508" y="198"/>
                  <a:pt x="1508" y="198"/>
                </a:cubicBezTo>
                <a:cubicBezTo>
                  <a:pt x="1508" y="164"/>
                  <a:pt x="1508" y="164"/>
                  <a:pt x="1508" y="164"/>
                </a:cubicBezTo>
                <a:cubicBezTo>
                  <a:pt x="1508" y="1"/>
                  <a:pt x="1508" y="1"/>
                  <a:pt x="1508" y="1"/>
                </a:cubicBezTo>
                <a:cubicBezTo>
                  <a:pt x="1443" y="1"/>
                  <a:pt x="286" y="0"/>
                  <a:pt x="226" y="0"/>
                </a:cubicBezTo>
                <a:cubicBezTo>
                  <a:pt x="210" y="0"/>
                  <a:pt x="195" y="1"/>
                  <a:pt x="181" y="3"/>
                </a:cubicBezTo>
                <a:cubicBezTo>
                  <a:pt x="181" y="64"/>
                  <a:pt x="181" y="64"/>
                  <a:pt x="181" y="64"/>
                </a:cubicBezTo>
                <a:cubicBezTo>
                  <a:pt x="181" y="93"/>
                  <a:pt x="161" y="119"/>
                  <a:pt x="133" y="119"/>
                </a:cubicBezTo>
                <a:cubicBezTo>
                  <a:pt x="5" y="119"/>
                  <a:pt x="5" y="119"/>
                  <a:pt x="5" y="119"/>
                </a:cubicBezTo>
                <a:cubicBezTo>
                  <a:pt x="2" y="122"/>
                  <a:pt x="0" y="129"/>
                  <a:pt x="0" y="132"/>
                </a:cubicBez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02" name="Freeform 166"/>
          <p:cNvSpPr>
            <a:spLocks/>
          </p:cNvSpPr>
          <p:nvPr/>
        </p:nvSpPr>
        <p:spPr bwMode="auto">
          <a:xfrm>
            <a:off x="4872038" y="5573713"/>
            <a:ext cx="77788" cy="39688"/>
          </a:xfrm>
          <a:custGeom>
            <a:avLst/>
            <a:gdLst>
              <a:gd name="T0" fmla="*/ 42 w 42"/>
              <a:gd name="T1" fmla="*/ 0 h 21"/>
              <a:gd name="T2" fmla="*/ 42 w 42"/>
              <a:gd name="T3" fmla="*/ 1 h 21"/>
              <a:gd name="T4" fmla="*/ 21 w 42"/>
              <a:gd name="T5" fmla="*/ 21 h 21"/>
              <a:gd name="T6" fmla="*/ 0 w 42"/>
              <a:gd name="T7" fmla="*/ 0 h 21"/>
              <a:gd name="T8" fmla="*/ 0 w 42"/>
              <a:gd name="T9" fmla="*/ 0 h 21"/>
              <a:gd name="T10" fmla="*/ 42 w 42"/>
              <a:gd name="T1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" h="21">
                <a:moveTo>
                  <a:pt x="42" y="0"/>
                </a:moveTo>
                <a:cubicBezTo>
                  <a:pt x="42" y="1"/>
                  <a:pt x="42" y="1"/>
                  <a:pt x="42" y="1"/>
                </a:cubicBezTo>
                <a:cubicBezTo>
                  <a:pt x="42" y="12"/>
                  <a:pt x="33" y="21"/>
                  <a:pt x="21" y="21"/>
                </a:cubicBezTo>
                <a:cubicBezTo>
                  <a:pt x="9" y="21"/>
                  <a:pt x="0" y="12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42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03" name="Freeform 167"/>
          <p:cNvSpPr>
            <a:spLocks/>
          </p:cNvSpPr>
          <p:nvPr/>
        </p:nvSpPr>
        <p:spPr bwMode="auto">
          <a:xfrm>
            <a:off x="5154613" y="5573713"/>
            <a:ext cx="79375" cy="39688"/>
          </a:xfrm>
          <a:custGeom>
            <a:avLst/>
            <a:gdLst>
              <a:gd name="T0" fmla="*/ 43 w 43"/>
              <a:gd name="T1" fmla="*/ 0 h 21"/>
              <a:gd name="T2" fmla="*/ 43 w 43"/>
              <a:gd name="T3" fmla="*/ 1 h 21"/>
              <a:gd name="T4" fmla="*/ 22 w 43"/>
              <a:gd name="T5" fmla="*/ 21 h 21"/>
              <a:gd name="T6" fmla="*/ 0 w 43"/>
              <a:gd name="T7" fmla="*/ 0 h 21"/>
              <a:gd name="T8" fmla="*/ 0 w 43"/>
              <a:gd name="T9" fmla="*/ 0 h 21"/>
              <a:gd name="T10" fmla="*/ 43 w 43"/>
              <a:gd name="T1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" h="21">
                <a:moveTo>
                  <a:pt x="43" y="0"/>
                </a:moveTo>
                <a:cubicBezTo>
                  <a:pt x="43" y="1"/>
                  <a:pt x="43" y="1"/>
                  <a:pt x="43" y="1"/>
                </a:cubicBezTo>
                <a:cubicBezTo>
                  <a:pt x="43" y="12"/>
                  <a:pt x="33" y="21"/>
                  <a:pt x="22" y="21"/>
                </a:cubicBezTo>
                <a:cubicBezTo>
                  <a:pt x="10" y="21"/>
                  <a:pt x="0" y="12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43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04" name="Rectangle 168"/>
          <p:cNvSpPr>
            <a:spLocks noChangeArrowheads="1"/>
          </p:cNvSpPr>
          <p:nvPr/>
        </p:nvSpPr>
        <p:spPr bwMode="auto">
          <a:xfrm>
            <a:off x="7083425" y="5218113"/>
            <a:ext cx="290513" cy="363538"/>
          </a:xfrm>
          <a:prstGeom prst="rect">
            <a:avLst/>
          </a:pr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05" name="Rectangle 169"/>
          <p:cNvSpPr>
            <a:spLocks noChangeArrowheads="1"/>
          </p:cNvSpPr>
          <p:nvPr/>
        </p:nvSpPr>
        <p:spPr bwMode="auto">
          <a:xfrm>
            <a:off x="6142038" y="5216526"/>
            <a:ext cx="10144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500" b="0" i="0" u="none" strike="noStrike" cap="none" normalizeH="0" baseline="0">
                <a:ln>
                  <a:noFill/>
                </a:ln>
                <a:solidFill>
                  <a:srgbClr val="216181"/>
                </a:solidFill>
                <a:effectLst/>
                <a:latin typeface="Impact" panose="020B0806030902050204" pitchFamily="34" charset="0"/>
              </a:rPr>
              <a:t>3.58%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6" name="Rectangle 170"/>
          <p:cNvSpPr>
            <a:spLocks noChangeArrowheads="1"/>
          </p:cNvSpPr>
          <p:nvPr/>
        </p:nvSpPr>
        <p:spPr bwMode="auto">
          <a:xfrm>
            <a:off x="4956175" y="4933951"/>
            <a:ext cx="11112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5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机关单位公务员、干部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7" name="Freeform 171"/>
          <p:cNvSpPr>
            <a:spLocks/>
          </p:cNvSpPr>
          <p:nvPr/>
        </p:nvSpPr>
        <p:spPr bwMode="auto">
          <a:xfrm>
            <a:off x="5821363" y="6143626"/>
            <a:ext cx="338138" cy="223838"/>
          </a:xfrm>
          <a:custGeom>
            <a:avLst/>
            <a:gdLst>
              <a:gd name="T0" fmla="*/ 182 w 182"/>
              <a:gd name="T1" fmla="*/ 72 h 121"/>
              <a:gd name="T2" fmla="*/ 182 w 182"/>
              <a:gd name="T3" fmla="*/ 0 h 121"/>
              <a:gd name="T4" fmla="*/ 0 w 182"/>
              <a:gd name="T5" fmla="*/ 121 h 121"/>
              <a:gd name="T6" fmla="*/ 145 w 182"/>
              <a:gd name="T7" fmla="*/ 121 h 121"/>
              <a:gd name="T8" fmla="*/ 182 w 182"/>
              <a:gd name="T9" fmla="*/ 72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2" h="121">
                <a:moveTo>
                  <a:pt x="182" y="72"/>
                </a:moveTo>
                <a:cubicBezTo>
                  <a:pt x="182" y="0"/>
                  <a:pt x="182" y="0"/>
                  <a:pt x="182" y="0"/>
                </a:cubicBezTo>
                <a:cubicBezTo>
                  <a:pt x="83" y="19"/>
                  <a:pt x="26" y="79"/>
                  <a:pt x="0" y="121"/>
                </a:cubicBezTo>
                <a:cubicBezTo>
                  <a:pt x="145" y="121"/>
                  <a:pt x="145" y="121"/>
                  <a:pt x="145" y="121"/>
                </a:cubicBezTo>
                <a:cubicBezTo>
                  <a:pt x="169" y="121"/>
                  <a:pt x="182" y="96"/>
                  <a:pt x="182" y="72"/>
                </a:cubicBezTo>
                <a:close/>
              </a:path>
            </a:pathLst>
          </a:custGeom>
          <a:solidFill>
            <a:srgbClr val="7B8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08" name="Freeform 172"/>
          <p:cNvSpPr>
            <a:spLocks/>
          </p:cNvSpPr>
          <p:nvPr/>
        </p:nvSpPr>
        <p:spPr bwMode="auto">
          <a:xfrm>
            <a:off x="5816600" y="6138863"/>
            <a:ext cx="2801938" cy="366713"/>
          </a:xfrm>
          <a:custGeom>
            <a:avLst/>
            <a:gdLst>
              <a:gd name="T0" fmla="*/ 0 w 1508"/>
              <a:gd name="T1" fmla="*/ 131 h 197"/>
              <a:gd name="T2" fmla="*/ 15 w 1508"/>
              <a:gd name="T3" fmla="*/ 163 h 197"/>
              <a:gd name="T4" fmla="*/ 97 w 1508"/>
              <a:gd name="T5" fmla="*/ 197 h 197"/>
              <a:gd name="T6" fmla="*/ 156 w 1508"/>
              <a:gd name="T7" fmla="*/ 197 h 197"/>
              <a:gd name="T8" fmla="*/ 163 w 1508"/>
              <a:gd name="T9" fmla="*/ 187 h 197"/>
              <a:gd name="T10" fmla="*/ 211 w 1508"/>
              <a:gd name="T11" fmla="*/ 187 h 197"/>
              <a:gd name="T12" fmla="*/ 218 w 1508"/>
              <a:gd name="T13" fmla="*/ 197 h 197"/>
              <a:gd name="T14" fmla="*/ 308 w 1508"/>
              <a:gd name="T15" fmla="*/ 197 h 197"/>
              <a:gd name="T16" fmla="*/ 316 w 1508"/>
              <a:gd name="T17" fmla="*/ 187 h 197"/>
              <a:gd name="T18" fmla="*/ 363 w 1508"/>
              <a:gd name="T19" fmla="*/ 187 h 197"/>
              <a:gd name="T20" fmla="*/ 371 w 1508"/>
              <a:gd name="T21" fmla="*/ 197 h 197"/>
              <a:gd name="T22" fmla="*/ 1508 w 1508"/>
              <a:gd name="T23" fmla="*/ 197 h 197"/>
              <a:gd name="T24" fmla="*/ 1508 w 1508"/>
              <a:gd name="T25" fmla="*/ 163 h 197"/>
              <a:gd name="T26" fmla="*/ 1508 w 1508"/>
              <a:gd name="T27" fmla="*/ 0 h 197"/>
              <a:gd name="T28" fmla="*/ 226 w 1508"/>
              <a:gd name="T29" fmla="*/ 0 h 197"/>
              <a:gd name="T30" fmla="*/ 182 w 1508"/>
              <a:gd name="T31" fmla="*/ 3 h 197"/>
              <a:gd name="T32" fmla="*/ 182 w 1508"/>
              <a:gd name="T33" fmla="*/ 64 h 197"/>
              <a:gd name="T34" fmla="*/ 133 w 1508"/>
              <a:gd name="T35" fmla="*/ 119 h 197"/>
              <a:gd name="T36" fmla="*/ 5 w 1508"/>
              <a:gd name="T37" fmla="*/ 119 h 197"/>
              <a:gd name="T38" fmla="*/ 0 w 1508"/>
              <a:gd name="T39" fmla="*/ 131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08" h="197">
                <a:moveTo>
                  <a:pt x="0" y="131"/>
                </a:moveTo>
                <a:cubicBezTo>
                  <a:pt x="1" y="141"/>
                  <a:pt x="7" y="153"/>
                  <a:pt x="15" y="163"/>
                </a:cubicBezTo>
                <a:cubicBezTo>
                  <a:pt x="43" y="191"/>
                  <a:pt x="97" y="197"/>
                  <a:pt x="97" y="197"/>
                </a:cubicBezTo>
                <a:cubicBezTo>
                  <a:pt x="156" y="197"/>
                  <a:pt x="156" y="197"/>
                  <a:pt x="156" y="197"/>
                </a:cubicBezTo>
                <a:cubicBezTo>
                  <a:pt x="163" y="187"/>
                  <a:pt x="163" y="187"/>
                  <a:pt x="163" y="187"/>
                </a:cubicBezTo>
                <a:cubicBezTo>
                  <a:pt x="211" y="187"/>
                  <a:pt x="211" y="187"/>
                  <a:pt x="211" y="187"/>
                </a:cubicBezTo>
                <a:cubicBezTo>
                  <a:pt x="218" y="197"/>
                  <a:pt x="218" y="197"/>
                  <a:pt x="218" y="197"/>
                </a:cubicBezTo>
                <a:cubicBezTo>
                  <a:pt x="308" y="197"/>
                  <a:pt x="308" y="197"/>
                  <a:pt x="308" y="197"/>
                </a:cubicBezTo>
                <a:cubicBezTo>
                  <a:pt x="316" y="187"/>
                  <a:pt x="316" y="187"/>
                  <a:pt x="316" y="187"/>
                </a:cubicBezTo>
                <a:cubicBezTo>
                  <a:pt x="363" y="187"/>
                  <a:pt x="363" y="187"/>
                  <a:pt x="363" y="187"/>
                </a:cubicBezTo>
                <a:cubicBezTo>
                  <a:pt x="371" y="197"/>
                  <a:pt x="371" y="197"/>
                  <a:pt x="371" y="197"/>
                </a:cubicBezTo>
                <a:cubicBezTo>
                  <a:pt x="1508" y="197"/>
                  <a:pt x="1508" y="197"/>
                  <a:pt x="1508" y="197"/>
                </a:cubicBezTo>
                <a:cubicBezTo>
                  <a:pt x="1508" y="163"/>
                  <a:pt x="1508" y="163"/>
                  <a:pt x="1508" y="163"/>
                </a:cubicBezTo>
                <a:cubicBezTo>
                  <a:pt x="1508" y="0"/>
                  <a:pt x="1508" y="0"/>
                  <a:pt x="1508" y="0"/>
                </a:cubicBezTo>
                <a:cubicBezTo>
                  <a:pt x="1443" y="0"/>
                  <a:pt x="286" y="0"/>
                  <a:pt x="226" y="0"/>
                </a:cubicBezTo>
                <a:cubicBezTo>
                  <a:pt x="211" y="0"/>
                  <a:pt x="195" y="1"/>
                  <a:pt x="182" y="3"/>
                </a:cubicBezTo>
                <a:cubicBezTo>
                  <a:pt x="182" y="64"/>
                  <a:pt x="182" y="64"/>
                  <a:pt x="182" y="64"/>
                </a:cubicBezTo>
                <a:cubicBezTo>
                  <a:pt x="182" y="92"/>
                  <a:pt x="161" y="119"/>
                  <a:pt x="133" y="119"/>
                </a:cubicBezTo>
                <a:cubicBezTo>
                  <a:pt x="5" y="119"/>
                  <a:pt x="5" y="119"/>
                  <a:pt x="5" y="119"/>
                </a:cubicBezTo>
                <a:cubicBezTo>
                  <a:pt x="2" y="122"/>
                  <a:pt x="0" y="129"/>
                  <a:pt x="0" y="131"/>
                </a:cubicBez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09" name="Freeform 173"/>
          <p:cNvSpPr>
            <a:spLocks/>
          </p:cNvSpPr>
          <p:nvPr/>
        </p:nvSpPr>
        <p:spPr bwMode="auto">
          <a:xfrm>
            <a:off x="6122988" y="6499226"/>
            <a:ext cx="79375" cy="39688"/>
          </a:xfrm>
          <a:custGeom>
            <a:avLst/>
            <a:gdLst>
              <a:gd name="T0" fmla="*/ 42 w 42"/>
              <a:gd name="T1" fmla="*/ 0 h 21"/>
              <a:gd name="T2" fmla="*/ 42 w 42"/>
              <a:gd name="T3" fmla="*/ 0 h 21"/>
              <a:gd name="T4" fmla="*/ 21 w 42"/>
              <a:gd name="T5" fmla="*/ 21 h 21"/>
              <a:gd name="T6" fmla="*/ 0 w 42"/>
              <a:gd name="T7" fmla="*/ 0 h 21"/>
              <a:gd name="T8" fmla="*/ 0 w 42"/>
              <a:gd name="T9" fmla="*/ 0 h 21"/>
              <a:gd name="T10" fmla="*/ 42 w 42"/>
              <a:gd name="T1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" h="21">
                <a:moveTo>
                  <a:pt x="42" y="0"/>
                </a:moveTo>
                <a:cubicBezTo>
                  <a:pt x="42" y="0"/>
                  <a:pt x="42" y="0"/>
                  <a:pt x="42" y="0"/>
                </a:cubicBezTo>
                <a:cubicBezTo>
                  <a:pt x="42" y="12"/>
                  <a:pt x="33" y="21"/>
                  <a:pt x="21" y="21"/>
                </a:cubicBezTo>
                <a:cubicBezTo>
                  <a:pt x="9" y="21"/>
                  <a:pt x="0" y="12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42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10" name="Freeform 174"/>
          <p:cNvSpPr>
            <a:spLocks/>
          </p:cNvSpPr>
          <p:nvPr/>
        </p:nvSpPr>
        <p:spPr bwMode="auto">
          <a:xfrm>
            <a:off x="6407150" y="6499226"/>
            <a:ext cx="79375" cy="39688"/>
          </a:xfrm>
          <a:custGeom>
            <a:avLst/>
            <a:gdLst>
              <a:gd name="T0" fmla="*/ 42 w 42"/>
              <a:gd name="T1" fmla="*/ 0 h 21"/>
              <a:gd name="T2" fmla="*/ 42 w 42"/>
              <a:gd name="T3" fmla="*/ 0 h 21"/>
              <a:gd name="T4" fmla="*/ 21 w 42"/>
              <a:gd name="T5" fmla="*/ 21 h 21"/>
              <a:gd name="T6" fmla="*/ 0 w 42"/>
              <a:gd name="T7" fmla="*/ 0 h 21"/>
              <a:gd name="T8" fmla="*/ 0 w 42"/>
              <a:gd name="T9" fmla="*/ 0 h 21"/>
              <a:gd name="T10" fmla="*/ 42 w 42"/>
              <a:gd name="T1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" h="21">
                <a:moveTo>
                  <a:pt x="42" y="0"/>
                </a:moveTo>
                <a:cubicBezTo>
                  <a:pt x="42" y="0"/>
                  <a:pt x="42" y="0"/>
                  <a:pt x="42" y="0"/>
                </a:cubicBezTo>
                <a:cubicBezTo>
                  <a:pt x="42" y="12"/>
                  <a:pt x="32" y="21"/>
                  <a:pt x="21" y="21"/>
                </a:cubicBezTo>
                <a:cubicBezTo>
                  <a:pt x="9" y="21"/>
                  <a:pt x="0" y="12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42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11" name="Rectangle 175"/>
          <p:cNvSpPr>
            <a:spLocks noChangeArrowheads="1"/>
          </p:cNvSpPr>
          <p:nvPr/>
        </p:nvSpPr>
        <p:spPr bwMode="auto">
          <a:xfrm>
            <a:off x="8389938" y="6137274"/>
            <a:ext cx="227013" cy="368302"/>
          </a:xfrm>
          <a:prstGeom prst="rect">
            <a:avLst/>
          </a:prstGeom>
          <a:solidFill>
            <a:srgbClr val="4444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12" name="Rectangle 176"/>
          <p:cNvSpPr>
            <a:spLocks noChangeArrowheads="1"/>
          </p:cNvSpPr>
          <p:nvPr/>
        </p:nvSpPr>
        <p:spPr bwMode="auto">
          <a:xfrm>
            <a:off x="7488238" y="6142038"/>
            <a:ext cx="10033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500" b="0" i="0" u="none" strike="noStrike" cap="none" normalizeH="0" baseline="0">
                <a:ln>
                  <a:noFill/>
                </a:ln>
                <a:solidFill>
                  <a:srgbClr val="44444A"/>
                </a:solidFill>
                <a:effectLst/>
                <a:latin typeface="Impact" panose="020B0806030902050204" pitchFamily="34" charset="0"/>
              </a:rPr>
              <a:t>2.03%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3" name="Rectangle 177"/>
          <p:cNvSpPr>
            <a:spLocks noChangeArrowheads="1"/>
          </p:cNvSpPr>
          <p:nvPr/>
        </p:nvSpPr>
        <p:spPr bwMode="auto">
          <a:xfrm>
            <a:off x="6207125" y="5845176"/>
            <a:ext cx="7064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5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私营企业业主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3967163" y="2552700"/>
            <a:ext cx="989012" cy="1155701"/>
            <a:chOff x="3967163" y="2552700"/>
            <a:chExt cx="989012" cy="1155701"/>
          </a:xfrm>
        </p:grpSpPr>
        <p:sp>
          <p:nvSpPr>
            <p:cNvPr id="1014" name="Freeform 178"/>
            <p:cNvSpPr>
              <a:spLocks/>
            </p:cNvSpPr>
            <p:nvPr/>
          </p:nvSpPr>
          <p:spPr bwMode="auto">
            <a:xfrm>
              <a:off x="3967163" y="2706688"/>
              <a:ext cx="962025" cy="646113"/>
            </a:xfrm>
            <a:custGeom>
              <a:avLst/>
              <a:gdLst>
                <a:gd name="T0" fmla="*/ 396 w 518"/>
                <a:gd name="T1" fmla="*/ 92 h 348"/>
                <a:gd name="T2" fmla="*/ 359 w 518"/>
                <a:gd name="T3" fmla="*/ 347 h 348"/>
                <a:gd name="T4" fmla="*/ 370 w 518"/>
                <a:gd name="T5" fmla="*/ 291 h 348"/>
                <a:gd name="T6" fmla="*/ 318 w 518"/>
                <a:gd name="T7" fmla="*/ 348 h 348"/>
                <a:gd name="T8" fmla="*/ 312 w 518"/>
                <a:gd name="T9" fmla="*/ 266 h 348"/>
                <a:gd name="T10" fmla="*/ 270 w 518"/>
                <a:gd name="T11" fmla="*/ 340 h 348"/>
                <a:gd name="T12" fmla="*/ 230 w 518"/>
                <a:gd name="T13" fmla="*/ 266 h 348"/>
                <a:gd name="T14" fmla="*/ 202 w 518"/>
                <a:gd name="T15" fmla="*/ 338 h 348"/>
                <a:gd name="T16" fmla="*/ 170 w 518"/>
                <a:gd name="T17" fmla="*/ 266 h 348"/>
                <a:gd name="T18" fmla="*/ 164 w 518"/>
                <a:gd name="T19" fmla="*/ 334 h 348"/>
                <a:gd name="T20" fmla="*/ 117 w 518"/>
                <a:gd name="T21" fmla="*/ 278 h 348"/>
                <a:gd name="T22" fmla="*/ 126 w 518"/>
                <a:gd name="T23" fmla="*/ 343 h 348"/>
                <a:gd name="T24" fmla="*/ 96 w 518"/>
                <a:gd name="T25" fmla="*/ 38 h 348"/>
                <a:gd name="T26" fmla="*/ 160 w 518"/>
                <a:gd name="T27" fmla="*/ 26 h 348"/>
                <a:gd name="T28" fmla="*/ 396 w 518"/>
                <a:gd name="T29" fmla="*/ 9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8" h="348">
                  <a:moveTo>
                    <a:pt x="396" y="92"/>
                  </a:moveTo>
                  <a:cubicBezTo>
                    <a:pt x="396" y="92"/>
                    <a:pt x="518" y="272"/>
                    <a:pt x="359" y="347"/>
                  </a:cubicBezTo>
                  <a:cubicBezTo>
                    <a:pt x="365" y="321"/>
                    <a:pt x="368" y="307"/>
                    <a:pt x="370" y="291"/>
                  </a:cubicBezTo>
                  <a:cubicBezTo>
                    <a:pt x="365" y="311"/>
                    <a:pt x="340" y="339"/>
                    <a:pt x="318" y="348"/>
                  </a:cubicBezTo>
                  <a:cubicBezTo>
                    <a:pt x="329" y="306"/>
                    <a:pt x="324" y="268"/>
                    <a:pt x="312" y="266"/>
                  </a:cubicBezTo>
                  <a:cubicBezTo>
                    <a:pt x="318" y="301"/>
                    <a:pt x="299" y="334"/>
                    <a:pt x="270" y="340"/>
                  </a:cubicBezTo>
                  <a:cubicBezTo>
                    <a:pt x="262" y="340"/>
                    <a:pt x="242" y="268"/>
                    <a:pt x="230" y="266"/>
                  </a:cubicBezTo>
                  <a:cubicBezTo>
                    <a:pt x="217" y="263"/>
                    <a:pt x="198" y="307"/>
                    <a:pt x="202" y="338"/>
                  </a:cubicBezTo>
                  <a:cubicBezTo>
                    <a:pt x="165" y="305"/>
                    <a:pt x="179" y="268"/>
                    <a:pt x="170" y="266"/>
                  </a:cubicBezTo>
                  <a:cubicBezTo>
                    <a:pt x="160" y="299"/>
                    <a:pt x="157" y="311"/>
                    <a:pt x="164" y="334"/>
                  </a:cubicBezTo>
                  <a:cubicBezTo>
                    <a:pt x="144" y="325"/>
                    <a:pt x="129" y="304"/>
                    <a:pt x="117" y="278"/>
                  </a:cubicBezTo>
                  <a:cubicBezTo>
                    <a:pt x="114" y="294"/>
                    <a:pt x="117" y="324"/>
                    <a:pt x="126" y="343"/>
                  </a:cubicBezTo>
                  <a:cubicBezTo>
                    <a:pt x="0" y="298"/>
                    <a:pt x="63" y="119"/>
                    <a:pt x="96" y="38"/>
                  </a:cubicBezTo>
                  <a:cubicBezTo>
                    <a:pt x="111" y="0"/>
                    <a:pt x="160" y="26"/>
                    <a:pt x="160" y="26"/>
                  </a:cubicBezTo>
                  <a:cubicBezTo>
                    <a:pt x="396" y="92"/>
                    <a:pt x="396" y="92"/>
                    <a:pt x="396" y="92"/>
                  </a:cubicBezTo>
                </a:path>
              </a:pathLst>
            </a:custGeom>
            <a:solidFill>
              <a:srgbClr val="2C2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15" name="Rectangle 179"/>
            <p:cNvSpPr>
              <a:spLocks noChangeArrowheads="1"/>
            </p:cNvSpPr>
            <p:nvPr/>
          </p:nvSpPr>
          <p:spPr bwMode="auto">
            <a:xfrm>
              <a:off x="4383088" y="3222626"/>
              <a:ext cx="92075" cy="227013"/>
            </a:xfrm>
            <a:prstGeom prst="rect">
              <a:avLst/>
            </a:pr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16" name="Freeform 180"/>
            <p:cNvSpPr>
              <a:spLocks/>
            </p:cNvSpPr>
            <p:nvPr/>
          </p:nvSpPr>
          <p:spPr bwMode="auto">
            <a:xfrm>
              <a:off x="4006850" y="2813051"/>
              <a:ext cx="485775" cy="450850"/>
            </a:xfrm>
            <a:custGeom>
              <a:avLst/>
              <a:gdLst>
                <a:gd name="T0" fmla="*/ 0 w 306"/>
                <a:gd name="T1" fmla="*/ 22 h 284"/>
                <a:gd name="T2" fmla="*/ 281 w 306"/>
                <a:gd name="T3" fmla="*/ 284 h 284"/>
                <a:gd name="T4" fmla="*/ 306 w 306"/>
                <a:gd name="T5" fmla="*/ 260 h 284"/>
                <a:gd name="T6" fmla="*/ 26 w 306"/>
                <a:gd name="T7" fmla="*/ 0 h 284"/>
                <a:gd name="T8" fmla="*/ 0 w 306"/>
                <a:gd name="T9" fmla="*/ 2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84">
                  <a:moveTo>
                    <a:pt x="0" y="22"/>
                  </a:moveTo>
                  <a:lnTo>
                    <a:pt x="281" y="284"/>
                  </a:lnTo>
                  <a:lnTo>
                    <a:pt x="306" y="260"/>
                  </a:lnTo>
                  <a:lnTo>
                    <a:pt x="26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445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17" name="Freeform 181"/>
            <p:cNvSpPr>
              <a:spLocks/>
            </p:cNvSpPr>
            <p:nvPr/>
          </p:nvSpPr>
          <p:spPr bwMode="auto">
            <a:xfrm>
              <a:off x="4006850" y="2813051"/>
              <a:ext cx="485775" cy="450850"/>
            </a:xfrm>
            <a:custGeom>
              <a:avLst/>
              <a:gdLst>
                <a:gd name="T0" fmla="*/ 0 w 306"/>
                <a:gd name="T1" fmla="*/ 22 h 284"/>
                <a:gd name="T2" fmla="*/ 281 w 306"/>
                <a:gd name="T3" fmla="*/ 284 h 284"/>
                <a:gd name="T4" fmla="*/ 306 w 306"/>
                <a:gd name="T5" fmla="*/ 260 h 284"/>
                <a:gd name="T6" fmla="*/ 26 w 306"/>
                <a:gd name="T7" fmla="*/ 0 h 284"/>
                <a:gd name="T8" fmla="*/ 0 w 306"/>
                <a:gd name="T9" fmla="*/ 2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84">
                  <a:moveTo>
                    <a:pt x="0" y="22"/>
                  </a:moveTo>
                  <a:lnTo>
                    <a:pt x="281" y="284"/>
                  </a:lnTo>
                  <a:lnTo>
                    <a:pt x="306" y="260"/>
                  </a:lnTo>
                  <a:lnTo>
                    <a:pt x="26" y="0"/>
                  </a:lnTo>
                  <a:lnTo>
                    <a:pt x="0" y="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18" name="Freeform 182"/>
            <p:cNvSpPr>
              <a:spLocks/>
            </p:cNvSpPr>
            <p:nvPr/>
          </p:nvSpPr>
          <p:spPr bwMode="auto">
            <a:xfrm>
              <a:off x="4019550" y="2824163"/>
              <a:ext cx="460375" cy="427038"/>
            </a:xfrm>
            <a:custGeom>
              <a:avLst/>
              <a:gdLst>
                <a:gd name="T0" fmla="*/ 0 w 290"/>
                <a:gd name="T1" fmla="*/ 7 h 269"/>
                <a:gd name="T2" fmla="*/ 281 w 290"/>
                <a:gd name="T3" fmla="*/ 269 h 269"/>
                <a:gd name="T4" fmla="*/ 290 w 290"/>
                <a:gd name="T5" fmla="*/ 262 h 269"/>
                <a:gd name="T6" fmla="*/ 9 w 290"/>
                <a:gd name="T7" fmla="*/ 0 h 269"/>
                <a:gd name="T8" fmla="*/ 0 w 290"/>
                <a:gd name="T9" fmla="*/ 7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0" h="269">
                  <a:moveTo>
                    <a:pt x="0" y="7"/>
                  </a:moveTo>
                  <a:lnTo>
                    <a:pt x="281" y="269"/>
                  </a:lnTo>
                  <a:lnTo>
                    <a:pt x="290" y="262"/>
                  </a:lnTo>
                  <a:lnTo>
                    <a:pt x="9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788F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19" name="Freeform 183"/>
            <p:cNvSpPr>
              <a:spLocks/>
            </p:cNvSpPr>
            <p:nvPr/>
          </p:nvSpPr>
          <p:spPr bwMode="auto">
            <a:xfrm>
              <a:off x="4019550" y="2824163"/>
              <a:ext cx="460375" cy="427038"/>
            </a:xfrm>
            <a:custGeom>
              <a:avLst/>
              <a:gdLst>
                <a:gd name="T0" fmla="*/ 0 w 290"/>
                <a:gd name="T1" fmla="*/ 7 h 269"/>
                <a:gd name="T2" fmla="*/ 281 w 290"/>
                <a:gd name="T3" fmla="*/ 269 h 269"/>
                <a:gd name="T4" fmla="*/ 290 w 290"/>
                <a:gd name="T5" fmla="*/ 262 h 269"/>
                <a:gd name="T6" fmla="*/ 9 w 290"/>
                <a:gd name="T7" fmla="*/ 0 h 269"/>
                <a:gd name="T8" fmla="*/ 0 w 290"/>
                <a:gd name="T9" fmla="*/ 7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0" h="269">
                  <a:moveTo>
                    <a:pt x="0" y="7"/>
                  </a:moveTo>
                  <a:lnTo>
                    <a:pt x="281" y="269"/>
                  </a:lnTo>
                  <a:lnTo>
                    <a:pt x="290" y="262"/>
                  </a:lnTo>
                  <a:lnTo>
                    <a:pt x="9" y="0"/>
                  </a:lnTo>
                  <a:lnTo>
                    <a:pt x="0" y="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20" name="Freeform 184"/>
            <p:cNvSpPr>
              <a:spLocks/>
            </p:cNvSpPr>
            <p:nvPr/>
          </p:nvSpPr>
          <p:spPr bwMode="auto">
            <a:xfrm>
              <a:off x="3971925" y="2776538"/>
              <a:ext cx="76200" cy="71438"/>
            </a:xfrm>
            <a:custGeom>
              <a:avLst/>
              <a:gdLst>
                <a:gd name="T0" fmla="*/ 0 w 48"/>
                <a:gd name="T1" fmla="*/ 0 h 45"/>
                <a:gd name="T2" fmla="*/ 22 w 48"/>
                <a:gd name="T3" fmla="*/ 45 h 45"/>
                <a:gd name="T4" fmla="*/ 48 w 48"/>
                <a:gd name="T5" fmla="*/ 23 h 45"/>
                <a:gd name="T6" fmla="*/ 0 w 48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45">
                  <a:moveTo>
                    <a:pt x="0" y="0"/>
                  </a:moveTo>
                  <a:lnTo>
                    <a:pt x="22" y="45"/>
                  </a:lnTo>
                  <a:lnTo>
                    <a:pt x="48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21" name="Freeform 185"/>
            <p:cNvSpPr>
              <a:spLocks/>
            </p:cNvSpPr>
            <p:nvPr/>
          </p:nvSpPr>
          <p:spPr bwMode="auto">
            <a:xfrm>
              <a:off x="4203700" y="3386138"/>
              <a:ext cx="449263" cy="322263"/>
            </a:xfrm>
            <a:custGeom>
              <a:avLst/>
              <a:gdLst>
                <a:gd name="T0" fmla="*/ 184 w 242"/>
                <a:gd name="T1" fmla="*/ 173 h 173"/>
                <a:gd name="T2" fmla="*/ 58 w 242"/>
                <a:gd name="T3" fmla="*/ 173 h 173"/>
                <a:gd name="T4" fmla="*/ 17 w 242"/>
                <a:gd name="T5" fmla="*/ 173 h 173"/>
                <a:gd name="T6" fmla="*/ 0 w 242"/>
                <a:gd name="T7" fmla="*/ 173 h 173"/>
                <a:gd name="T8" fmla="*/ 10 w 242"/>
                <a:gd name="T9" fmla="*/ 73 h 173"/>
                <a:gd name="T10" fmla="*/ 92 w 242"/>
                <a:gd name="T11" fmla="*/ 0 h 173"/>
                <a:gd name="T12" fmla="*/ 150 w 242"/>
                <a:gd name="T13" fmla="*/ 0 h 173"/>
                <a:gd name="T14" fmla="*/ 231 w 242"/>
                <a:gd name="T15" fmla="*/ 73 h 173"/>
                <a:gd name="T16" fmla="*/ 242 w 242"/>
                <a:gd name="T17" fmla="*/ 173 h 173"/>
                <a:gd name="T18" fmla="*/ 228 w 242"/>
                <a:gd name="T19" fmla="*/ 173 h 173"/>
                <a:gd name="T20" fmla="*/ 184 w 242"/>
                <a:gd name="T21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2" h="173">
                  <a:moveTo>
                    <a:pt x="184" y="173"/>
                  </a:moveTo>
                  <a:cubicBezTo>
                    <a:pt x="58" y="173"/>
                    <a:pt x="58" y="173"/>
                    <a:pt x="58" y="173"/>
                  </a:cubicBezTo>
                  <a:cubicBezTo>
                    <a:pt x="17" y="173"/>
                    <a:pt x="17" y="173"/>
                    <a:pt x="17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33"/>
                    <a:pt x="47" y="0"/>
                    <a:pt x="92" y="0"/>
                  </a:cubicBezTo>
                  <a:cubicBezTo>
                    <a:pt x="150" y="0"/>
                    <a:pt x="150" y="0"/>
                    <a:pt x="150" y="0"/>
                  </a:cubicBezTo>
                  <a:cubicBezTo>
                    <a:pt x="195" y="0"/>
                    <a:pt x="231" y="33"/>
                    <a:pt x="231" y="73"/>
                  </a:cubicBezTo>
                  <a:cubicBezTo>
                    <a:pt x="242" y="173"/>
                    <a:pt x="242" y="173"/>
                    <a:pt x="242" y="173"/>
                  </a:cubicBezTo>
                  <a:cubicBezTo>
                    <a:pt x="228" y="173"/>
                    <a:pt x="228" y="173"/>
                    <a:pt x="228" y="173"/>
                  </a:cubicBezTo>
                  <a:lnTo>
                    <a:pt x="184" y="1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22" name="Freeform 186"/>
            <p:cNvSpPr>
              <a:spLocks/>
            </p:cNvSpPr>
            <p:nvPr/>
          </p:nvSpPr>
          <p:spPr bwMode="auto">
            <a:xfrm>
              <a:off x="4203700" y="3689351"/>
              <a:ext cx="450850" cy="19050"/>
            </a:xfrm>
            <a:custGeom>
              <a:avLst/>
              <a:gdLst>
                <a:gd name="T0" fmla="*/ 1 w 284"/>
                <a:gd name="T1" fmla="*/ 0 h 12"/>
                <a:gd name="T2" fmla="*/ 283 w 284"/>
                <a:gd name="T3" fmla="*/ 0 h 12"/>
                <a:gd name="T4" fmla="*/ 284 w 284"/>
                <a:gd name="T5" fmla="*/ 12 h 12"/>
                <a:gd name="T6" fmla="*/ 0 w 284"/>
                <a:gd name="T7" fmla="*/ 12 h 12"/>
                <a:gd name="T8" fmla="*/ 1 w 284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4" h="12">
                  <a:moveTo>
                    <a:pt x="1" y="0"/>
                  </a:moveTo>
                  <a:lnTo>
                    <a:pt x="283" y="0"/>
                  </a:lnTo>
                  <a:lnTo>
                    <a:pt x="284" y="12"/>
                  </a:lnTo>
                  <a:lnTo>
                    <a:pt x="0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23" name="Freeform 187"/>
            <p:cNvSpPr>
              <a:spLocks/>
            </p:cNvSpPr>
            <p:nvPr/>
          </p:nvSpPr>
          <p:spPr bwMode="auto">
            <a:xfrm>
              <a:off x="4295775" y="3386138"/>
              <a:ext cx="263525" cy="19050"/>
            </a:xfrm>
            <a:custGeom>
              <a:avLst/>
              <a:gdLst>
                <a:gd name="T0" fmla="*/ 42 w 142"/>
                <a:gd name="T1" fmla="*/ 0 h 10"/>
                <a:gd name="T2" fmla="*/ 101 w 142"/>
                <a:gd name="T3" fmla="*/ 0 h 10"/>
                <a:gd name="T4" fmla="*/ 142 w 142"/>
                <a:gd name="T5" fmla="*/ 10 h 10"/>
                <a:gd name="T6" fmla="*/ 0 w 142"/>
                <a:gd name="T7" fmla="*/ 10 h 10"/>
                <a:gd name="T8" fmla="*/ 42 w 142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10">
                  <a:moveTo>
                    <a:pt x="42" y="0"/>
                  </a:moveTo>
                  <a:cubicBezTo>
                    <a:pt x="101" y="0"/>
                    <a:pt x="101" y="0"/>
                    <a:pt x="101" y="0"/>
                  </a:cubicBezTo>
                  <a:cubicBezTo>
                    <a:pt x="116" y="0"/>
                    <a:pt x="130" y="4"/>
                    <a:pt x="142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3" y="4"/>
                    <a:pt x="27" y="0"/>
                    <a:pt x="42" y="0"/>
                  </a:cubicBez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24" name="Freeform 188"/>
            <p:cNvSpPr>
              <a:spLocks/>
            </p:cNvSpPr>
            <p:nvPr/>
          </p:nvSpPr>
          <p:spPr bwMode="auto">
            <a:xfrm>
              <a:off x="4241800" y="3436938"/>
              <a:ext cx="371475" cy="17463"/>
            </a:xfrm>
            <a:custGeom>
              <a:avLst/>
              <a:gdLst>
                <a:gd name="T0" fmla="*/ 8 w 200"/>
                <a:gd name="T1" fmla="*/ 0 h 10"/>
                <a:gd name="T2" fmla="*/ 192 w 200"/>
                <a:gd name="T3" fmla="*/ 0 h 10"/>
                <a:gd name="T4" fmla="*/ 200 w 200"/>
                <a:gd name="T5" fmla="*/ 10 h 10"/>
                <a:gd name="T6" fmla="*/ 0 w 200"/>
                <a:gd name="T7" fmla="*/ 10 h 10"/>
                <a:gd name="T8" fmla="*/ 8 w 200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10">
                  <a:moveTo>
                    <a:pt x="8" y="0"/>
                  </a:moveTo>
                  <a:cubicBezTo>
                    <a:pt x="192" y="0"/>
                    <a:pt x="192" y="0"/>
                    <a:pt x="192" y="0"/>
                  </a:cubicBezTo>
                  <a:cubicBezTo>
                    <a:pt x="195" y="3"/>
                    <a:pt x="198" y="6"/>
                    <a:pt x="20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3" y="6"/>
                    <a:pt x="5" y="3"/>
                    <a:pt x="8" y="0"/>
                  </a:cubicBez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25" name="Freeform 189"/>
            <p:cNvSpPr>
              <a:spLocks/>
            </p:cNvSpPr>
            <p:nvPr/>
          </p:nvSpPr>
          <p:spPr bwMode="auto">
            <a:xfrm>
              <a:off x="4225925" y="3484563"/>
              <a:ext cx="406400" cy="20638"/>
            </a:xfrm>
            <a:custGeom>
              <a:avLst/>
              <a:gdLst>
                <a:gd name="T0" fmla="*/ 2 w 219"/>
                <a:gd name="T1" fmla="*/ 0 h 11"/>
                <a:gd name="T2" fmla="*/ 217 w 219"/>
                <a:gd name="T3" fmla="*/ 0 h 11"/>
                <a:gd name="T4" fmla="*/ 219 w 219"/>
                <a:gd name="T5" fmla="*/ 11 h 11"/>
                <a:gd name="T6" fmla="*/ 0 w 219"/>
                <a:gd name="T7" fmla="*/ 11 h 11"/>
                <a:gd name="T8" fmla="*/ 2 w 219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9" h="11">
                  <a:moveTo>
                    <a:pt x="2" y="0"/>
                  </a:moveTo>
                  <a:cubicBezTo>
                    <a:pt x="217" y="0"/>
                    <a:pt x="217" y="0"/>
                    <a:pt x="217" y="0"/>
                  </a:cubicBezTo>
                  <a:cubicBezTo>
                    <a:pt x="218" y="4"/>
                    <a:pt x="219" y="7"/>
                    <a:pt x="219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7"/>
                    <a:pt x="1" y="4"/>
                    <a:pt x="2" y="0"/>
                  </a:cubicBez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26" name="Freeform 190"/>
            <p:cNvSpPr>
              <a:spLocks/>
            </p:cNvSpPr>
            <p:nvPr/>
          </p:nvSpPr>
          <p:spPr bwMode="auto">
            <a:xfrm>
              <a:off x="4219575" y="3540126"/>
              <a:ext cx="419100" cy="19050"/>
            </a:xfrm>
            <a:custGeom>
              <a:avLst/>
              <a:gdLst>
                <a:gd name="T0" fmla="*/ 1 w 264"/>
                <a:gd name="T1" fmla="*/ 0 h 12"/>
                <a:gd name="T2" fmla="*/ 262 w 264"/>
                <a:gd name="T3" fmla="*/ 0 h 12"/>
                <a:gd name="T4" fmla="*/ 264 w 264"/>
                <a:gd name="T5" fmla="*/ 12 h 12"/>
                <a:gd name="T6" fmla="*/ 0 w 264"/>
                <a:gd name="T7" fmla="*/ 12 h 12"/>
                <a:gd name="T8" fmla="*/ 1 w 264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12">
                  <a:moveTo>
                    <a:pt x="1" y="0"/>
                  </a:moveTo>
                  <a:lnTo>
                    <a:pt x="262" y="0"/>
                  </a:lnTo>
                  <a:lnTo>
                    <a:pt x="264" y="12"/>
                  </a:lnTo>
                  <a:lnTo>
                    <a:pt x="0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27" name="Freeform 191"/>
            <p:cNvSpPr>
              <a:spLocks/>
            </p:cNvSpPr>
            <p:nvPr/>
          </p:nvSpPr>
          <p:spPr bwMode="auto">
            <a:xfrm>
              <a:off x="4214813" y="3589338"/>
              <a:ext cx="428625" cy="20638"/>
            </a:xfrm>
            <a:custGeom>
              <a:avLst/>
              <a:gdLst>
                <a:gd name="T0" fmla="*/ 1 w 270"/>
                <a:gd name="T1" fmla="*/ 0 h 13"/>
                <a:gd name="T2" fmla="*/ 269 w 270"/>
                <a:gd name="T3" fmla="*/ 0 h 13"/>
                <a:gd name="T4" fmla="*/ 270 w 270"/>
                <a:gd name="T5" fmla="*/ 13 h 13"/>
                <a:gd name="T6" fmla="*/ 0 w 270"/>
                <a:gd name="T7" fmla="*/ 13 h 13"/>
                <a:gd name="T8" fmla="*/ 1 w 270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13">
                  <a:moveTo>
                    <a:pt x="1" y="0"/>
                  </a:moveTo>
                  <a:lnTo>
                    <a:pt x="269" y="0"/>
                  </a:lnTo>
                  <a:lnTo>
                    <a:pt x="270" y="13"/>
                  </a:lnTo>
                  <a:lnTo>
                    <a:pt x="0" y="1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28" name="Freeform 192"/>
            <p:cNvSpPr>
              <a:spLocks/>
            </p:cNvSpPr>
            <p:nvPr/>
          </p:nvSpPr>
          <p:spPr bwMode="auto">
            <a:xfrm>
              <a:off x="4208463" y="3638551"/>
              <a:ext cx="441325" cy="20638"/>
            </a:xfrm>
            <a:custGeom>
              <a:avLst/>
              <a:gdLst>
                <a:gd name="T0" fmla="*/ 1 w 278"/>
                <a:gd name="T1" fmla="*/ 0 h 13"/>
                <a:gd name="T2" fmla="*/ 276 w 278"/>
                <a:gd name="T3" fmla="*/ 0 h 13"/>
                <a:gd name="T4" fmla="*/ 278 w 278"/>
                <a:gd name="T5" fmla="*/ 13 h 13"/>
                <a:gd name="T6" fmla="*/ 0 w 278"/>
                <a:gd name="T7" fmla="*/ 13 h 13"/>
                <a:gd name="T8" fmla="*/ 1 w 278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" h="13">
                  <a:moveTo>
                    <a:pt x="1" y="0"/>
                  </a:moveTo>
                  <a:lnTo>
                    <a:pt x="276" y="0"/>
                  </a:lnTo>
                  <a:lnTo>
                    <a:pt x="278" y="13"/>
                  </a:lnTo>
                  <a:lnTo>
                    <a:pt x="0" y="1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29" name="Freeform 193"/>
            <p:cNvSpPr>
              <a:spLocks/>
            </p:cNvSpPr>
            <p:nvPr/>
          </p:nvSpPr>
          <p:spPr bwMode="auto">
            <a:xfrm>
              <a:off x="4100513" y="3398838"/>
              <a:ext cx="211138" cy="309563"/>
            </a:xfrm>
            <a:custGeom>
              <a:avLst/>
              <a:gdLst>
                <a:gd name="T0" fmla="*/ 26 w 113"/>
                <a:gd name="T1" fmla="*/ 68 h 166"/>
                <a:gd name="T2" fmla="*/ 113 w 113"/>
                <a:gd name="T3" fmla="*/ 0 h 166"/>
                <a:gd name="T4" fmla="*/ 113 w 113"/>
                <a:gd name="T5" fmla="*/ 166 h 166"/>
                <a:gd name="T6" fmla="*/ 0 w 113"/>
                <a:gd name="T7" fmla="*/ 166 h 166"/>
                <a:gd name="T8" fmla="*/ 26 w 113"/>
                <a:gd name="T9" fmla="*/ 68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66">
                  <a:moveTo>
                    <a:pt x="26" y="68"/>
                  </a:moveTo>
                  <a:cubicBezTo>
                    <a:pt x="28" y="32"/>
                    <a:pt x="75" y="11"/>
                    <a:pt x="113" y="0"/>
                  </a:cubicBezTo>
                  <a:cubicBezTo>
                    <a:pt x="113" y="166"/>
                    <a:pt x="113" y="166"/>
                    <a:pt x="113" y="166"/>
                  </a:cubicBezTo>
                  <a:cubicBezTo>
                    <a:pt x="0" y="166"/>
                    <a:pt x="0" y="166"/>
                    <a:pt x="0" y="166"/>
                  </a:cubicBezTo>
                  <a:lnTo>
                    <a:pt x="26" y="68"/>
                  </a:lnTo>
                  <a:close/>
                </a:path>
              </a:pathLst>
            </a:custGeom>
            <a:solidFill>
              <a:srgbClr val="F6BE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30" name="Freeform 194"/>
            <p:cNvSpPr>
              <a:spLocks/>
            </p:cNvSpPr>
            <p:nvPr/>
          </p:nvSpPr>
          <p:spPr bwMode="auto">
            <a:xfrm>
              <a:off x="4543425" y="3397251"/>
              <a:ext cx="212725" cy="311150"/>
            </a:xfrm>
            <a:custGeom>
              <a:avLst/>
              <a:gdLst>
                <a:gd name="T0" fmla="*/ 88 w 115"/>
                <a:gd name="T1" fmla="*/ 67 h 167"/>
                <a:gd name="T2" fmla="*/ 89 w 115"/>
                <a:gd name="T3" fmla="*/ 67 h 167"/>
                <a:gd name="T4" fmla="*/ 115 w 115"/>
                <a:gd name="T5" fmla="*/ 167 h 167"/>
                <a:gd name="T6" fmla="*/ 0 w 115"/>
                <a:gd name="T7" fmla="*/ 167 h 167"/>
                <a:gd name="T8" fmla="*/ 0 w 115"/>
                <a:gd name="T9" fmla="*/ 0 h 167"/>
                <a:gd name="T10" fmla="*/ 88 w 115"/>
                <a:gd name="T11" fmla="*/ 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" h="167">
                  <a:moveTo>
                    <a:pt x="88" y="67"/>
                  </a:moveTo>
                  <a:cubicBezTo>
                    <a:pt x="89" y="67"/>
                    <a:pt x="89" y="67"/>
                    <a:pt x="89" y="67"/>
                  </a:cubicBezTo>
                  <a:cubicBezTo>
                    <a:pt x="115" y="167"/>
                    <a:pt x="115" y="167"/>
                    <a:pt x="115" y="167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7" y="10"/>
                    <a:pt x="84" y="31"/>
                    <a:pt x="88" y="67"/>
                  </a:cubicBezTo>
                  <a:close/>
                </a:path>
              </a:pathLst>
            </a:custGeom>
            <a:solidFill>
              <a:srgbClr val="F6BE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31" name="Oval 195"/>
            <p:cNvSpPr>
              <a:spLocks noChangeArrowheads="1"/>
            </p:cNvSpPr>
            <p:nvPr/>
          </p:nvSpPr>
          <p:spPr bwMode="auto">
            <a:xfrm>
              <a:off x="4138613" y="2992438"/>
              <a:ext cx="92075" cy="87313"/>
            </a:xfrm>
            <a:prstGeom prst="ellipse">
              <a:avLst/>
            </a:pr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32" name="Oval 196"/>
            <p:cNvSpPr>
              <a:spLocks noChangeArrowheads="1"/>
            </p:cNvSpPr>
            <p:nvPr/>
          </p:nvSpPr>
          <p:spPr bwMode="auto">
            <a:xfrm>
              <a:off x="4614863" y="2992438"/>
              <a:ext cx="95250" cy="87313"/>
            </a:xfrm>
            <a:prstGeom prst="ellipse">
              <a:avLst/>
            </a:pr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33" name="Freeform 197"/>
            <p:cNvSpPr>
              <a:spLocks/>
            </p:cNvSpPr>
            <p:nvPr/>
          </p:nvSpPr>
          <p:spPr bwMode="auto">
            <a:xfrm>
              <a:off x="4179888" y="2719388"/>
              <a:ext cx="488950" cy="593725"/>
            </a:xfrm>
            <a:custGeom>
              <a:avLst/>
              <a:gdLst>
                <a:gd name="T0" fmla="*/ 264 w 264"/>
                <a:gd name="T1" fmla="*/ 147 h 320"/>
                <a:gd name="T2" fmla="*/ 243 w 264"/>
                <a:gd name="T3" fmla="*/ 243 h 320"/>
                <a:gd name="T4" fmla="*/ 132 w 264"/>
                <a:gd name="T5" fmla="*/ 320 h 320"/>
                <a:gd name="T6" fmla="*/ 22 w 264"/>
                <a:gd name="T7" fmla="*/ 243 h 320"/>
                <a:gd name="T8" fmla="*/ 0 w 264"/>
                <a:gd name="T9" fmla="*/ 147 h 320"/>
                <a:gd name="T10" fmla="*/ 132 w 264"/>
                <a:gd name="T11" fmla="*/ 0 h 320"/>
                <a:gd name="T12" fmla="*/ 264 w 264"/>
                <a:gd name="T13" fmla="*/ 147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4" h="320">
                  <a:moveTo>
                    <a:pt x="264" y="147"/>
                  </a:moveTo>
                  <a:cubicBezTo>
                    <a:pt x="264" y="168"/>
                    <a:pt x="253" y="221"/>
                    <a:pt x="243" y="243"/>
                  </a:cubicBezTo>
                  <a:cubicBezTo>
                    <a:pt x="229" y="275"/>
                    <a:pt x="203" y="320"/>
                    <a:pt x="132" y="320"/>
                  </a:cubicBezTo>
                  <a:cubicBezTo>
                    <a:pt x="64" y="320"/>
                    <a:pt x="34" y="272"/>
                    <a:pt x="22" y="243"/>
                  </a:cubicBezTo>
                  <a:cubicBezTo>
                    <a:pt x="12" y="222"/>
                    <a:pt x="0" y="168"/>
                    <a:pt x="0" y="147"/>
                  </a:cubicBezTo>
                  <a:cubicBezTo>
                    <a:pt x="0" y="66"/>
                    <a:pt x="50" y="0"/>
                    <a:pt x="132" y="0"/>
                  </a:cubicBezTo>
                  <a:cubicBezTo>
                    <a:pt x="214" y="0"/>
                    <a:pt x="264" y="66"/>
                    <a:pt x="264" y="147"/>
                  </a:cubicBezTo>
                </a:path>
              </a:pathLst>
            </a:custGeom>
            <a:solidFill>
              <a:srgbClr val="FBD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34" name="Freeform 198"/>
            <p:cNvSpPr>
              <a:spLocks/>
            </p:cNvSpPr>
            <p:nvPr/>
          </p:nvSpPr>
          <p:spPr bwMode="auto">
            <a:xfrm>
              <a:off x="4367213" y="3155951"/>
              <a:ext cx="114300" cy="57150"/>
            </a:xfrm>
            <a:custGeom>
              <a:avLst/>
              <a:gdLst>
                <a:gd name="T0" fmla="*/ 62 w 62"/>
                <a:gd name="T1" fmla="*/ 0 h 31"/>
                <a:gd name="T2" fmla="*/ 31 w 62"/>
                <a:gd name="T3" fmla="*/ 31 h 31"/>
                <a:gd name="T4" fmla="*/ 0 w 62"/>
                <a:gd name="T5" fmla="*/ 0 h 31"/>
                <a:gd name="T6" fmla="*/ 62 w 62"/>
                <a:gd name="T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" h="31">
                  <a:moveTo>
                    <a:pt x="62" y="0"/>
                  </a:moveTo>
                  <a:cubicBezTo>
                    <a:pt x="62" y="16"/>
                    <a:pt x="48" y="31"/>
                    <a:pt x="31" y="31"/>
                  </a:cubicBezTo>
                  <a:cubicBezTo>
                    <a:pt x="14" y="31"/>
                    <a:pt x="0" y="16"/>
                    <a:pt x="0" y="0"/>
                  </a:cubicBezTo>
                  <a:cubicBezTo>
                    <a:pt x="23" y="0"/>
                    <a:pt x="39" y="0"/>
                    <a:pt x="62" y="0"/>
                  </a:cubicBezTo>
                  <a:close/>
                </a:path>
              </a:pathLst>
            </a:custGeom>
            <a:solidFill>
              <a:srgbClr val="EB62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35" name="Oval 199"/>
            <p:cNvSpPr>
              <a:spLocks noChangeArrowheads="1"/>
            </p:cNvSpPr>
            <p:nvPr/>
          </p:nvSpPr>
          <p:spPr bwMode="auto">
            <a:xfrm>
              <a:off x="4281488" y="2998788"/>
              <a:ext cx="41275" cy="36513"/>
            </a:xfrm>
            <a:prstGeom prst="ellipse">
              <a:avLst/>
            </a:prstGeom>
            <a:solidFill>
              <a:srgbClr val="445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36" name="Oval 200"/>
            <p:cNvSpPr>
              <a:spLocks noChangeArrowheads="1"/>
            </p:cNvSpPr>
            <p:nvPr/>
          </p:nvSpPr>
          <p:spPr bwMode="auto">
            <a:xfrm>
              <a:off x="4535488" y="2998788"/>
              <a:ext cx="41275" cy="36513"/>
            </a:xfrm>
            <a:prstGeom prst="ellipse">
              <a:avLst/>
            </a:prstGeom>
            <a:solidFill>
              <a:srgbClr val="445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37" name="Freeform 201"/>
            <p:cNvSpPr>
              <a:spLocks/>
            </p:cNvSpPr>
            <p:nvPr/>
          </p:nvSpPr>
          <p:spPr bwMode="auto">
            <a:xfrm>
              <a:off x="4383088" y="3167063"/>
              <a:ext cx="82550" cy="33338"/>
            </a:xfrm>
            <a:custGeom>
              <a:avLst/>
              <a:gdLst>
                <a:gd name="T0" fmla="*/ 44 w 44"/>
                <a:gd name="T1" fmla="*/ 0 h 18"/>
                <a:gd name="T2" fmla="*/ 22 w 44"/>
                <a:gd name="T3" fmla="*/ 18 h 18"/>
                <a:gd name="T4" fmla="*/ 0 w 44"/>
                <a:gd name="T5" fmla="*/ 0 h 18"/>
                <a:gd name="T6" fmla="*/ 22 w 44"/>
                <a:gd name="T7" fmla="*/ 0 h 18"/>
                <a:gd name="T8" fmla="*/ 44 w 44"/>
                <a:gd name="T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8">
                  <a:moveTo>
                    <a:pt x="44" y="0"/>
                  </a:moveTo>
                  <a:cubicBezTo>
                    <a:pt x="41" y="11"/>
                    <a:pt x="34" y="18"/>
                    <a:pt x="22" y="18"/>
                  </a:cubicBezTo>
                  <a:cubicBezTo>
                    <a:pt x="10" y="18"/>
                    <a:pt x="2" y="11"/>
                    <a:pt x="0" y="0"/>
                  </a:cubicBezTo>
                  <a:cubicBezTo>
                    <a:pt x="8" y="0"/>
                    <a:pt x="15" y="0"/>
                    <a:pt x="22" y="0"/>
                  </a:cubicBezTo>
                  <a:cubicBezTo>
                    <a:pt x="29" y="0"/>
                    <a:pt x="36" y="0"/>
                    <a:pt x="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38" name="Freeform 202"/>
            <p:cNvSpPr>
              <a:spLocks/>
            </p:cNvSpPr>
            <p:nvPr/>
          </p:nvSpPr>
          <p:spPr bwMode="auto">
            <a:xfrm>
              <a:off x="4391025" y="3111501"/>
              <a:ext cx="68263" cy="22225"/>
            </a:xfrm>
            <a:custGeom>
              <a:avLst/>
              <a:gdLst>
                <a:gd name="T0" fmla="*/ 0 w 43"/>
                <a:gd name="T1" fmla="*/ 0 h 14"/>
                <a:gd name="T2" fmla="*/ 43 w 43"/>
                <a:gd name="T3" fmla="*/ 0 h 14"/>
                <a:gd name="T4" fmla="*/ 22 w 43"/>
                <a:gd name="T5" fmla="*/ 14 h 14"/>
                <a:gd name="T6" fmla="*/ 0 w 43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4">
                  <a:moveTo>
                    <a:pt x="0" y="0"/>
                  </a:moveTo>
                  <a:lnTo>
                    <a:pt x="43" y="0"/>
                  </a:lnTo>
                  <a:lnTo>
                    <a:pt x="2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39" name="Freeform 203"/>
            <p:cNvSpPr>
              <a:spLocks/>
            </p:cNvSpPr>
            <p:nvPr/>
          </p:nvSpPr>
          <p:spPr bwMode="auto">
            <a:xfrm>
              <a:off x="4502150" y="2922588"/>
              <a:ext cx="131763" cy="58738"/>
            </a:xfrm>
            <a:custGeom>
              <a:avLst/>
              <a:gdLst>
                <a:gd name="T0" fmla="*/ 61 w 71"/>
                <a:gd name="T1" fmla="*/ 32 h 32"/>
                <a:gd name="T2" fmla="*/ 71 w 71"/>
                <a:gd name="T3" fmla="*/ 26 h 32"/>
                <a:gd name="T4" fmla="*/ 0 w 71"/>
                <a:gd name="T5" fmla="*/ 15 h 32"/>
                <a:gd name="T6" fmla="*/ 4 w 71"/>
                <a:gd name="T7" fmla="*/ 26 h 32"/>
                <a:gd name="T8" fmla="*/ 61 w 71"/>
                <a:gd name="T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32">
                  <a:moveTo>
                    <a:pt x="61" y="32"/>
                  </a:moveTo>
                  <a:cubicBezTo>
                    <a:pt x="71" y="26"/>
                    <a:pt x="71" y="26"/>
                    <a:pt x="71" y="26"/>
                  </a:cubicBezTo>
                  <a:cubicBezTo>
                    <a:pt x="70" y="25"/>
                    <a:pt x="50" y="0"/>
                    <a:pt x="0" y="15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5" y="14"/>
                    <a:pt x="60" y="31"/>
                    <a:pt x="61" y="32"/>
                  </a:cubicBezTo>
                  <a:close/>
                </a:path>
              </a:pathLst>
            </a:custGeom>
            <a:solidFill>
              <a:srgbClr val="445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040" name="Freeform 204"/>
            <p:cNvSpPr>
              <a:spLocks/>
            </p:cNvSpPr>
            <p:nvPr/>
          </p:nvSpPr>
          <p:spPr bwMode="auto">
            <a:xfrm>
              <a:off x="4214813" y="2922588"/>
              <a:ext cx="131763" cy="58738"/>
            </a:xfrm>
            <a:custGeom>
              <a:avLst/>
              <a:gdLst>
                <a:gd name="T0" fmla="*/ 10 w 71"/>
                <a:gd name="T1" fmla="*/ 32 h 32"/>
                <a:gd name="T2" fmla="*/ 67 w 71"/>
                <a:gd name="T3" fmla="*/ 26 h 32"/>
                <a:gd name="T4" fmla="*/ 71 w 71"/>
                <a:gd name="T5" fmla="*/ 15 h 32"/>
                <a:gd name="T6" fmla="*/ 0 w 71"/>
                <a:gd name="T7" fmla="*/ 26 h 32"/>
                <a:gd name="T8" fmla="*/ 10 w 71"/>
                <a:gd name="T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32">
                  <a:moveTo>
                    <a:pt x="10" y="32"/>
                  </a:moveTo>
                  <a:cubicBezTo>
                    <a:pt x="10" y="31"/>
                    <a:pt x="26" y="14"/>
                    <a:pt x="67" y="26"/>
                  </a:cubicBezTo>
                  <a:cubicBezTo>
                    <a:pt x="71" y="15"/>
                    <a:pt x="71" y="15"/>
                    <a:pt x="71" y="15"/>
                  </a:cubicBezTo>
                  <a:cubicBezTo>
                    <a:pt x="21" y="0"/>
                    <a:pt x="1" y="25"/>
                    <a:pt x="0" y="26"/>
                  </a:cubicBezTo>
                  <a:lnTo>
                    <a:pt x="10" y="32"/>
                  </a:lnTo>
                  <a:close/>
                </a:path>
              </a:pathLst>
            </a:custGeom>
            <a:solidFill>
              <a:srgbClr val="445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4" name="Freeform 206"/>
            <p:cNvSpPr>
              <a:spLocks/>
            </p:cNvSpPr>
            <p:nvPr/>
          </p:nvSpPr>
          <p:spPr bwMode="auto">
            <a:xfrm>
              <a:off x="4614863" y="2970213"/>
              <a:ext cx="61913" cy="36513"/>
            </a:xfrm>
            <a:custGeom>
              <a:avLst/>
              <a:gdLst>
                <a:gd name="T0" fmla="*/ 5 w 39"/>
                <a:gd name="T1" fmla="*/ 23 h 23"/>
                <a:gd name="T2" fmla="*/ 39 w 39"/>
                <a:gd name="T3" fmla="*/ 13 h 23"/>
                <a:gd name="T4" fmla="*/ 34 w 39"/>
                <a:gd name="T5" fmla="*/ 0 h 23"/>
                <a:gd name="T6" fmla="*/ 0 w 39"/>
                <a:gd name="T7" fmla="*/ 12 h 23"/>
                <a:gd name="T8" fmla="*/ 5 w 39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23">
                  <a:moveTo>
                    <a:pt x="5" y="23"/>
                  </a:moveTo>
                  <a:lnTo>
                    <a:pt x="39" y="13"/>
                  </a:lnTo>
                  <a:lnTo>
                    <a:pt x="34" y="0"/>
                  </a:lnTo>
                  <a:lnTo>
                    <a:pt x="0" y="12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5" name="Oval 207"/>
            <p:cNvSpPr>
              <a:spLocks noChangeArrowheads="1"/>
            </p:cNvSpPr>
            <p:nvPr/>
          </p:nvSpPr>
          <p:spPr bwMode="auto">
            <a:xfrm>
              <a:off x="4540250" y="3089275"/>
              <a:ext cx="69850" cy="65088"/>
            </a:xfrm>
            <a:prstGeom prst="ellipse">
              <a:avLst/>
            </a:prstGeom>
            <a:solidFill>
              <a:srgbClr val="F5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6" name="Oval 208"/>
            <p:cNvSpPr>
              <a:spLocks noChangeArrowheads="1"/>
            </p:cNvSpPr>
            <p:nvPr/>
          </p:nvSpPr>
          <p:spPr bwMode="auto">
            <a:xfrm>
              <a:off x="4235450" y="3089275"/>
              <a:ext cx="69850" cy="65088"/>
            </a:xfrm>
            <a:prstGeom prst="ellipse">
              <a:avLst/>
            </a:prstGeom>
            <a:solidFill>
              <a:srgbClr val="F5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7" name="Rectangle 209"/>
            <p:cNvSpPr>
              <a:spLocks noChangeArrowheads="1"/>
            </p:cNvSpPr>
            <p:nvPr/>
          </p:nvSpPr>
          <p:spPr bwMode="auto">
            <a:xfrm>
              <a:off x="4335463" y="2982913"/>
              <a:ext cx="177800" cy="22225"/>
            </a:xfrm>
            <a:prstGeom prst="rect">
              <a:avLst/>
            </a:pr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8" name="Freeform 210"/>
            <p:cNvSpPr>
              <a:spLocks noEditPoints="1"/>
            </p:cNvSpPr>
            <p:nvPr/>
          </p:nvSpPr>
          <p:spPr bwMode="auto">
            <a:xfrm>
              <a:off x="4452938" y="2982913"/>
              <a:ext cx="187325" cy="111125"/>
            </a:xfrm>
            <a:custGeom>
              <a:avLst/>
              <a:gdLst>
                <a:gd name="T0" fmla="*/ 0 w 101"/>
                <a:gd name="T1" fmla="*/ 30 h 60"/>
                <a:gd name="T2" fmla="*/ 33 w 101"/>
                <a:gd name="T3" fmla="*/ 0 h 60"/>
                <a:gd name="T4" fmla="*/ 69 w 101"/>
                <a:gd name="T5" fmla="*/ 0 h 60"/>
                <a:gd name="T6" fmla="*/ 101 w 101"/>
                <a:gd name="T7" fmla="*/ 30 h 60"/>
                <a:gd name="T8" fmla="*/ 69 w 101"/>
                <a:gd name="T9" fmla="*/ 60 h 60"/>
                <a:gd name="T10" fmla="*/ 33 w 101"/>
                <a:gd name="T11" fmla="*/ 60 h 60"/>
                <a:gd name="T12" fmla="*/ 0 w 101"/>
                <a:gd name="T13" fmla="*/ 30 h 60"/>
                <a:gd name="T14" fmla="*/ 33 w 101"/>
                <a:gd name="T15" fmla="*/ 12 h 60"/>
                <a:gd name="T16" fmla="*/ 13 w 101"/>
                <a:gd name="T17" fmla="*/ 30 h 60"/>
                <a:gd name="T18" fmla="*/ 33 w 101"/>
                <a:gd name="T19" fmla="*/ 49 h 60"/>
                <a:gd name="T20" fmla="*/ 69 w 101"/>
                <a:gd name="T21" fmla="*/ 49 h 60"/>
                <a:gd name="T22" fmla="*/ 89 w 101"/>
                <a:gd name="T23" fmla="*/ 30 h 60"/>
                <a:gd name="T24" fmla="*/ 69 w 101"/>
                <a:gd name="T25" fmla="*/ 12 h 60"/>
                <a:gd name="T26" fmla="*/ 33 w 101"/>
                <a:gd name="T27" fmla="*/ 1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1" h="60">
                  <a:moveTo>
                    <a:pt x="0" y="30"/>
                  </a:moveTo>
                  <a:cubicBezTo>
                    <a:pt x="0" y="14"/>
                    <a:pt x="15" y="0"/>
                    <a:pt x="33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87" y="0"/>
                    <a:pt x="101" y="14"/>
                    <a:pt x="101" y="30"/>
                  </a:cubicBezTo>
                  <a:cubicBezTo>
                    <a:pt x="101" y="47"/>
                    <a:pt x="87" y="60"/>
                    <a:pt x="69" y="60"/>
                  </a:cubicBezTo>
                  <a:cubicBezTo>
                    <a:pt x="33" y="60"/>
                    <a:pt x="33" y="60"/>
                    <a:pt x="33" y="60"/>
                  </a:cubicBezTo>
                  <a:cubicBezTo>
                    <a:pt x="15" y="60"/>
                    <a:pt x="0" y="47"/>
                    <a:pt x="0" y="30"/>
                  </a:cubicBezTo>
                  <a:close/>
                  <a:moveTo>
                    <a:pt x="33" y="12"/>
                  </a:moveTo>
                  <a:cubicBezTo>
                    <a:pt x="22" y="12"/>
                    <a:pt x="13" y="20"/>
                    <a:pt x="13" y="30"/>
                  </a:cubicBezTo>
                  <a:cubicBezTo>
                    <a:pt x="13" y="41"/>
                    <a:pt x="22" y="49"/>
                    <a:pt x="33" y="49"/>
                  </a:cubicBezTo>
                  <a:cubicBezTo>
                    <a:pt x="69" y="49"/>
                    <a:pt x="69" y="49"/>
                    <a:pt x="69" y="49"/>
                  </a:cubicBezTo>
                  <a:cubicBezTo>
                    <a:pt x="80" y="49"/>
                    <a:pt x="89" y="41"/>
                    <a:pt x="89" y="30"/>
                  </a:cubicBezTo>
                  <a:cubicBezTo>
                    <a:pt x="89" y="20"/>
                    <a:pt x="80" y="12"/>
                    <a:pt x="69" y="12"/>
                  </a:cubicBezTo>
                  <a:lnTo>
                    <a:pt x="33" y="12"/>
                  </a:ln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19" name="Freeform 211"/>
            <p:cNvSpPr>
              <a:spLocks noEditPoints="1"/>
            </p:cNvSpPr>
            <p:nvPr/>
          </p:nvSpPr>
          <p:spPr bwMode="auto">
            <a:xfrm>
              <a:off x="4208463" y="2982913"/>
              <a:ext cx="187325" cy="111125"/>
            </a:xfrm>
            <a:custGeom>
              <a:avLst/>
              <a:gdLst>
                <a:gd name="T0" fmla="*/ 0 w 101"/>
                <a:gd name="T1" fmla="*/ 30 h 60"/>
                <a:gd name="T2" fmla="*/ 33 w 101"/>
                <a:gd name="T3" fmla="*/ 0 h 60"/>
                <a:gd name="T4" fmla="*/ 68 w 101"/>
                <a:gd name="T5" fmla="*/ 0 h 60"/>
                <a:gd name="T6" fmla="*/ 101 w 101"/>
                <a:gd name="T7" fmla="*/ 30 h 60"/>
                <a:gd name="T8" fmla="*/ 68 w 101"/>
                <a:gd name="T9" fmla="*/ 60 h 60"/>
                <a:gd name="T10" fmla="*/ 33 w 101"/>
                <a:gd name="T11" fmla="*/ 60 h 60"/>
                <a:gd name="T12" fmla="*/ 0 w 101"/>
                <a:gd name="T13" fmla="*/ 30 h 60"/>
                <a:gd name="T14" fmla="*/ 33 w 101"/>
                <a:gd name="T15" fmla="*/ 12 h 60"/>
                <a:gd name="T16" fmla="*/ 12 w 101"/>
                <a:gd name="T17" fmla="*/ 30 h 60"/>
                <a:gd name="T18" fmla="*/ 33 w 101"/>
                <a:gd name="T19" fmla="*/ 49 h 60"/>
                <a:gd name="T20" fmla="*/ 68 w 101"/>
                <a:gd name="T21" fmla="*/ 49 h 60"/>
                <a:gd name="T22" fmla="*/ 89 w 101"/>
                <a:gd name="T23" fmla="*/ 30 h 60"/>
                <a:gd name="T24" fmla="*/ 68 w 101"/>
                <a:gd name="T25" fmla="*/ 12 h 60"/>
                <a:gd name="T26" fmla="*/ 33 w 101"/>
                <a:gd name="T27" fmla="*/ 1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1" h="60">
                  <a:moveTo>
                    <a:pt x="0" y="30"/>
                  </a:moveTo>
                  <a:cubicBezTo>
                    <a:pt x="0" y="14"/>
                    <a:pt x="15" y="0"/>
                    <a:pt x="33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86" y="0"/>
                    <a:pt x="101" y="14"/>
                    <a:pt x="101" y="30"/>
                  </a:cubicBezTo>
                  <a:cubicBezTo>
                    <a:pt x="101" y="47"/>
                    <a:pt x="86" y="60"/>
                    <a:pt x="68" y="60"/>
                  </a:cubicBezTo>
                  <a:cubicBezTo>
                    <a:pt x="33" y="60"/>
                    <a:pt x="33" y="60"/>
                    <a:pt x="33" y="60"/>
                  </a:cubicBezTo>
                  <a:cubicBezTo>
                    <a:pt x="15" y="60"/>
                    <a:pt x="0" y="47"/>
                    <a:pt x="0" y="30"/>
                  </a:cubicBezTo>
                  <a:close/>
                  <a:moveTo>
                    <a:pt x="33" y="12"/>
                  </a:moveTo>
                  <a:cubicBezTo>
                    <a:pt x="21" y="12"/>
                    <a:pt x="12" y="20"/>
                    <a:pt x="12" y="30"/>
                  </a:cubicBezTo>
                  <a:cubicBezTo>
                    <a:pt x="12" y="41"/>
                    <a:pt x="21" y="49"/>
                    <a:pt x="33" y="49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79" y="49"/>
                    <a:pt x="89" y="41"/>
                    <a:pt x="89" y="30"/>
                  </a:cubicBezTo>
                  <a:cubicBezTo>
                    <a:pt x="89" y="20"/>
                    <a:pt x="79" y="12"/>
                    <a:pt x="68" y="12"/>
                  </a:cubicBezTo>
                  <a:lnTo>
                    <a:pt x="33" y="12"/>
                  </a:ln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20" name="Freeform 212"/>
            <p:cNvSpPr>
              <a:spLocks/>
            </p:cNvSpPr>
            <p:nvPr/>
          </p:nvSpPr>
          <p:spPr bwMode="auto">
            <a:xfrm>
              <a:off x="4071938" y="2719388"/>
              <a:ext cx="293688" cy="392113"/>
            </a:xfrm>
            <a:custGeom>
              <a:avLst/>
              <a:gdLst>
                <a:gd name="T0" fmla="*/ 117 w 158"/>
                <a:gd name="T1" fmla="*/ 58 h 211"/>
                <a:gd name="T2" fmla="*/ 47 w 158"/>
                <a:gd name="T3" fmla="*/ 211 h 211"/>
                <a:gd name="T4" fmla="*/ 105 w 158"/>
                <a:gd name="T5" fmla="*/ 31 h 211"/>
                <a:gd name="T6" fmla="*/ 117 w 158"/>
                <a:gd name="T7" fmla="*/ 58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" h="211">
                  <a:moveTo>
                    <a:pt x="117" y="58"/>
                  </a:moveTo>
                  <a:cubicBezTo>
                    <a:pt x="48" y="65"/>
                    <a:pt x="131" y="144"/>
                    <a:pt x="47" y="211"/>
                  </a:cubicBezTo>
                  <a:cubicBezTo>
                    <a:pt x="83" y="113"/>
                    <a:pt x="0" y="0"/>
                    <a:pt x="105" y="31"/>
                  </a:cubicBezTo>
                  <a:cubicBezTo>
                    <a:pt x="148" y="19"/>
                    <a:pt x="158" y="24"/>
                    <a:pt x="117" y="58"/>
                  </a:cubicBezTo>
                  <a:close/>
                </a:path>
              </a:pathLst>
            </a:custGeom>
            <a:solidFill>
              <a:srgbClr val="444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21" name="Freeform 213"/>
            <p:cNvSpPr>
              <a:spLocks/>
            </p:cNvSpPr>
            <p:nvPr/>
          </p:nvSpPr>
          <p:spPr bwMode="auto">
            <a:xfrm>
              <a:off x="4264025" y="2552700"/>
              <a:ext cx="692150" cy="582613"/>
            </a:xfrm>
            <a:custGeom>
              <a:avLst/>
              <a:gdLst>
                <a:gd name="T0" fmla="*/ 13 w 372"/>
                <a:gd name="T1" fmla="*/ 148 h 314"/>
                <a:gd name="T2" fmla="*/ 208 w 372"/>
                <a:gd name="T3" fmla="*/ 298 h 314"/>
                <a:gd name="T4" fmla="*/ 229 w 372"/>
                <a:gd name="T5" fmla="*/ 241 h 314"/>
                <a:gd name="T6" fmla="*/ 240 w 372"/>
                <a:gd name="T7" fmla="*/ 314 h 314"/>
                <a:gd name="T8" fmla="*/ 0 w 372"/>
                <a:gd name="T9" fmla="*/ 109 h 314"/>
                <a:gd name="T10" fmla="*/ 13 w 372"/>
                <a:gd name="T11" fmla="*/ 14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314">
                  <a:moveTo>
                    <a:pt x="13" y="148"/>
                  </a:moveTo>
                  <a:cubicBezTo>
                    <a:pt x="96" y="192"/>
                    <a:pt x="152" y="86"/>
                    <a:pt x="208" y="298"/>
                  </a:cubicBezTo>
                  <a:cubicBezTo>
                    <a:pt x="223" y="277"/>
                    <a:pt x="224" y="260"/>
                    <a:pt x="229" y="241"/>
                  </a:cubicBezTo>
                  <a:cubicBezTo>
                    <a:pt x="231" y="266"/>
                    <a:pt x="243" y="277"/>
                    <a:pt x="240" y="314"/>
                  </a:cubicBezTo>
                  <a:cubicBezTo>
                    <a:pt x="372" y="76"/>
                    <a:pt x="80" y="0"/>
                    <a:pt x="0" y="109"/>
                  </a:cubicBezTo>
                  <a:cubicBezTo>
                    <a:pt x="2" y="123"/>
                    <a:pt x="4" y="135"/>
                    <a:pt x="13" y="148"/>
                  </a:cubicBezTo>
                  <a:close/>
                </a:path>
              </a:pathLst>
            </a:custGeom>
            <a:solidFill>
              <a:srgbClr val="444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22" name="Freeform 214"/>
            <p:cNvSpPr>
              <a:spLocks/>
            </p:cNvSpPr>
            <p:nvPr/>
          </p:nvSpPr>
          <p:spPr bwMode="auto">
            <a:xfrm>
              <a:off x="4203700" y="3419475"/>
              <a:ext cx="68263" cy="288925"/>
            </a:xfrm>
            <a:custGeom>
              <a:avLst/>
              <a:gdLst>
                <a:gd name="T0" fmla="*/ 3 w 37"/>
                <a:gd name="T1" fmla="*/ 9 h 155"/>
                <a:gd name="T2" fmla="*/ 0 w 37"/>
                <a:gd name="T3" fmla="*/ 155 h 155"/>
                <a:gd name="T4" fmla="*/ 28 w 37"/>
                <a:gd name="T5" fmla="*/ 155 h 155"/>
                <a:gd name="T6" fmla="*/ 25 w 37"/>
                <a:gd name="T7" fmla="*/ 0 h 155"/>
                <a:gd name="T8" fmla="*/ 3 w 37"/>
                <a:gd name="T9" fmla="*/ 9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55">
                  <a:moveTo>
                    <a:pt x="3" y="9"/>
                  </a:moveTo>
                  <a:cubicBezTo>
                    <a:pt x="3" y="9"/>
                    <a:pt x="12" y="123"/>
                    <a:pt x="0" y="155"/>
                  </a:cubicBezTo>
                  <a:cubicBezTo>
                    <a:pt x="28" y="155"/>
                    <a:pt x="28" y="155"/>
                    <a:pt x="28" y="155"/>
                  </a:cubicBezTo>
                  <a:cubicBezTo>
                    <a:pt x="28" y="155"/>
                    <a:pt x="37" y="30"/>
                    <a:pt x="25" y="0"/>
                  </a:cubicBezTo>
                  <a:lnTo>
                    <a:pt x="3" y="9"/>
                  </a:lnTo>
                  <a:close/>
                </a:path>
              </a:pathLst>
            </a:custGeom>
            <a:solidFill>
              <a:srgbClr val="734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  <p:sp>
          <p:nvSpPr>
            <p:cNvPr id="23" name="Freeform 215"/>
            <p:cNvSpPr>
              <a:spLocks/>
            </p:cNvSpPr>
            <p:nvPr/>
          </p:nvSpPr>
          <p:spPr bwMode="auto">
            <a:xfrm>
              <a:off x="4587875" y="3414713"/>
              <a:ext cx="74613" cy="293688"/>
            </a:xfrm>
            <a:custGeom>
              <a:avLst/>
              <a:gdLst>
                <a:gd name="T0" fmla="*/ 1 w 40"/>
                <a:gd name="T1" fmla="*/ 0 h 158"/>
                <a:gd name="T2" fmla="*/ 15 w 40"/>
                <a:gd name="T3" fmla="*/ 158 h 158"/>
                <a:gd name="T4" fmla="*/ 40 w 40"/>
                <a:gd name="T5" fmla="*/ 158 h 158"/>
                <a:gd name="T6" fmla="*/ 27 w 40"/>
                <a:gd name="T7" fmla="*/ 12 h 158"/>
                <a:gd name="T8" fmla="*/ 1 w 40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158">
                  <a:moveTo>
                    <a:pt x="1" y="0"/>
                  </a:moveTo>
                  <a:cubicBezTo>
                    <a:pt x="1" y="0"/>
                    <a:pt x="0" y="133"/>
                    <a:pt x="15" y="158"/>
                  </a:cubicBezTo>
                  <a:cubicBezTo>
                    <a:pt x="40" y="158"/>
                    <a:pt x="40" y="158"/>
                    <a:pt x="40" y="158"/>
                  </a:cubicBezTo>
                  <a:cubicBezTo>
                    <a:pt x="40" y="158"/>
                    <a:pt x="12" y="23"/>
                    <a:pt x="27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734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baseline="-25000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7140575" y="4441825"/>
            <a:ext cx="950913" cy="1141413"/>
            <a:chOff x="7140575" y="4441825"/>
            <a:chExt cx="950913" cy="1141413"/>
          </a:xfrm>
        </p:grpSpPr>
        <p:sp>
          <p:nvSpPr>
            <p:cNvPr id="24" name="Rectangle 216"/>
            <p:cNvSpPr>
              <a:spLocks noChangeArrowheads="1"/>
            </p:cNvSpPr>
            <p:nvPr/>
          </p:nvSpPr>
          <p:spPr bwMode="auto">
            <a:xfrm>
              <a:off x="7551738" y="5056188"/>
              <a:ext cx="131763" cy="219075"/>
            </a:xfrm>
            <a:prstGeom prst="rect">
              <a:avLst/>
            </a:pr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17"/>
            <p:cNvSpPr>
              <a:spLocks/>
            </p:cNvSpPr>
            <p:nvPr/>
          </p:nvSpPr>
          <p:spPr bwMode="auto">
            <a:xfrm>
              <a:off x="7297738" y="4783138"/>
              <a:ext cx="123825" cy="142875"/>
            </a:xfrm>
            <a:custGeom>
              <a:avLst/>
              <a:gdLst>
                <a:gd name="T0" fmla="*/ 61 w 67"/>
                <a:gd name="T1" fmla="*/ 31 h 77"/>
                <a:gd name="T2" fmla="*/ 46 w 67"/>
                <a:gd name="T3" fmla="*/ 73 h 77"/>
                <a:gd name="T4" fmla="*/ 7 w 67"/>
                <a:gd name="T5" fmla="*/ 46 h 77"/>
                <a:gd name="T6" fmla="*/ 21 w 67"/>
                <a:gd name="T7" fmla="*/ 5 h 77"/>
                <a:gd name="T8" fmla="*/ 61 w 67"/>
                <a:gd name="T9" fmla="*/ 31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77">
                  <a:moveTo>
                    <a:pt x="61" y="31"/>
                  </a:moveTo>
                  <a:cubicBezTo>
                    <a:pt x="67" y="50"/>
                    <a:pt x="61" y="69"/>
                    <a:pt x="46" y="73"/>
                  </a:cubicBezTo>
                  <a:cubicBezTo>
                    <a:pt x="31" y="77"/>
                    <a:pt x="13" y="65"/>
                    <a:pt x="7" y="46"/>
                  </a:cubicBezTo>
                  <a:cubicBezTo>
                    <a:pt x="0" y="28"/>
                    <a:pt x="6" y="9"/>
                    <a:pt x="21" y="5"/>
                  </a:cubicBezTo>
                  <a:cubicBezTo>
                    <a:pt x="36" y="0"/>
                    <a:pt x="54" y="12"/>
                    <a:pt x="61" y="31"/>
                  </a:cubicBez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18"/>
            <p:cNvSpPr>
              <a:spLocks/>
            </p:cNvSpPr>
            <p:nvPr/>
          </p:nvSpPr>
          <p:spPr bwMode="auto">
            <a:xfrm>
              <a:off x="7815263" y="4783138"/>
              <a:ext cx="127000" cy="142875"/>
            </a:xfrm>
            <a:custGeom>
              <a:avLst/>
              <a:gdLst>
                <a:gd name="T0" fmla="*/ 7 w 68"/>
                <a:gd name="T1" fmla="*/ 31 h 77"/>
                <a:gd name="T2" fmla="*/ 22 w 68"/>
                <a:gd name="T3" fmla="*/ 73 h 77"/>
                <a:gd name="T4" fmla="*/ 61 w 68"/>
                <a:gd name="T5" fmla="*/ 46 h 77"/>
                <a:gd name="T6" fmla="*/ 46 w 68"/>
                <a:gd name="T7" fmla="*/ 5 h 77"/>
                <a:gd name="T8" fmla="*/ 7 w 68"/>
                <a:gd name="T9" fmla="*/ 31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7">
                  <a:moveTo>
                    <a:pt x="7" y="31"/>
                  </a:moveTo>
                  <a:cubicBezTo>
                    <a:pt x="0" y="50"/>
                    <a:pt x="7" y="69"/>
                    <a:pt x="22" y="73"/>
                  </a:cubicBezTo>
                  <a:cubicBezTo>
                    <a:pt x="37" y="77"/>
                    <a:pt x="54" y="65"/>
                    <a:pt x="61" y="46"/>
                  </a:cubicBezTo>
                  <a:cubicBezTo>
                    <a:pt x="68" y="28"/>
                    <a:pt x="61" y="9"/>
                    <a:pt x="46" y="5"/>
                  </a:cubicBezTo>
                  <a:cubicBezTo>
                    <a:pt x="31" y="0"/>
                    <a:pt x="14" y="12"/>
                    <a:pt x="7" y="31"/>
                  </a:cubicBez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19"/>
            <p:cNvSpPr>
              <a:spLocks/>
            </p:cNvSpPr>
            <p:nvPr/>
          </p:nvSpPr>
          <p:spPr bwMode="auto">
            <a:xfrm>
              <a:off x="7345363" y="4565650"/>
              <a:ext cx="544513" cy="585788"/>
            </a:xfrm>
            <a:custGeom>
              <a:avLst/>
              <a:gdLst>
                <a:gd name="T0" fmla="*/ 147 w 293"/>
                <a:gd name="T1" fmla="*/ 0 h 315"/>
                <a:gd name="T2" fmla="*/ 147 w 293"/>
                <a:gd name="T3" fmla="*/ 0 h 315"/>
                <a:gd name="T4" fmla="*/ 287 w 293"/>
                <a:gd name="T5" fmla="*/ 143 h 315"/>
                <a:gd name="T6" fmla="*/ 280 w 293"/>
                <a:gd name="T7" fmla="*/ 222 h 315"/>
                <a:gd name="T8" fmla="*/ 199 w 293"/>
                <a:gd name="T9" fmla="*/ 303 h 315"/>
                <a:gd name="T10" fmla="*/ 94 w 293"/>
                <a:gd name="T11" fmla="*/ 303 h 315"/>
                <a:gd name="T12" fmla="*/ 10 w 293"/>
                <a:gd name="T13" fmla="*/ 222 h 315"/>
                <a:gd name="T14" fmla="*/ 6 w 293"/>
                <a:gd name="T15" fmla="*/ 143 h 315"/>
                <a:gd name="T16" fmla="*/ 147 w 293"/>
                <a:gd name="T17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3" h="315">
                  <a:moveTo>
                    <a:pt x="147" y="0"/>
                  </a:moveTo>
                  <a:cubicBezTo>
                    <a:pt x="147" y="0"/>
                    <a:pt x="147" y="0"/>
                    <a:pt x="147" y="0"/>
                  </a:cubicBezTo>
                  <a:cubicBezTo>
                    <a:pt x="199" y="0"/>
                    <a:pt x="293" y="20"/>
                    <a:pt x="287" y="143"/>
                  </a:cubicBezTo>
                  <a:cubicBezTo>
                    <a:pt x="286" y="173"/>
                    <a:pt x="286" y="176"/>
                    <a:pt x="280" y="222"/>
                  </a:cubicBezTo>
                  <a:cubicBezTo>
                    <a:pt x="273" y="271"/>
                    <a:pt x="230" y="290"/>
                    <a:pt x="199" y="303"/>
                  </a:cubicBezTo>
                  <a:cubicBezTo>
                    <a:pt x="172" y="315"/>
                    <a:pt x="121" y="315"/>
                    <a:pt x="94" y="303"/>
                  </a:cubicBezTo>
                  <a:cubicBezTo>
                    <a:pt x="63" y="290"/>
                    <a:pt x="16" y="271"/>
                    <a:pt x="10" y="222"/>
                  </a:cubicBezTo>
                  <a:cubicBezTo>
                    <a:pt x="3" y="176"/>
                    <a:pt x="8" y="173"/>
                    <a:pt x="6" y="143"/>
                  </a:cubicBezTo>
                  <a:cubicBezTo>
                    <a:pt x="0" y="20"/>
                    <a:pt x="94" y="0"/>
                    <a:pt x="147" y="0"/>
                  </a:cubicBezTo>
                  <a:close/>
                </a:path>
              </a:pathLst>
            </a:custGeom>
            <a:solidFill>
              <a:srgbClr val="FBD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Oval 220"/>
            <p:cNvSpPr>
              <a:spLocks noChangeArrowheads="1"/>
            </p:cNvSpPr>
            <p:nvPr/>
          </p:nvSpPr>
          <p:spPr bwMode="auto">
            <a:xfrm>
              <a:off x="7450138" y="4837113"/>
              <a:ext cx="38100" cy="34925"/>
            </a:xfrm>
            <a:prstGeom prst="ellipse">
              <a:avLst/>
            </a:prstGeom>
            <a:solidFill>
              <a:srgbClr val="6378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Oval 221"/>
            <p:cNvSpPr>
              <a:spLocks noChangeArrowheads="1"/>
            </p:cNvSpPr>
            <p:nvPr/>
          </p:nvSpPr>
          <p:spPr bwMode="auto">
            <a:xfrm>
              <a:off x="7747000" y="4837113"/>
              <a:ext cx="38100" cy="34925"/>
            </a:xfrm>
            <a:prstGeom prst="ellipse">
              <a:avLst/>
            </a:prstGeom>
            <a:solidFill>
              <a:srgbClr val="6378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22"/>
            <p:cNvSpPr>
              <a:spLocks/>
            </p:cNvSpPr>
            <p:nvPr/>
          </p:nvSpPr>
          <p:spPr bwMode="auto">
            <a:xfrm>
              <a:off x="7569200" y="5024438"/>
              <a:ext cx="98425" cy="39688"/>
            </a:xfrm>
            <a:custGeom>
              <a:avLst/>
              <a:gdLst>
                <a:gd name="T0" fmla="*/ 53 w 53"/>
                <a:gd name="T1" fmla="*/ 0 h 21"/>
                <a:gd name="T2" fmla="*/ 27 w 53"/>
                <a:gd name="T3" fmla="*/ 21 h 21"/>
                <a:gd name="T4" fmla="*/ 0 w 53"/>
                <a:gd name="T5" fmla="*/ 0 h 21"/>
                <a:gd name="T6" fmla="*/ 53 w 53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1">
                  <a:moveTo>
                    <a:pt x="53" y="0"/>
                  </a:moveTo>
                  <a:cubicBezTo>
                    <a:pt x="49" y="13"/>
                    <a:pt x="41" y="21"/>
                    <a:pt x="27" y="21"/>
                  </a:cubicBezTo>
                  <a:cubicBezTo>
                    <a:pt x="12" y="21"/>
                    <a:pt x="3" y="13"/>
                    <a:pt x="0" y="0"/>
                  </a:cubicBezTo>
                  <a:cubicBezTo>
                    <a:pt x="20" y="0"/>
                    <a:pt x="34" y="0"/>
                    <a:pt x="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23"/>
            <p:cNvSpPr>
              <a:spLocks/>
            </p:cNvSpPr>
            <p:nvPr/>
          </p:nvSpPr>
          <p:spPr bwMode="auto">
            <a:xfrm>
              <a:off x="7548563" y="4972050"/>
              <a:ext cx="138113" cy="20638"/>
            </a:xfrm>
            <a:custGeom>
              <a:avLst/>
              <a:gdLst>
                <a:gd name="T0" fmla="*/ 0 w 87"/>
                <a:gd name="T1" fmla="*/ 0 h 13"/>
                <a:gd name="T2" fmla="*/ 87 w 87"/>
                <a:gd name="T3" fmla="*/ 0 h 13"/>
                <a:gd name="T4" fmla="*/ 45 w 87"/>
                <a:gd name="T5" fmla="*/ 13 h 13"/>
                <a:gd name="T6" fmla="*/ 0 w 8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13">
                  <a:moveTo>
                    <a:pt x="0" y="0"/>
                  </a:moveTo>
                  <a:lnTo>
                    <a:pt x="87" y="0"/>
                  </a:lnTo>
                  <a:lnTo>
                    <a:pt x="45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4" name="Freeform 224"/>
            <p:cNvSpPr>
              <a:spLocks/>
            </p:cNvSpPr>
            <p:nvPr/>
          </p:nvSpPr>
          <p:spPr bwMode="auto">
            <a:xfrm>
              <a:off x="7694613" y="4765675"/>
              <a:ext cx="147638" cy="50800"/>
            </a:xfrm>
            <a:custGeom>
              <a:avLst/>
              <a:gdLst>
                <a:gd name="T0" fmla="*/ 79 w 79"/>
                <a:gd name="T1" fmla="*/ 17 h 27"/>
                <a:gd name="T2" fmla="*/ 72 w 79"/>
                <a:gd name="T3" fmla="*/ 27 h 27"/>
                <a:gd name="T4" fmla="*/ 5 w 79"/>
                <a:gd name="T5" fmla="*/ 22 h 27"/>
                <a:gd name="T6" fmla="*/ 0 w 79"/>
                <a:gd name="T7" fmla="*/ 12 h 27"/>
                <a:gd name="T8" fmla="*/ 79 w 79"/>
                <a:gd name="T9" fmla="*/ 1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7">
                  <a:moveTo>
                    <a:pt x="79" y="17"/>
                  </a:moveTo>
                  <a:cubicBezTo>
                    <a:pt x="72" y="27"/>
                    <a:pt x="72" y="27"/>
                    <a:pt x="72" y="27"/>
                  </a:cubicBezTo>
                  <a:cubicBezTo>
                    <a:pt x="72" y="26"/>
                    <a:pt x="39" y="12"/>
                    <a:pt x="5" y="2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40" y="0"/>
                    <a:pt x="77" y="16"/>
                    <a:pt x="79" y="17"/>
                  </a:cubicBezTo>
                  <a:close/>
                </a:path>
              </a:pathLst>
            </a:custGeom>
            <a:solidFill>
              <a:srgbClr val="9477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5" name="Freeform 225"/>
            <p:cNvSpPr>
              <a:spLocks/>
            </p:cNvSpPr>
            <p:nvPr/>
          </p:nvSpPr>
          <p:spPr bwMode="auto">
            <a:xfrm>
              <a:off x="7396163" y="4765675"/>
              <a:ext cx="153988" cy="50800"/>
            </a:xfrm>
            <a:custGeom>
              <a:avLst/>
              <a:gdLst>
                <a:gd name="T0" fmla="*/ 83 w 83"/>
                <a:gd name="T1" fmla="*/ 12 h 27"/>
                <a:gd name="T2" fmla="*/ 78 w 83"/>
                <a:gd name="T3" fmla="*/ 22 h 27"/>
                <a:gd name="T4" fmla="*/ 7 w 83"/>
                <a:gd name="T5" fmla="*/ 27 h 27"/>
                <a:gd name="T6" fmla="*/ 0 w 83"/>
                <a:gd name="T7" fmla="*/ 17 h 27"/>
                <a:gd name="T8" fmla="*/ 83 w 83"/>
                <a:gd name="T9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27">
                  <a:moveTo>
                    <a:pt x="83" y="12"/>
                  </a:moveTo>
                  <a:cubicBezTo>
                    <a:pt x="78" y="22"/>
                    <a:pt x="78" y="22"/>
                    <a:pt x="78" y="22"/>
                  </a:cubicBezTo>
                  <a:cubicBezTo>
                    <a:pt x="42" y="12"/>
                    <a:pt x="7" y="27"/>
                    <a:pt x="7" y="2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7"/>
                    <a:pt x="40" y="0"/>
                    <a:pt x="83" y="12"/>
                  </a:cubicBezTo>
                  <a:close/>
                </a:path>
              </a:pathLst>
            </a:custGeom>
            <a:solidFill>
              <a:srgbClr val="9477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6" name="Freeform 226"/>
            <p:cNvSpPr>
              <a:spLocks/>
            </p:cNvSpPr>
            <p:nvPr/>
          </p:nvSpPr>
          <p:spPr bwMode="auto">
            <a:xfrm>
              <a:off x="7267575" y="4441825"/>
              <a:ext cx="638175" cy="423863"/>
            </a:xfrm>
            <a:custGeom>
              <a:avLst/>
              <a:gdLst>
                <a:gd name="T0" fmla="*/ 288 w 344"/>
                <a:gd name="T1" fmla="*/ 110 h 228"/>
                <a:gd name="T2" fmla="*/ 321 w 344"/>
                <a:gd name="T3" fmla="*/ 167 h 228"/>
                <a:gd name="T4" fmla="*/ 328 w 344"/>
                <a:gd name="T5" fmla="*/ 228 h 228"/>
                <a:gd name="T6" fmla="*/ 341 w 344"/>
                <a:gd name="T7" fmla="*/ 173 h 228"/>
                <a:gd name="T8" fmla="*/ 290 w 344"/>
                <a:gd name="T9" fmla="*/ 78 h 228"/>
                <a:gd name="T10" fmla="*/ 40 w 344"/>
                <a:gd name="T11" fmla="*/ 144 h 228"/>
                <a:gd name="T12" fmla="*/ 49 w 344"/>
                <a:gd name="T13" fmla="*/ 228 h 228"/>
                <a:gd name="T14" fmla="*/ 59 w 344"/>
                <a:gd name="T15" fmla="*/ 172 h 228"/>
                <a:gd name="T16" fmla="*/ 288 w 344"/>
                <a:gd name="T17" fmla="*/ 11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4" h="228">
                  <a:moveTo>
                    <a:pt x="288" y="110"/>
                  </a:moveTo>
                  <a:cubicBezTo>
                    <a:pt x="317" y="126"/>
                    <a:pt x="299" y="160"/>
                    <a:pt x="321" y="167"/>
                  </a:cubicBezTo>
                  <a:cubicBezTo>
                    <a:pt x="329" y="198"/>
                    <a:pt x="328" y="228"/>
                    <a:pt x="328" y="228"/>
                  </a:cubicBezTo>
                  <a:cubicBezTo>
                    <a:pt x="328" y="228"/>
                    <a:pt x="339" y="207"/>
                    <a:pt x="341" y="173"/>
                  </a:cubicBezTo>
                  <a:cubicBezTo>
                    <a:pt x="344" y="135"/>
                    <a:pt x="339" y="78"/>
                    <a:pt x="290" y="78"/>
                  </a:cubicBezTo>
                  <a:cubicBezTo>
                    <a:pt x="285" y="36"/>
                    <a:pt x="56" y="0"/>
                    <a:pt x="40" y="144"/>
                  </a:cubicBezTo>
                  <a:cubicBezTo>
                    <a:pt x="35" y="197"/>
                    <a:pt x="49" y="228"/>
                    <a:pt x="49" y="228"/>
                  </a:cubicBezTo>
                  <a:cubicBezTo>
                    <a:pt x="49" y="228"/>
                    <a:pt x="47" y="202"/>
                    <a:pt x="59" y="172"/>
                  </a:cubicBezTo>
                  <a:cubicBezTo>
                    <a:pt x="119" y="158"/>
                    <a:pt x="0" y="78"/>
                    <a:pt x="288" y="110"/>
                  </a:cubicBezTo>
                  <a:close/>
                </a:path>
              </a:pathLst>
            </a:custGeom>
            <a:solidFill>
              <a:srgbClr val="9477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7" name="Rectangle 227"/>
            <p:cNvSpPr>
              <a:spLocks noChangeArrowheads="1"/>
            </p:cNvSpPr>
            <p:nvPr/>
          </p:nvSpPr>
          <p:spPr bwMode="auto">
            <a:xfrm>
              <a:off x="7551738" y="5186363"/>
              <a:ext cx="131763" cy="2698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8" name="Freeform 228"/>
            <p:cNvSpPr>
              <a:spLocks/>
            </p:cNvSpPr>
            <p:nvPr/>
          </p:nvSpPr>
          <p:spPr bwMode="auto">
            <a:xfrm>
              <a:off x="7569200" y="5184775"/>
              <a:ext cx="84138" cy="71438"/>
            </a:xfrm>
            <a:custGeom>
              <a:avLst/>
              <a:gdLst>
                <a:gd name="T0" fmla="*/ 53 w 53"/>
                <a:gd name="T1" fmla="*/ 0 h 45"/>
                <a:gd name="T2" fmla="*/ 0 w 53"/>
                <a:gd name="T3" fmla="*/ 1 h 45"/>
                <a:gd name="T4" fmla="*/ 16 w 53"/>
                <a:gd name="T5" fmla="*/ 45 h 45"/>
                <a:gd name="T6" fmla="*/ 39 w 53"/>
                <a:gd name="T7" fmla="*/ 45 h 45"/>
                <a:gd name="T8" fmla="*/ 53 w 53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5">
                  <a:moveTo>
                    <a:pt x="53" y="0"/>
                  </a:moveTo>
                  <a:lnTo>
                    <a:pt x="0" y="1"/>
                  </a:lnTo>
                  <a:lnTo>
                    <a:pt x="16" y="45"/>
                  </a:lnTo>
                  <a:lnTo>
                    <a:pt x="39" y="45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9" name="Freeform 229"/>
            <p:cNvSpPr>
              <a:spLocks/>
            </p:cNvSpPr>
            <p:nvPr/>
          </p:nvSpPr>
          <p:spPr bwMode="auto">
            <a:xfrm>
              <a:off x="7624763" y="5213350"/>
              <a:ext cx="466725" cy="369888"/>
            </a:xfrm>
            <a:custGeom>
              <a:avLst/>
              <a:gdLst>
                <a:gd name="T0" fmla="*/ 32 w 252"/>
                <a:gd name="T1" fmla="*/ 0 h 199"/>
                <a:gd name="T2" fmla="*/ 39 w 252"/>
                <a:gd name="T3" fmla="*/ 0 h 199"/>
                <a:gd name="T4" fmla="*/ 194 w 252"/>
                <a:gd name="T5" fmla="*/ 47 h 199"/>
                <a:gd name="T6" fmla="*/ 194 w 252"/>
                <a:gd name="T7" fmla="*/ 47 h 199"/>
                <a:gd name="T8" fmla="*/ 234 w 252"/>
                <a:gd name="T9" fmla="*/ 199 h 199"/>
                <a:gd name="T10" fmla="*/ 0 w 252"/>
                <a:gd name="T11" fmla="*/ 199 h 199"/>
                <a:gd name="T12" fmla="*/ 32 w 252"/>
                <a:gd name="T13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2" h="199">
                  <a:moveTo>
                    <a:pt x="32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89" y="0"/>
                    <a:pt x="162" y="13"/>
                    <a:pt x="194" y="47"/>
                  </a:cubicBezTo>
                  <a:cubicBezTo>
                    <a:pt x="194" y="47"/>
                    <a:pt x="194" y="47"/>
                    <a:pt x="194" y="47"/>
                  </a:cubicBezTo>
                  <a:cubicBezTo>
                    <a:pt x="252" y="47"/>
                    <a:pt x="235" y="110"/>
                    <a:pt x="234" y="199"/>
                  </a:cubicBezTo>
                  <a:cubicBezTo>
                    <a:pt x="0" y="199"/>
                    <a:pt x="0" y="199"/>
                    <a:pt x="0" y="199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0" name="Freeform 230"/>
            <p:cNvSpPr>
              <a:spLocks/>
            </p:cNvSpPr>
            <p:nvPr/>
          </p:nvSpPr>
          <p:spPr bwMode="auto">
            <a:xfrm>
              <a:off x="7140575" y="5213350"/>
              <a:ext cx="454025" cy="369888"/>
            </a:xfrm>
            <a:custGeom>
              <a:avLst/>
              <a:gdLst>
                <a:gd name="T0" fmla="*/ 59 w 244"/>
                <a:gd name="T1" fmla="*/ 47 h 199"/>
                <a:gd name="T2" fmla="*/ 59 w 244"/>
                <a:gd name="T3" fmla="*/ 47 h 199"/>
                <a:gd name="T4" fmla="*/ 214 w 244"/>
                <a:gd name="T5" fmla="*/ 0 h 199"/>
                <a:gd name="T6" fmla="*/ 244 w 244"/>
                <a:gd name="T7" fmla="*/ 199 h 199"/>
                <a:gd name="T8" fmla="*/ 11 w 244"/>
                <a:gd name="T9" fmla="*/ 199 h 199"/>
                <a:gd name="T10" fmla="*/ 59 w 244"/>
                <a:gd name="T11" fmla="*/ 47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4" h="199">
                  <a:moveTo>
                    <a:pt x="59" y="47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91" y="13"/>
                    <a:pt x="165" y="0"/>
                    <a:pt x="214" y="0"/>
                  </a:cubicBezTo>
                  <a:cubicBezTo>
                    <a:pt x="244" y="199"/>
                    <a:pt x="244" y="199"/>
                    <a:pt x="244" y="199"/>
                  </a:cubicBezTo>
                  <a:cubicBezTo>
                    <a:pt x="11" y="199"/>
                    <a:pt x="11" y="199"/>
                    <a:pt x="11" y="199"/>
                  </a:cubicBezTo>
                  <a:cubicBezTo>
                    <a:pt x="11" y="109"/>
                    <a:pt x="0" y="42"/>
                    <a:pt x="59" y="47"/>
                  </a:cubicBez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1" name="Freeform 231"/>
            <p:cNvSpPr>
              <a:spLocks/>
            </p:cNvSpPr>
            <p:nvPr/>
          </p:nvSpPr>
          <p:spPr bwMode="auto">
            <a:xfrm>
              <a:off x="7572375" y="5256213"/>
              <a:ext cx="77788" cy="327025"/>
            </a:xfrm>
            <a:custGeom>
              <a:avLst/>
              <a:gdLst>
                <a:gd name="T0" fmla="*/ 14 w 49"/>
                <a:gd name="T1" fmla="*/ 206 h 206"/>
                <a:gd name="T2" fmla="*/ 0 w 49"/>
                <a:gd name="T3" fmla="*/ 206 h 206"/>
                <a:gd name="T4" fmla="*/ 14 w 49"/>
                <a:gd name="T5" fmla="*/ 0 h 206"/>
                <a:gd name="T6" fmla="*/ 37 w 49"/>
                <a:gd name="T7" fmla="*/ 0 h 206"/>
                <a:gd name="T8" fmla="*/ 49 w 49"/>
                <a:gd name="T9" fmla="*/ 206 h 206"/>
                <a:gd name="T10" fmla="*/ 33 w 49"/>
                <a:gd name="T11" fmla="*/ 206 h 206"/>
                <a:gd name="T12" fmla="*/ 14 w 49"/>
                <a:gd name="T13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206">
                  <a:moveTo>
                    <a:pt x="14" y="206"/>
                  </a:moveTo>
                  <a:lnTo>
                    <a:pt x="0" y="206"/>
                  </a:lnTo>
                  <a:lnTo>
                    <a:pt x="14" y="0"/>
                  </a:lnTo>
                  <a:lnTo>
                    <a:pt x="37" y="0"/>
                  </a:lnTo>
                  <a:lnTo>
                    <a:pt x="49" y="206"/>
                  </a:lnTo>
                  <a:lnTo>
                    <a:pt x="33" y="206"/>
                  </a:lnTo>
                  <a:lnTo>
                    <a:pt x="14" y="206"/>
                  </a:lnTo>
                  <a:close/>
                </a:path>
              </a:pathLst>
            </a:custGeom>
            <a:solidFill>
              <a:srgbClr val="20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2" name="Freeform 232"/>
            <p:cNvSpPr>
              <a:spLocks/>
            </p:cNvSpPr>
            <p:nvPr/>
          </p:nvSpPr>
          <p:spPr bwMode="auto">
            <a:xfrm>
              <a:off x="7616825" y="5208588"/>
              <a:ext cx="241300" cy="352425"/>
            </a:xfrm>
            <a:custGeom>
              <a:avLst/>
              <a:gdLst>
                <a:gd name="T0" fmla="*/ 0 w 130"/>
                <a:gd name="T1" fmla="*/ 190 h 190"/>
                <a:gd name="T2" fmla="*/ 36 w 130"/>
                <a:gd name="T3" fmla="*/ 0 h 190"/>
                <a:gd name="T4" fmla="*/ 130 w 130"/>
                <a:gd name="T5" fmla="*/ 14 h 190"/>
                <a:gd name="T6" fmla="*/ 0 w 130"/>
                <a:gd name="T7" fmla="*/ 19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" h="190">
                  <a:moveTo>
                    <a:pt x="0" y="190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89" y="3"/>
                    <a:pt x="130" y="14"/>
                  </a:cubicBezTo>
                  <a:cubicBezTo>
                    <a:pt x="122" y="26"/>
                    <a:pt x="0" y="190"/>
                    <a:pt x="0" y="190"/>
                  </a:cubicBezTo>
                  <a:close/>
                </a:path>
              </a:pathLst>
            </a:custGeom>
            <a:solidFill>
              <a:srgbClr val="F6BE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3" name="Freeform 233"/>
            <p:cNvSpPr>
              <a:spLocks/>
            </p:cNvSpPr>
            <p:nvPr/>
          </p:nvSpPr>
          <p:spPr bwMode="auto">
            <a:xfrm>
              <a:off x="7362825" y="5213350"/>
              <a:ext cx="254000" cy="347663"/>
            </a:xfrm>
            <a:custGeom>
              <a:avLst/>
              <a:gdLst>
                <a:gd name="T0" fmla="*/ 137 w 137"/>
                <a:gd name="T1" fmla="*/ 187 h 187"/>
                <a:gd name="T2" fmla="*/ 95 w 137"/>
                <a:gd name="T3" fmla="*/ 0 h 187"/>
                <a:gd name="T4" fmla="*/ 0 w 137"/>
                <a:gd name="T5" fmla="*/ 14 h 187"/>
                <a:gd name="T6" fmla="*/ 137 w 137"/>
                <a:gd name="T7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" h="187">
                  <a:moveTo>
                    <a:pt x="137" y="187"/>
                  </a:moveTo>
                  <a:cubicBezTo>
                    <a:pt x="95" y="0"/>
                    <a:pt x="95" y="0"/>
                    <a:pt x="95" y="0"/>
                  </a:cubicBezTo>
                  <a:cubicBezTo>
                    <a:pt x="95" y="0"/>
                    <a:pt x="29" y="0"/>
                    <a:pt x="0" y="14"/>
                  </a:cubicBezTo>
                  <a:cubicBezTo>
                    <a:pt x="8" y="24"/>
                    <a:pt x="137" y="187"/>
                    <a:pt x="137" y="187"/>
                  </a:cubicBezTo>
                  <a:close/>
                </a:path>
              </a:pathLst>
            </a:custGeom>
            <a:solidFill>
              <a:srgbClr val="F6BE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4" name="Freeform 234"/>
            <p:cNvSpPr>
              <a:spLocks/>
            </p:cNvSpPr>
            <p:nvPr/>
          </p:nvSpPr>
          <p:spPr bwMode="auto">
            <a:xfrm>
              <a:off x="7616825" y="5138738"/>
              <a:ext cx="101600" cy="161925"/>
            </a:xfrm>
            <a:custGeom>
              <a:avLst/>
              <a:gdLst>
                <a:gd name="T0" fmla="*/ 35 w 55"/>
                <a:gd name="T1" fmla="*/ 0 h 88"/>
                <a:gd name="T2" fmla="*/ 55 w 55"/>
                <a:gd name="T3" fmla="*/ 40 h 88"/>
                <a:gd name="T4" fmla="*/ 24 w 55"/>
                <a:gd name="T5" fmla="*/ 88 h 88"/>
                <a:gd name="T6" fmla="*/ 0 w 55"/>
                <a:gd name="T7" fmla="*/ 26 h 88"/>
                <a:gd name="T8" fmla="*/ 35 w 55"/>
                <a:gd name="T9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88">
                  <a:moveTo>
                    <a:pt x="35" y="0"/>
                  </a:moveTo>
                  <a:cubicBezTo>
                    <a:pt x="55" y="40"/>
                    <a:pt x="55" y="40"/>
                    <a:pt x="55" y="40"/>
                  </a:cubicBezTo>
                  <a:cubicBezTo>
                    <a:pt x="24" y="88"/>
                    <a:pt x="24" y="88"/>
                    <a:pt x="24" y="88"/>
                  </a:cubicBezTo>
                  <a:cubicBezTo>
                    <a:pt x="24" y="88"/>
                    <a:pt x="11" y="41"/>
                    <a:pt x="0" y="26"/>
                  </a:cubicBezTo>
                  <a:cubicBezTo>
                    <a:pt x="31" y="18"/>
                    <a:pt x="35" y="0"/>
                    <a:pt x="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5" name="Freeform 235"/>
            <p:cNvSpPr>
              <a:spLocks/>
            </p:cNvSpPr>
            <p:nvPr/>
          </p:nvSpPr>
          <p:spPr bwMode="auto">
            <a:xfrm>
              <a:off x="7510463" y="5138738"/>
              <a:ext cx="106363" cy="161925"/>
            </a:xfrm>
            <a:custGeom>
              <a:avLst/>
              <a:gdLst>
                <a:gd name="T0" fmla="*/ 21 w 57"/>
                <a:gd name="T1" fmla="*/ 0 h 88"/>
                <a:gd name="T2" fmla="*/ 0 w 57"/>
                <a:gd name="T3" fmla="*/ 41 h 88"/>
                <a:gd name="T4" fmla="*/ 32 w 57"/>
                <a:gd name="T5" fmla="*/ 88 h 88"/>
                <a:gd name="T6" fmla="*/ 57 w 57"/>
                <a:gd name="T7" fmla="*/ 26 h 88"/>
                <a:gd name="T8" fmla="*/ 21 w 57"/>
                <a:gd name="T9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88">
                  <a:moveTo>
                    <a:pt x="21" y="0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32" y="88"/>
                    <a:pt x="32" y="88"/>
                    <a:pt x="32" y="88"/>
                  </a:cubicBezTo>
                  <a:cubicBezTo>
                    <a:pt x="32" y="88"/>
                    <a:pt x="40" y="55"/>
                    <a:pt x="57" y="26"/>
                  </a:cubicBezTo>
                  <a:cubicBezTo>
                    <a:pt x="27" y="23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6" name="Freeform 236"/>
            <p:cNvSpPr>
              <a:spLocks/>
            </p:cNvSpPr>
            <p:nvPr/>
          </p:nvSpPr>
          <p:spPr bwMode="auto">
            <a:xfrm>
              <a:off x="7526338" y="5427663"/>
              <a:ext cx="168275" cy="155575"/>
            </a:xfrm>
            <a:custGeom>
              <a:avLst/>
              <a:gdLst>
                <a:gd name="T0" fmla="*/ 58 w 106"/>
                <a:gd name="T1" fmla="*/ 70 h 98"/>
                <a:gd name="T2" fmla="*/ 106 w 106"/>
                <a:gd name="T3" fmla="*/ 5 h 98"/>
                <a:gd name="T4" fmla="*/ 71 w 106"/>
                <a:gd name="T5" fmla="*/ 98 h 98"/>
                <a:gd name="T6" fmla="*/ 41 w 106"/>
                <a:gd name="T7" fmla="*/ 98 h 98"/>
                <a:gd name="T8" fmla="*/ 0 w 106"/>
                <a:gd name="T9" fmla="*/ 0 h 98"/>
                <a:gd name="T10" fmla="*/ 58 w 106"/>
                <a:gd name="T11" fmla="*/ 7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98">
                  <a:moveTo>
                    <a:pt x="58" y="70"/>
                  </a:moveTo>
                  <a:lnTo>
                    <a:pt x="106" y="5"/>
                  </a:lnTo>
                  <a:lnTo>
                    <a:pt x="71" y="98"/>
                  </a:lnTo>
                  <a:lnTo>
                    <a:pt x="41" y="98"/>
                  </a:lnTo>
                  <a:lnTo>
                    <a:pt x="0" y="0"/>
                  </a:lnTo>
                  <a:lnTo>
                    <a:pt x="58" y="70"/>
                  </a:lnTo>
                  <a:close/>
                </a:path>
              </a:pathLst>
            </a:custGeom>
            <a:solidFill>
              <a:srgbClr val="F6BE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559425" y="3584575"/>
            <a:ext cx="677863" cy="1060451"/>
            <a:chOff x="5559425" y="3584575"/>
            <a:chExt cx="677863" cy="1060451"/>
          </a:xfrm>
        </p:grpSpPr>
        <p:sp>
          <p:nvSpPr>
            <p:cNvPr id="397" name="Freeform 237"/>
            <p:cNvSpPr>
              <a:spLocks/>
            </p:cNvSpPr>
            <p:nvPr/>
          </p:nvSpPr>
          <p:spPr bwMode="auto">
            <a:xfrm>
              <a:off x="5613400" y="4432300"/>
              <a:ext cx="60325" cy="212725"/>
            </a:xfrm>
            <a:custGeom>
              <a:avLst/>
              <a:gdLst>
                <a:gd name="T0" fmla="*/ 0 w 38"/>
                <a:gd name="T1" fmla="*/ 134 h 134"/>
                <a:gd name="T2" fmla="*/ 8 w 38"/>
                <a:gd name="T3" fmla="*/ 0 h 134"/>
                <a:gd name="T4" fmla="*/ 38 w 38"/>
                <a:gd name="T5" fmla="*/ 1 h 134"/>
                <a:gd name="T6" fmla="*/ 31 w 38"/>
                <a:gd name="T7" fmla="*/ 134 h 134"/>
                <a:gd name="T8" fmla="*/ 29 w 38"/>
                <a:gd name="T9" fmla="*/ 134 h 134"/>
                <a:gd name="T10" fmla="*/ 0 w 38"/>
                <a:gd name="T1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34">
                  <a:moveTo>
                    <a:pt x="0" y="134"/>
                  </a:moveTo>
                  <a:lnTo>
                    <a:pt x="8" y="0"/>
                  </a:lnTo>
                  <a:lnTo>
                    <a:pt x="38" y="1"/>
                  </a:lnTo>
                  <a:lnTo>
                    <a:pt x="31" y="134"/>
                  </a:lnTo>
                  <a:lnTo>
                    <a:pt x="29" y="134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8" name="Freeform 238"/>
            <p:cNvSpPr>
              <a:spLocks/>
            </p:cNvSpPr>
            <p:nvPr/>
          </p:nvSpPr>
          <p:spPr bwMode="auto">
            <a:xfrm>
              <a:off x="6111875" y="4435475"/>
              <a:ext cx="61913" cy="209550"/>
            </a:xfrm>
            <a:custGeom>
              <a:avLst/>
              <a:gdLst>
                <a:gd name="T0" fmla="*/ 7 w 39"/>
                <a:gd name="T1" fmla="*/ 132 h 132"/>
                <a:gd name="T2" fmla="*/ 0 w 39"/>
                <a:gd name="T3" fmla="*/ 3 h 132"/>
                <a:gd name="T4" fmla="*/ 31 w 39"/>
                <a:gd name="T5" fmla="*/ 0 h 132"/>
                <a:gd name="T6" fmla="*/ 39 w 39"/>
                <a:gd name="T7" fmla="*/ 132 h 132"/>
                <a:gd name="T8" fmla="*/ 10 w 39"/>
                <a:gd name="T9" fmla="*/ 132 h 132"/>
                <a:gd name="T10" fmla="*/ 7 w 39"/>
                <a:gd name="T11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32">
                  <a:moveTo>
                    <a:pt x="7" y="132"/>
                  </a:moveTo>
                  <a:lnTo>
                    <a:pt x="0" y="3"/>
                  </a:lnTo>
                  <a:lnTo>
                    <a:pt x="31" y="0"/>
                  </a:lnTo>
                  <a:lnTo>
                    <a:pt x="39" y="132"/>
                  </a:lnTo>
                  <a:lnTo>
                    <a:pt x="10" y="132"/>
                  </a:lnTo>
                  <a:lnTo>
                    <a:pt x="7" y="132"/>
                  </a:ln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2" name="Freeform 239"/>
            <p:cNvSpPr>
              <a:spLocks/>
            </p:cNvSpPr>
            <p:nvPr/>
          </p:nvSpPr>
          <p:spPr bwMode="auto">
            <a:xfrm>
              <a:off x="5559425" y="4344988"/>
              <a:ext cx="239713" cy="263525"/>
            </a:xfrm>
            <a:custGeom>
              <a:avLst/>
              <a:gdLst>
                <a:gd name="T0" fmla="*/ 81 w 129"/>
                <a:gd name="T1" fmla="*/ 0 h 142"/>
                <a:gd name="T2" fmla="*/ 0 w 129"/>
                <a:gd name="T3" fmla="*/ 126 h 142"/>
                <a:gd name="T4" fmla="*/ 75 w 129"/>
                <a:gd name="T5" fmla="*/ 142 h 142"/>
                <a:gd name="T6" fmla="*/ 90 w 129"/>
                <a:gd name="T7" fmla="*/ 108 h 142"/>
                <a:gd name="T8" fmla="*/ 129 w 129"/>
                <a:gd name="T9" fmla="*/ 49 h 142"/>
                <a:gd name="T10" fmla="*/ 81 w 129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142">
                  <a:moveTo>
                    <a:pt x="81" y="0"/>
                  </a:moveTo>
                  <a:cubicBezTo>
                    <a:pt x="22" y="31"/>
                    <a:pt x="15" y="77"/>
                    <a:pt x="0" y="126"/>
                  </a:cubicBezTo>
                  <a:cubicBezTo>
                    <a:pt x="75" y="142"/>
                    <a:pt x="75" y="142"/>
                    <a:pt x="75" y="142"/>
                  </a:cubicBezTo>
                  <a:cubicBezTo>
                    <a:pt x="79" y="136"/>
                    <a:pt x="85" y="120"/>
                    <a:pt x="90" y="108"/>
                  </a:cubicBezTo>
                  <a:cubicBezTo>
                    <a:pt x="103" y="76"/>
                    <a:pt x="115" y="67"/>
                    <a:pt x="129" y="49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rgbClr val="F0E0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3" name="Freeform 240"/>
            <p:cNvSpPr>
              <a:spLocks/>
            </p:cNvSpPr>
            <p:nvPr/>
          </p:nvSpPr>
          <p:spPr bwMode="auto">
            <a:xfrm>
              <a:off x="5559425" y="4524375"/>
              <a:ext cx="153988" cy="84138"/>
            </a:xfrm>
            <a:custGeom>
              <a:avLst/>
              <a:gdLst>
                <a:gd name="T0" fmla="*/ 0 w 97"/>
                <a:gd name="T1" fmla="*/ 34 h 53"/>
                <a:gd name="T2" fmla="*/ 10 w 97"/>
                <a:gd name="T3" fmla="*/ 0 h 53"/>
                <a:gd name="T4" fmla="*/ 97 w 97"/>
                <a:gd name="T5" fmla="*/ 34 h 53"/>
                <a:gd name="T6" fmla="*/ 88 w 97"/>
                <a:gd name="T7" fmla="*/ 53 h 53"/>
                <a:gd name="T8" fmla="*/ 0 w 97"/>
                <a:gd name="T9" fmla="*/ 3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53">
                  <a:moveTo>
                    <a:pt x="0" y="34"/>
                  </a:moveTo>
                  <a:lnTo>
                    <a:pt x="10" y="0"/>
                  </a:lnTo>
                  <a:lnTo>
                    <a:pt x="97" y="34"/>
                  </a:lnTo>
                  <a:lnTo>
                    <a:pt x="88" y="53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4" name="Freeform 241"/>
            <p:cNvSpPr>
              <a:spLocks/>
            </p:cNvSpPr>
            <p:nvPr/>
          </p:nvSpPr>
          <p:spPr bwMode="auto">
            <a:xfrm>
              <a:off x="5988050" y="4349750"/>
              <a:ext cx="239713" cy="261938"/>
            </a:xfrm>
            <a:custGeom>
              <a:avLst/>
              <a:gdLst>
                <a:gd name="T0" fmla="*/ 48 w 129"/>
                <a:gd name="T1" fmla="*/ 0 h 141"/>
                <a:gd name="T2" fmla="*/ 129 w 129"/>
                <a:gd name="T3" fmla="*/ 125 h 141"/>
                <a:gd name="T4" fmla="*/ 54 w 129"/>
                <a:gd name="T5" fmla="*/ 141 h 141"/>
                <a:gd name="T6" fmla="*/ 39 w 129"/>
                <a:gd name="T7" fmla="*/ 107 h 141"/>
                <a:gd name="T8" fmla="*/ 0 w 129"/>
                <a:gd name="T9" fmla="*/ 48 h 141"/>
                <a:gd name="T10" fmla="*/ 48 w 129"/>
                <a:gd name="T11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141">
                  <a:moveTo>
                    <a:pt x="48" y="0"/>
                  </a:moveTo>
                  <a:cubicBezTo>
                    <a:pt x="107" y="30"/>
                    <a:pt x="114" y="76"/>
                    <a:pt x="129" y="125"/>
                  </a:cubicBezTo>
                  <a:cubicBezTo>
                    <a:pt x="54" y="141"/>
                    <a:pt x="54" y="141"/>
                    <a:pt x="54" y="141"/>
                  </a:cubicBezTo>
                  <a:cubicBezTo>
                    <a:pt x="50" y="135"/>
                    <a:pt x="44" y="120"/>
                    <a:pt x="39" y="107"/>
                  </a:cubicBezTo>
                  <a:cubicBezTo>
                    <a:pt x="26" y="75"/>
                    <a:pt x="14" y="66"/>
                    <a:pt x="0" y="48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F0E0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5" name="Freeform 242"/>
            <p:cNvSpPr>
              <a:spLocks/>
            </p:cNvSpPr>
            <p:nvPr/>
          </p:nvSpPr>
          <p:spPr bwMode="auto">
            <a:xfrm>
              <a:off x="6073775" y="4529138"/>
              <a:ext cx="153988" cy="82550"/>
            </a:xfrm>
            <a:custGeom>
              <a:avLst/>
              <a:gdLst>
                <a:gd name="T0" fmla="*/ 97 w 97"/>
                <a:gd name="T1" fmla="*/ 34 h 52"/>
                <a:gd name="T2" fmla="*/ 88 w 97"/>
                <a:gd name="T3" fmla="*/ 0 h 52"/>
                <a:gd name="T4" fmla="*/ 0 w 97"/>
                <a:gd name="T5" fmla="*/ 34 h 52"/>
                <a:gd name="T6" fmla="*/ 9 w 97"/>
                <a:gd name="T7" fmla="*/ 52 h 52"/>
                <a:gd name="T8" fmla="*/ 97 w 97"/>
                <a:gd name="T9" fmla="*/ 3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52">
                  <a:moveTo>
                    <a:pt x="97" y="34"/>
                  </a:moveTo>
                  <a:lnTo>
                    <a:pt x="88" y="0"/>
                  </a:lnTo>
                  <a:lnTo>
                    <a:pt x="0" y="34"/>
                  </a:lnTo>
                  <a:lnTo>
                    <a:pt x="9" y="52"/>
                  </a:lnTo>
                  <a:lnTo>
                    <a:pt x="97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6" name="Freeform 243"/>
            <p:cNvSpPr>
              <a:spLocks/>
            </p:cNvSpPr>
            <p:nvPr/>
          </p:nvSpPr>
          <p:spPr bwMode="auto">
            <a:xfrm>
              <a:off x="5678488" y="3746500"/>
              <a:ext cx="452438" cy="798513"/>
            </a:xfrm>
            <a:custGeom>
              <a:avLst/>
              <a:gdLst>
                <a:gd name="T0" fmla="*/ 51 w 244"/>
                <a:gd name="T1" fmla="*/ 319 h 430"/>
                <a:gd name="T2" fmla="*/ 185 w 244"/>
                <a:gd name="T3" fmla="*/ 319 h 430"/>
                <a:gd name="T4" fmla="*/ 181 w 244"/>
                <a:gd name="T5" fmla="*/ 0 h 430"/>
                <a:gd name="T6" fmla="*/ 48 w 244"/>
                <a:gd name="T7" fmla="*/ 0 h 430"/>
                <a:gd name="T8" fmla="*/ 51 w 244"/>
                <a:gd name="T9" fmla="*/ 319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430">
                  <a:moveTo>
                    <a:pt x="51" y="319"/>
                  </a:moveTo>
                  <a:cubicBezTo>
                    <a:pt x="104" y="404"/>
                    <a:pt x="126" y="430"/>
                    <a:pt x="185" y="319"/>
                  </a:cubicBezTo>
                  <a:cubicBezTo>
                    <a:pt x="244" y="209"/>
                    <a:pt x="181" y="0"/>
                    <a:pt x="18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0" y="239"/>
                    <a:pt x="51" y="319"/>
                  </a:cubicBezTo>
                </a:path>
              </a:pathLst>
            </a:custGeom>
            <a:solidFill>
              <a:srgbClr val="734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7" name="Rectangle 244"/>
            <p:cNvSpPr>
              <a:spLocks noChangeArrowheads="1"/>
            </p:cNvSpPr>
            <p:nvPr/>
          </p:nvSpPr>
          <p:spPr bwMode="auto">
            <a:xfrm>
              <a:off x="5845175" y="4260850"/>
              <a:ext cx="90488" cy="314325"/>
            </a:xfrm>
            <a:prstGeom prst="rect">
              <a:avLst/>
            </a:pr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8" name="Freeform 245"/>
            <p:cNvSpPr>
              <a:spLocks noEditPoints="1"/>
            </p:cNvSpPr>
            <p:nvPr/>
          </p:nvSpPr>
          <p:spPr bwMode="auto">
            <a:xfrm>
              <a:off x="5837238" y="4333875"/>
              <a:ext cx="104775" cy="106363"/>
            </a:xfrm>
            <a:custGeom>
              <a:avLst/>
              <a:gdLst>
                <a:gd name="T0" fmla="*/ 11 w 56"/>
                <a:gd name="T1" fmla="*/ 49 h 57"/>
                <a:gd name="T2" fmla="*/ 2 w 56"/>
                <a:gd name="T3" fmla="*/ 14 h 57"/>
                <a:gd name="T4" fmla="*/ 4 w 56"/>
                <a:gd name="T5" fmla="*/ 5 h 57"/>
                <a:gd name="T6" fmla="*/ 6 w 56"/>
                <a:gd name="T7" fmla="*/ 14 h 57"/>
                <a:gd name="T8" fmla="*/ 29 w 56"/>
                <a:gd name="T9" fmla="*/ 41 h 57"/>
                <a:gd name="T10" fmla="*/ 52 w 56"/>
                <a:gd name="T11" fmla="*/ 12 h 57"/>
                <a:gd name="T12" fmla="*/ 55 w 56"/>
                <a:gd name="T13" fmla="*/ 0 h 57"/>
                <a:gd name="T14" fmla="*/ 56 w 56"/>
                <a:gd name="T15" fmla="*/ 12 h 57"/>
                <a:gd name="T16" fmla="*/ 43 w 56"/>
                <a:gd name="T17" fmla="*/ 52 h 57"/>
                <a:gd name="T18" fmla="*/ 29 w 56"/>
                <a:gd name="T19" fmla="*/ 57 h 57"/>
                <a:gd name="T20" fmla="*/ 11 w 56"/>
                <a:gd name="T21" fmla="*/ 49 h 57"/>
                <a:gd name="T22" fmla="*/ 29 w 56"/>
                <a:gd name="T23" fmla="*/ 44 h 57"/>
                <a:gd name="T24" fmla="*/ 5 w 56"/>
                <a:gd name="T25" fmla="*/ 24 h 57"/>
                <a:gd name="T26" fmla="*/ 14 w 56"/>
                <a:gd name="T27" fmla="*/ 47 h 57"/>
                <a:gd name="T28" fmla="*/ 29 w 56"/>
                <a:gd name="T29" fmla="*/ 54 h 57"/>
                <a:gd name="T30" fmla="*/ 40 w 56"/>
                <a:gd name="T31" fmla="*/ 49 h 57"/>
                <a:gd name="T32" fmla="*/ 51 w 56"/>
                <a:gd name="T33" fmla="*/ 24 h 57"/>
                <a:gd name="T34" fmla="*/ 29 w 56"/>
                <a:gd name="T35" fmla="*/ 4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" h="57">
                  <a:moveTo>
                    <a:pt x="11" y="49"/>
                  </a:moveTo>
                  <a:cubicBezTo>
                    <a:pt x="3" y="41"/>
                    <a:pt x="0" y="28"/>
                    <a:pt x="2" y="1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9" y="27"/>
                    <a:pt x="19" y="41"/>
                    <a:pt x="29" y="41"/>
                  </a:cubicBezTo>
                  <a:cubicBezTo>
                    <a:pt x="37" y="41"/>
                    <a:pt x="45" y="30"/>
                    <a:pt x="52" y="12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6" y="12"/>
                    <a:pt x="56" y="12"/>
                    <a:pt x="56" y="12"/>
                  </a:cubicBezTo>
                  <a:cubicBezTo>
                    <a:pt x="56" y="36"/>
                    <a:pt x="49" y="47"/>
                    <a:pt x="43" y="52"/>
                  </a:cubicBezTo>
                  <a:cubicBezTo>
                    <a:pt x="39" y="55"/>
                    <a:pt x="34" y="57"/>
                    <a:pt x="29" y="57"/>
                  </a:cubicBezTo>
                  <a:cubicBezTo>
                    <a:pt x="23" y="57"/>
                    <a:pt x="16" y="54"/>
                    <a:pt x="11" y="49"/>
                  </a:cubicBezTo>
                  <a:close/>
                  <a:moveTo>
                    <a:pt x="29" y="44"/>
                  </a:moveTo>
                  <a:cubicBezTo>
                    <a:pt x="19" y="44"/>
                    <a:pt x="10" y="34"/>
                    <a:pt x="5" y="24"/>
                  </a:cubicBezTo>
                  <a:cubicBezTo>
                    <a:pt x="5" y="33"/>
                    <a:pt x="9" y="41"/>
                    <a:pt x="14" y="47"/>
                  </a:cubicBezTo>
                  <a:cubicBezTo>
                    <a:pt x="19" y="51"/>
                    <a:pt x="24" y="54"/>
                    <a:pt x="29" y="54"/>
                  </a:cubicBezTo>
                  <a:cubicBezTo>
                    <a:pt x="33" y="54"/>
                    <a:pt x="37" y="52"/>
                    <a:pt x="40" y="49"/>
                  </a:cubicBezTo>
                  <a:cubicBezTo>
                    <a:pt x="46" y="45"/>
                    <a:pt x="50" y="36"/>
                    <a:pt x="51" y="24"/>
                  </a:cubicBezTo>
                  <a:cubicBezTo>
                    <a:pt x="45" y="37"/>
                    <a:pt x="38" y="44"/>
                    <a:pt x="29" y="44"/>
                  </a:cubicBezTo>
                  <a:close/>
                </a:path>
              </a:pathLst>
            </a:custGeom>
            <a:solidFill>
              <a:srgbClr val="F0E0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9" name="Oval 246"/>
            <p:cNvSpPr>
              <a:spLocks noChangeArrowheads="1"/>
            </p:cNvSpPr>
            <p:nvPr/>
          </p:nvSpPr>
          <p:spPr bwMode="auto">
            <a:xfrm>
              <a:off x="5564188" y="3954463"/>
              <a:ext cx="106363" cy="88900"/>
            </a:xfrm>
            <a:prstGeom prst="ellipse">
              <a:avLst/>
            </a:pr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0" name="Oval 247"/>
            <p:cNvSpPr>
              <a:spLocks noChangeArrowheads="1"/>
            </p:cNvSpPr>
            <p:nvPr/>
          </p:nvSpPr>
          <p:spPr bwMode="auto">
            <a:xfrm>
              <a:off x="6115050" y="3954463"/>
              <a:ext cx="104775" cy="88900"/>
            </a:xfrm>
            <a:prstGeom prst="ellipse">
              <a:avLst/>
            </a:pr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1" name="Freeform 248"/>
            <p:cNvSpPr>
              <a:spLocks/>
            </p:cNvSpPr>
            <p:nvPr/>
          </p:nvSpPr>
          <p:spPr bwMode="auto">
            <a:xfrm>
              <a:off x="5614988" y="3722688"/>
              <a:ext cx="550863" cy="550863"/>
            </a:xfrm>
            <a:custGeom>
              <a:avLst/>
              <a:gdLst>
                <a:gd name="T0" fmla="*/ 297 w 297"/>
                <a:gd name="T1" fmla="*/ 136 h 297"/>
                <a:gd name="T2" fmla="*/ 149 w 297"/>
                <a:gd name="T3" fmla="*/ 297 h 297"/>
                <a:gd name="T4" fmla="*/ 0 w 297"/>
                <a:gd name="T5" fmla="*/ 136 h 297"/>
                <a:gd name="T6" fmla="*/ 149 w 297"/>
                <a:gd name="T7" fmla="*/ 0 h 297"/>
                <a:gd name="T8" fmla="*/ 297 w 297"/>
                <a:gd name="T9" fmla="*/ 136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" h="297">
                  <a:moveTo>
                    <a:pt x="297" y="136"/>
                  </a:moveTo>
                  <a:cubicBezTo>
                    <a:pt x="297" y="211"/>
                    <a:pt x="243" y="297"/>
                    <a:pt x="149" y="297"/>
                  </a:cubicBezTo>
                  <a:cubicBezTo>
                    <a:pt x="55" y="297"/>
                    <a:pt x="0" y="211"/>
                    <a:pt x="0" y="136"/>
                  </a:cubicBezTo>
                  <a:cubicBezTo>
                    <a:pt x="0" y="61"/>
                    <a:pt x="67" y="0"/>
                    <a:pt x="149" y="0"/>
                  </a:cubicBezTo>
                  <a:cubicBezTo>
                    <a:pt x="231" y="0"/>
                    <a:pt x="297" y="61"/>
                    <a:pt x="297" y="136"/>
                  </a:cubicBezTo>
                </a:path>
              </a:pathLst>
            </a:custGeom>
            <a:solidFill>
              <a:srgbClr val="FBD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2" name="Freeform 249"/>
            <p:cNvSpPr>
              <a:spLocks/>
            </p:cNvSpPr>
            <p:nvPr/>
          </p:nvSpPr>
          <p:spPr bwMode="auto">
            <a:xfrm>
              <a:off x="5824538" y="4129088"/>
              <a:ext cx="133350" cy="61913"/>
            </a:xfrm>
            <a:custGeom>
              <a:avLst/>
              <a:gdLst>
                <a:gd name="T0" fmla="*/ 72 w 72"/>
                <a:gd name="T1" fmla="*/ 0 h 33"/>
                <a:gd name="T2" fmla="*/ 36 w 72"/>
                <a:gd name="T3" fmla="*/ 33 h 33"/>
                <a:gd name="T4" fmla="*/ 0 w 72"/>
                <a:gd name="T5" fmla="*/ 0 h 33"/>
                <a:gd name="T6" fmla="*/ 72 w 72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33">
                  <a:moveTo>
                    <a:pt x="72" y="0"/>
                  </a:moveTo>
                  <a:cubicBezTo>
                    <a:pt x="72" y="17"/>
                    <a:pt x="56" y="33"/>
                    <a:pt x="36" y="33"/>
                  </a:cubicBezTo>
                  <a:cubicBezTo>
                    <a:pt x="16" y="33"/>
                    <a:pt x="0" y="17"/>
                    <a:pt x="0" y="0"/>
                  </a:cubicBezTo>
                  <a:cubicBezTo>
                    <a:pt x="27" y="0"/>
                    <a:pt x="45" y="0"/>
                    <a:pt x="72" y="0"/>
                  </a:cubicBezTo>
                  <a:close/>
                </a:path>
              </a:pathLst>
            </a:custGeom>
            <a:solidFill>
              <a:srgbClr val="EB62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3" name="Oval 250"/>
            <p:cNvSpPr>
              <a:spLocks noChangeArrowheads="1"/>
            </p:cNvSpPr>
            <p:nvPr/>
          </p:nvSpPr>
          <p:spPr bwMode="auto">
            <a:xfrm>
              <a:off x="5724525" y="3983038"/>
              <a:ext cx="36513" cy="31750"/>
            </a:xfrm>
            <a:prstGeom prst="ellipse">
              <a:avLst/>
            </a:prstGeom>
            <a:solidFill>
              <a:srgbClr val="4C7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4" name="Oval 251"/>
            <p:cNvSpPr>
              <a:spLocks noChangeArrowheads="1"/>
            </p:cNvSpPr>
            <p:nvPr/>
          </p:nvSpPr>
          <p:spPr bwMode="auto">
            <a:xfrm>
              <a:off x="6019800" y="3983038"/>
              <a:ext cx="38100" cy="31750"/>
            </a:xfrm>
            <a:prstGeom prst="ellipse">
              <a:avLst/>
            </a:prstGeom>
            <a:solidFill>
              <a:srgbClr val="4C7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5" name="Freeform 252"/>
            <p:cNvSpPr>
              <a:spLocks/>
            </p:cNvSpPr>
            <p:nvPr/>
          </p:nvSpPr>
          <p:spPr bwMode="auto">
            <a:xfrm>
              <a:off x="5842000" y="4141788"/>
              <a:ext cx="98425" cy="38100"/>
            </a:xfrm>
            <a:custGeom>
              <a:avLst/>
              <a:gdLst>
                <a:gd name="T0" fmla="*/ 53 w 53"/>
                <a:gd name="T1" fmla="*/ 0 h 20"/>
                <a:gd name="T2" fmla="*/ 27 w 53"/>
                <a:gd name="T3" fmla="*/ 20 h 20"/>
                <a:gd name="T4" fmla="*/ 0 w 53"/>
                <a:gd name="T5" fmla="*/ 0 h 20"/>
                <a:gd name="T6" fmla="*/ 53 w 53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0">
                  <a:moveTo>
                    <a:pt x="53" y="0"/>
                  </a:moveTo>
                  <a:cubicBezTo>
                    <a:pt x="49" y="12"/>
                    <a:pt x="41" y="20"/>
                    <a:pt x="27" y="20"/>
                  </a:cubicBezTo>
                  <a:cubicBezTo>
                    <a:pt x="12" y="20"/>
                    <a:pt x="3" y="12"/>
                    <a:pt x="0" y="0"/>
                  </a:cubicBezTo>
                  <a:cubicBezTo>
                    <a:pt x="20" y="0"/>
                    <a:pt x="34" y="0"/>
                    <a:pt x="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6" name="Freeform 253"/>
            <p:cNvSpPr>
              <a:spLocks/>
            </p:cNvSpPr>
            <p:nvPr/>
          </p:nvSpPr>
          <p:spPr bwMode="auto">
            <a:xfrm>
              <a:off x="5824538" y="4083050"/>
              <a:ext cx="134938" cy="20638"/>
            </a:xfrm>
            <a:custGeom>
              <a:avLst/>
              <a:gdLst>
                <a:gd name="T0" fmla="*/ 0 w 85"/>
                <a:gd name="T1" fmla="*/ 0 h 13"/>
                <a:gd name="T2" fmla="*/ 85 w 85"/>
                <a:gd name="T3" fmla="*/ 0 h 13"/>
                <a:gd name="T4" fmla="*/ 45 w 85"/>
                <a:gd name="T5" fmla="*/ 13 h 13"/>
                <a:gd name="T6" fmla="*/ 0 w 85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13">
                  <a:moveTo>
                    <a:pt x="0" y="0"/>
                  </a:moveTo>
                  <a:lnTo>
                    <a:pt x="85" y="0"/>
                  </a:lnTo>
                  <a:lnTo>
                    <a:pt x="45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B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7" name="Freeform 254"/>
            <p:cNvSpPr>
              <a:spLocks/>
            </p:cNvSpPr>
            <p:nvPr/>
          </p:nvSpPr>
          <p:spPr bwMode="auto">
            <a:xfrm>
              <a:off x="5659438" y="4338638"/>
              <a:ext cx="468313" cy="306388"/>
            </a:xfrm>
            <a:custGeom>
              <a:avLst/>
              <a:gdLst>
                <a:gd name="T0" fmla="*/ 8 w 252"/>
                <a:gd name="T1" fmla="*/ 82 h 165"/>
                <a:gd name="T2" fmla="*/ 90 w 252"/>
                <a:gd name="T3" fmla="*/ 0 h 165"/>
                <a:gd name="T4" fmla="*/ 128 w 252"/>
                <a:gd name="T5" fmla="*/ 134 h 165"/>
                <a:gd name="T6" fmla="*/ 160 w 252"/>
                <a:gd name="T7" fmla="*/ 0 h 165"/>
                <a:gd name="T8" fmla="*/ 245 w 252"/>
                <a:gd name="T9" fmla="*/ 82 h 165"/>
                <a:gd name="T10" fmla="*/ 252 w 252"/>
                <a:gd name="T11" fmla="*/ 165 h 165"/>
                <a:gd name="T12" fmla="*/ 0 w 252"/>
                <a:gd name="T13" fmla="*/ 165 h 165"/>
                <a:gd name="T14" fmla="*/ 8 w 252"/>
                <a:gd name="T15" fmla="*/ 82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65">
                  <a:moveTo>
                    <a:pt x="8" y="82"/>
                  </a:moveTo>
                  <a:cubicBezTo>
                    <a:pt x="8" y="37"/>
                    <a:pt x="36" y="0"/>
                    <a:pt x="90" y="0"/>
                  </a:cubicBezTo>
                  <a:cubicBezTo>
                    <a:pt x="128" y="134"/>
                    <a:pt x="128" y="134"/>
                    <a:pt x="128" y="134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214" y="0"/>
                    <a:pt x="245" y="37"/>
                    <a:pt x="245" y="82"/>
                  </a:cubicBezTo>
                  <a:cubicBezTo>
                    <a:pt x="245" y="82"/>
                    <a:pt x="250" y="126"/>
                    <a:pt x="252" y="165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" y="127"/>
                    <a:pt x="8" y="82"/>
                    <a:pt x="8" y="82"/>
                  </a:cubicBezTo>
                  <a:close/>
                </a:path>
              </a:pathLst>
            </a:custGeom>
            <a:solidFill>
              <a:srgbClr val="F0E0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8" name="Freeform 255"/>
            <p:cNvSpPr>
              <a:spLocks/>
            </p:cNvSpPr>
            <p:nvPr/>
          </p:nvSpPr>
          <p:spPr bwMode="auto">
            <a:xfrm>
              <a:off x="5957888" y="4338638"/>
              <a:ext cx="92075" cy="215900"/>
            </a:xfrm>
            <a:custGeom>
              <a:avLst/>
              <a:gdLst>
                <a:gd name="T0" fmla="*/ 58 w 58"/>
                <a:gd name="T1" fmla="*/ 136 h 136"/>
                <a:gd name="T2" fmla="*/ 32 w 58"/>
                <a:gd name="T3" fmla="*/ 128 h 136"/>
                <a:gd name="T4" fmla="*/ 0 w 58"/>
                <a:gd name="T5" fmla="*/ 0 h 136"/>
                <a:gd name="T6" fmla="*/ 18 w 58"/>
                <a:gd name="T7" fmla="*/ 0 h 136"/>
                <a:gd name="T8" fmla="*/ 58 w 58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36">
                  <a:moveTo>
                    <a:pt x="58" y="136"/>
                  </a:moveTo>
                  <a:lnTo>
                    <a:pt x="32" y="128"/>
                  </a:lnTo>
                  <a:lnTo>
                    <a:pt x="0" y="0"/>
                  </a:lnTo>
                  <a:lnTo>
                    <a:pt x="18" y="0"/>
                  </a:lnTo>
                  <a:lnTo>
                    <a:pt x="58" y="136"/>
                  </a:lnTo>
                  <a:close/>
                </a:path>
              </a:pathLst>
            </a:custGeom>
            <a:solidFill>
              <a:srgbClr val="4C7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9" name="Freeform 256"/>
            <p:cNvSpPr>
              <a:spLocks/>
            </p:cNvSpPr>
            <p:nvPr/>
          </p:nvSpPr>
          <p:spPr bwMode="auto">
            <a:xfrm>
              <a:off x="5732463" y="4338638"/>
              <a:ext cx="90488" cy="215900"/>
            </a:xfrm>
            <a:custGeom>
              <a:avLst/>
              <a:gdLst>
                <a:gd name="T0" fmla="*/ 0 w 57"/>
                <a:gd name="T1" fmla="*/ 136 h 136"/>
                <a:gd name="T2" fmla="*/ 25 w 57"/>
                <a:gd name="T3" fmla="*/ 128 h 136"/>
                <a:gd name="T4" fmla="*/ 57 w 57"/>
                <a:gd name="T5" fmla="*/ 0 h 136"/>
                <a:gd name="T6" fmla="*/ 39 w 57"/>
                <a:gd name="T7" fmla="*/ 0 h 136"/>
                <a:gd name="T8" fmla="*/ 0 w 57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136">
                  <a:moveTo>
                    <a:pt x="0" y="136"/>
                  </a:moveTo>
                  <a:lnTo>
                    <a:pt x="25" y="128"/>
                  </a:lnTo>
                  <a:lnTo>
                    <a:pt x="57" y="0"/>
                  </a:lnTo>
                  <a:lnTo>
                    <a:pt x="39" y="0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4C7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0" name="Freeform 257"/>
            <p:cNvSpPr>
              <a:spLocks/>
            </p:cNvSpPr>
            <p:nvPr/>
          </p:nvSpPr>
          <p:spPr bwMode="auto">
            <a:xfrm>
              <a:off x="5897563" y="4294188"/>
              <a:ext cx="233363" cy="249238"/>
            </a:xfrm>
            <a:custGeom>
              <a:avLst/>
              <a:gdLst>
                <a:gd name="T0" fmla="*/ 0 w 126"/>
                <a:gd name="T1" fmla="*/ 134 h 134"/>
                <a:gd name="T2" fmla="*/ 28 w 126"/>
                <a:gd name="T3" fmla="*/ 85 h 134"/>
                <a:gd name="T4" fmla="*/ 126 w 126"/>
                <a:gd name="T5" fmla="*/ 38 h 134"/>
                <a:gd name="T6" fmla="*/ 21 w 126"/>
                <a:gd name="T7" fmla="*/ 0 h 134"/>
                <a:gd name="T8" fmla="*/ 0 w 126"/>
                <a:gd name="T9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34">
                  <a:moveTo>
                    <a:pt x="0" y="134"/>
                  </a:moveTo>
                  <a:cubicBezTo>
                    <a:pt x="0" y="134"/>
                    <a:pt x="7" y="116"/>
                    <a:pt x="28" y="85"/>
                  </a:cubicBezTo>
                  <a:cubicBezTo>
                    <a:pt x="51" y="76"/>
                    <a:pt x="97" y="52"/>
                    <a:pt x="126" y="38"/>
                  </a:cubicBezTo>
                  <a:cubicBezTo>
                    <a:pt x="90" y="22"/>
                    <a:pt x="63" y="13"/>
                    <a:pt x="21" y="0"/>
                  </a:cubicBezTo>
                  <a:cubicBezTo>
                    <a:pt x="21" y="54"/>
                    <a:pt x="0" y="134"/>
                    <a:pt x="0" y="1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1" name="Freeform 258"/>
            <p:cNvSpPr>
              <a:spLocks/>
            </p:cNvSpPr>
            <p:nvPr/>
          </p:nvSpPr>
          <p:spPr bwMode="auto">
            <a:xfrm>
              <a:off x="5649913" y="4294188"/>
              <a:ext cx="236538" cy="249238"/>
            </a:xfrm>
            <a:custGeom>
              <a:avLst/>
              <a:gdLst>
                <a:gd name="T0" fmla="*/ 127 w 127"/>
                <a:gd name="T1" fmla="*/ 134 h 134"/>
                <a:gd name="T2" fmla="*/ 96 w 127"/>
                <a:gd name="T3" fmla="*/ 82 h 134"/>
                <a:gd name="T4" fmla="*/ 0 w 127"/>
                <a:gd name="T5" fmla="*/ 38 h 134"/>
                <a:gd name="T6" fmla="*/ 105 w 127"/>
                <a:gd name="T7" fmla="*/ 0 h 134"/>
                <a:gd name="T8" fmla="*/ 127 w 127"/>
                <a:gd name="T9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34">
                  <a:moveTo>
                    <a:pt x="127" y="134"/>
                  </a:moveTo>
                  <a:cubicBezTo>
                    <a:pt x="127" y="134"/>
                    <a:pt x="118" y="114"/>
                    <a:pt x="96" y="82"/>
                  </a:cubicBezTo>
                  <a:cubicBezTo>
                    <a:pt x="73" y="74"/>
                    <a:pt x="30" y="52"/>
                    <a:pt x="0" y="38"/>
                  </a:cubicBezTo>
                  <a:cubicBezTo>
                    <a:pt x="36" y="22"/>
                    <a:pt x="61" y="13"/>
                    <a:pt x="105" y="0"/>
                  </a:cubicBezTo>
                  <a:cubicBezTo>
                    <a:pt x="105" y="53"/>
                    <a:pt x="127" y="134"/>
                    <a:pt x="127" y="1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2" name="Freeform 259"/>
            <p:cNvSpPr>
              <a:spLocks/>
            </p:cNvSpPr>
            <p:nvPr/>
          </p:nvSpPr>
          <p:spPr bwMode="auto">
            <a:xfrm>
              <a:off x="6010275" y="3906838"/>
              <a:ext cx="106363" cy="52388"/>
            </a:xfrm>
            <a:custGeom>
              <a:avLst/>
              <a:gdLst>
                <a:gd name="T0" fmla="*/ 50 w 57"/>
                <a:gd name="T1" fmla="*/ 28 h 28"/>
                <a:gd name="T2" fmla="*/ 57 w 57"/>
                <a:gd name="T3" fmla="*/ 24 h 28"/>
                <a:gd name="T4" fmla="*/ 0 w 57"/>
                <a:gd name="T5" fmla="*/ 4 h 28"/>
                <a:gd name="T6" fmla="*/ 1 w 57"/>
                <a:gd name="T7" fmla="*/ 11 h 28"/>
                <a:gd name="T8" fmla="*/ 50 w 57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28">
                  <a:moveTo>
                    <a:pt x="50" y="28"/>
                  </a:moveTo>
                  <a:cubicBezTo>
                    <a:pt x="57" y="24"/>
                    <a:pt x="57" y="24"/>
                    <a:pt x="57" y="24"/>
                  </a:cubicBezTo>
                  <a:cubicBezTo>
                    <a:pt x="56" y="23"/>
                    <a:pt x="37" y="0"/>
                    <a:pt x="0" y="4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33" y="7"/>
                    <a:pt x="50" y="27"/>
                    <a:pt x="50" y="28"/>
                  </a:cubicBezTo>
                  <a:close/>
                </a:path>
              </a:pathLst>
            </a:custGeom>
            <a:solidFill>
              <a:srgbClr val="734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3" name="Freeform 260"/>
            <p:cNvSpPr>
              <a:spLocks/>
            </p:cNvSpPr>
            <p:nvPr/>
          </p:nvSpPr>
          <p:spPr bwMode="auto">
            <a:xfrm>
              <a:off x="5664200" y="3906838"/>
              <a:ext cx="106363" cy="52388"/>
            </a:xfrm>
            <a:custGeom>
              <a:avLst/>
              <a:gdLst>
                <a:gd name="T0" fmla="*/ 7 w 57"/>
                <a:gd name="T1" fmla="*/ 28 h 28"/>
                <a:gd name="T2" fmla="*/ 0 w 57"/>
                <a:gd name="T3" fmla="*/ 24 h 28"/>
                <a:gd name="T4" fmla="*/ 57 w 57"/>
                <a:gd name="T5" fmla="*/ 4 h 28"/>
                <a:gd name="T6" fmla="*/ 56 w 57"/>
                <a:gd name="T7" fmla="*/ 11 h 28"/>
                <a:gd name="T8" fmla="*/ 7 w 57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28">
                  <a:moveTo>
                    <a:pt x="7" y="28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" y="23"/>
                    <a:pt x="21" y="0"/>
                    <a:pt x="57" y="4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25" y="7"/>
                    <a:pt x="8" y="27"/>
                    <a:pt x="7" y="28"/>
                  </a:cubicBezTo>
                  <a:close/>
                </a:path>
              </a:pathLst>
            </a:custGeom>
            <a:solidFill>
              <a:srgbClr val="734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4" name="Freeform 261"/>
            <p:cNvSpPr>
              <a:spLocks/>
            </p:cNvSpPr>
            <p:nvPr/>
          </p:nvSpPr>
          <p:spPr bwMode="auto">
            <a:xfrm>
              <a:off x="5581650" y="3584575"/>
              <a:ext cx="655638" cy="414338"/>
            </a:xfrm>
            <a:custGeom>
              <a:avLst/>
              <a:gdLst>
                <a:gd name="T0" fmla="*/ 74 w 353"/>
                <a:gd name="T1" fmla="*/ 119 h 223"/>
                <a:gd name="T2" fmla="*/ 216 w 353"/>
                <a:gd name="T3" fmla="*/ 159 h 223"/>
                <a:gd name="T4" fmla="*/ 191 w 353"/>
                <a:gd name="T5" fmla="*/ 133 h 223"/>
                <a:gd name="T6" fmla="*/ 315 w 353"/>
                <a:gd name="T7" fmla="*/ 223 h 223"/>
                <a:gd name="T8" fmla="*/ 57 w 353"/>
                <a:gd name="T9" fmla="*/ 86 h 223"/>
                <a:gd name="T10" fmla="*/ 19 w 353"/>
                <a:gd name="T11" fmla="*/ 223 h 223"/>
                <a:gd name="T12" fmla="*/ 43 w 353"/>
                <a:gd name="T13" fmla="*/ 160 h 223"/>
                <a:gd name="T14" fmla="*/ 45 w 353"/>
                <a:gd name="T15" fmla="*/ 179 h 223"/>
                <a:gd name="T16" fmla="*/ 74 w 353"/>
                <a:gd name="T17" fmla="*/ 119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3" h="223">
                  <a:moveTo>
                    <a:pt x="74" y="119"/>
                  </a:moveTo>
                  <a:cubicBezTo>
                    <a:pt x="74" y="119"/>
                    <a:pt x="121" y="161"/>
                    <a:pt x="216" y="159"/>
                  </a:cubicBezTo>
                  <a:cubicBezTo>
                    <a:pt x="199" y="145"/>
                    <a:pt x="191" y="133"/>
                    <a:pt x="191" y="133"/>
                  </a:cubicBezTo>
                  <a:cubicBezTo>
                    <a:pt x="191" y="133"/>
                    <a:pt x="287" y="133"/>
                    <a:pt x="315" y="223"/>
                  </a:cubicBezTo>
                  <a:cubicBezTo>
                    <a:pt x="353" y="0"/>
                    <a:pt x="64" y="6"/>
                    <a:pt x="57" y="86"/>
                  </a:cubicBezTo>
                  <a:cubicBezTo>
                    <a:pt x="9" y="69"/>
                    <a:pt x="0" y="189"/>
                    <a:pt x="19" y="223"/>
                  </a:cubicBezTo>
                  <a:cubicBezTo>
                    <a:pt x="18" y="189"/>
                    <a:pt x="43" y="160"/>
                    <a:pt x="43" y="160"/>
                  </a:cubicBezTo>
                  <a:cubicBezTo>
                    <a:pt x="43" y="160"/>
                    <a:pt x="46" y="167"/>
                    <a:pt x="45" y="179"/>
                  </a:cubicBezTo>
                  <a:cubicBezTo>
                    <a:pt x="66" y="155"/>
                    <a:pt x="74" y="119"/>
                    <a:pt x="74" y="119"/>
                  </a:cubicBezTo>
                  <a:close/>
                </a:path>
              </a:pathLst>
            </a:custGeom>
            <a:solidFill>
              <a:srgbClr val="734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5" name="Oval 262"/>
            <p:cNvSpPr>
              <a:spLocks noChangeArrowheads="1"/>
            </p:cNvSpPr>
            <p:nvPr/>
          </p:nvSpPr>
          <p:spPr bwMode="auto">
            <a:xfrm>
              <a:off x="5761038" y="3605213"/>
              <a:ext cx="258763" cy="219075"/>
            </a:xfrm>
            <a:prstGeom prst="ellipse">
              <a:avLst/>
            </a:prstGeom>
            <a:solidFill>
              <a:srgbClr val="734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6" name="Freeform 263"/>
            <p:cNvSpPr>
              <a:spLocks/>
            </p:cNvSpPr>
            <p:nvPr/>
          </p:nvSpPr>
          <p:spPr bwMode="auto">
            <a:xfrm>
              <a:off x="5700713" y="4491038"/>
              <a:ext cx="379413" cy="153988"/>
            </a:xfrm>
            <a:custGeom>
              <a:avLst/>
              <a:gdLst>
                <a:gd name="T0" fmla="*/ 53 w 205"/>
                <a:gd name="T1" fmla="*/ 0 h 83"/>
                <a:gd name="T2" fmla="*/ 152 w 205"/>
                <a:gd name="T3" fmla="*/ 0 h 83"/>
                <a:gd name="T4" fmla="*/ 198 w 205"/>
                <a:gd name="T5" fmla="*/ 35 h 83"/>
                <a:gd name="T6" fmla="*/ 205 w 205"/>
                <a:gd name="T7" fmla="*/ 83 h 83"/>
                <a:gd name="T8" fmla="*/ 0 w 205"/>
                <a:gd name="T9" fmla="*/ 83 h 83"/>
                <a:gd name="T10" fmla="*/ 7 w 205"/>
                <a:gd name="T11" fmla="*/ 35 h 83"/>
                <a:gd name="T12" fmla="*/ 53 w 205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83">
                  <a:moveTo>
                    <a:pt x="53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5" y="0"/>
                    <a:pt x="195" y="16"/>
                    <a:pt x="198" y="35"/>
                  </a:cubicBezTo>
                  <a:cubicBezTo>
                    <a:pt x="205" y="83"/>
                    <a:pt x="205" y="83"/>
                    <a:pt x="205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10" y="16"/>
                    <a:pt x="31" y="0"/>
                    <a:pt x="53" y="0"/>
                  </a:cubicBezTo>
                  <a:close/>
                </a:path>
              </a:pathLst>
            </a:custGeom>
            <a:solidFill>
              <a:srgbClr val="4C7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7" name="Rectangle 264"/>
            <p:cNvSpPr>
              <a:spLocks noChangeArrowheads="1"/>
            </p:cNvSpPr>
            <p:nvPr/>
          </p:nvSpPr>
          <p:spPr bwMode="auto">
            <a:xfrm>
              <a:off x="5767388" y="4543425"/>
              <a:ext cx="90488" cy="25400"/>
            </a:xfrm>
            <a:prstGeom prst="rect">
              <a:avLst/>
            </a:prstGeom>
            <a:solidFill>
              <a:srgbClr val="F6BE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8" name="Oval 265"/>
            <p:cNvSpPr>
              <a:spLocks noChangeArrowheads="1"/>
            </p:cNvSpPr>
            <p:nvPr/>
          </p:nvSpPr>
          <p:spPr bwMode="auto">
            <a:xfrm>
              <a:off x="6038850" y="4052888"/>
              <a:ext cx="69850" cy="28575"/>
            </a:xfrm>
            <a:prstGeom prst="ellipse">
              <a:avLst/>
            </a:prstGeom>
            <a:solidFill>
              <a:srgbClr val="F5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9" name="Oval 266"/>
            <p:cNvSpPr>
              <a:spLocks noChangeArrowheads="1"/>
            </p:cNvSpPr>
            <p:nvPr/>
          </p:nvSpPr>
          <p:spPr bwMode="auto">
            <a:xfrm>
              <a:off x="5678488" y="4052888"/>
              <a:ext cx="68263" cy="28575"/>
            </a:xfrm>
            <a:prstGeom prst="ellipse">
              <a:avLst/>
            </a:prstGeom>
            <a:solidFill>
              <a:srgbClr val="F5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435975" y="5537912"/>
            <a:ext cx="811213" cy="969963"/>
            <a:chOff x="8435975" y="5522913"/>
            <a:chExt cx="811213" cy="969963"/>
          </a:xfrm>
        </p:grpSpPr>
        <p:sp>
          <p:nvSpPr>
            <p:cNvPr id="439" name="Freeform 267"/>
            <p:cNvSpPr>
              <a:spLocks/>
            </p:cNvSpPr>
            <p:nvPr/>
          </p:nvSpPr>
          <p:spPr bwMode="auto">
            <a:xfrm>
              <a:off x="9059863" y="6159500"/>
              <a:ext cx="187325" cy="333375"/>
            </a:xfrm>
            <a:custGeom>
              <a:avLst/>
              <a:gdLst>
                <a:gd name="T0" fmla="*/ 37 w 101"/>
                <a:gd name="T1" fmla="*/ 5 h 179"/>
                <a:gd name="T2" fmla="*/ 6 w 101"/>
                <a:gd name="T3" fmla="*/ 12 h 179"/>
                <a:gd name="T4" fmla="*/ 14 w 101"/>
                <a:gd name="T5" fmla="*/ 37 h 179"/>
                <a:gd name="T6" fmla="*/ 55 w 101"/>
                <a:gd name="T7" fmla="*/ 179 h 179"/>
                <a:gd name="T8" fmla="*/ 101 w 101"/>
                <a:gd name="T9" fmla="*/ 179 h 179"/>
                <a:gd name="T10" fmla="*/ 37 w 101"/>
                <a:gd name="T11" fmla="*/ 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" h="179">
                  <a:moveTo>
                    <a:pt x="37" y="5"/>
                  </a:moveTo>
                  <a:cubicBezTo>
                    <a:pt x="26" y="0"/>
                    <a:pt x="12" y="3"/>
                    <a:pt x="6" y="12"/>
                  </a:cubicBezTo>
                  <a:cubicBezTo>
                    <a:pt x="0" y="21"/>
                    <a:pt x="3" y="32"/>
                    <a:pt x="14" y="37"/>
                  </a:cubicBezTo>
                  <a:cubicBezTo>
                    <a:pt x="45" y="51"/>
                    <a:pt x="53" y="115"/>
                    <a:pt x="55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98" y="88"/>
                    <a:pt x="86" y="27"/>
                    <a:pt x="37" y="5"/>
                  </a:cubicBezTo>
                  <a:close/>
                </a:path>
              </a:pathLst>
            </a:custGeom>
            <a:solidFill>
              <a:srgbClr val="EECD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1" name="Freeform 268"/>
            <p:cNvSpPr>
              <a:spLocks/>
            </p:cNvSpPr>
            <p:nvPr/>
          </p:nvSpPr>
          <p:spPr bwMode="auto">
            <a:xfrm>
              <a:off x="9059863" y="6159500"/>
              <a:ext cx="187325" cy="333375"/>
            </a:xfrm>
            <a:custGeom>
              <a:avLst/>
              <a:gdLst>
                <a:gd name="T0" fmla="*/ 37 w 101"/>
                <a:gd name="T1" fmla="*/ 5 h 179"/>
                <a:gd name="T2" fmla="*/ 6 w 101"/>
                <a:gd name="T3" fmla="*/ 12 h 179"/>
                <a:gd name="T4" fmla="*/ 14 w 101"/>
                <a:gd name="T5" fmla="*/ 37 h 179"/>
                <a:gd name="T6" fmla="*/ 55 w 101"/>
                <a:gd name="T7" fmla="*/ 179 h 179"/>
                <a:gd name="T8" fmla="*/ 101 w 101"/>
                <a:gd name="T9" fmla="*/ 179 h 179"/>
                <a:gd name="T10" fmla="*/ 37 w 101"/>
                <a:gd name="T11" fmla="*/ 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" h="179">
                  <a:moveTo>
                    <a:pt x="37" y="5"/>
                  </a:moveTo>
                  <a:cubicBezTo>
                    <a:pt x="26" y="0"/>
                    <a:pt x="12" y="3"/>
                    <a:pt x="6" y="12"/>
                  </a:cubicBezTo>
                  <a:cubicBezTo>
                    <a:pt x="0" y="21"/>
                    <a:pt x="3" y="32"/>
                    <a:pt x="14" y="37"/>
                  </a:cubicBezTo>
                  <a:cubicBezTo>
                    <a:pt x="45" y="51"/>
                    <a:pt x="53" y="115"/>
                    <a:pt x="55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98" y="88"/>
                    <a:pt x="86" y="27"/>
                    <a:pt x="37" y="5"/>
                  </a:cubicBezTo>
                  <a:close/>
                </a:path>
              </a:pathLst>
            </a:custGeom>
            <a:solidFill>
              <a:srgbClr val="52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3" name="Freeform 269"/>
            <p:cNvSpPr>
              <a:spLocks/>
            </p:cNvSpPr>
            <p:nvPr/>
          </p:nvSpPr>
          <p:spPr bwMode="auto">
            <a:xfrm>
              <a:off x="8435975" y="6159500"/>
              <a:ext cx="188913" cy="333375"/>
            </a:xfrm>
            <a:custGeom>
              <a:avLst/>
              <a:gdLst>
                <a:gd name="T0" fmla="*/ 87 w 102"/>
                <a:gd name="T1" fmla="*/ 37 h 179"/>
                <a:gd name="T2" fmla="*/ 95 w 102"/>
                <a:gd name="T3" fmla="*/ 12 h 179"/>
                <a:gd name="T4" fmla="*/ 64 w 102"/>
                <a:gd name="T5" fmla="*/ 5 h 179"/>
                <a:gd name="T6" fmla="*/ 0 w 102"/>
                <a:gd name="T7" fmla="*/ 179 h 179"/>
                <a:gd name="T8" fmla="*/ 46 w 102"/>
                <a:gd name="T9" fmla="*/ 179 h 179"/>
                <a:gd name="T10" fmla="*/ 87 w 102"/>
                <a:gd name="T11" fmla="*/ 3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2" h="179">
                  <a:moveTo>
                    <a:pt x="87" y="37"/>
                  </a:moveTo>
                  <a:cubicBezTo>
                    <a:pt x="98" y="32"/>
                    <a:pt x="102" y="21"/>
                    <a:pt x="95" y="12"/>
                  </a:cubicBezTo>
                  <a:cubicBezTo>
                    <a:pt x="89" y="3"/>
                    <a:pt x="75" y="0"/>
                    <a:pt x="64" y="5"/>
                  </a:cubicBezTo>
                  <a:cubicBezTo>
                    <a:pt x="15" y="27"/>
                    <a:pt x="3" y="88"/>
                    <a:pt x="0" y="179"/>
                  </a:cubicBezTo>
                  <a:cubicBezTo>
                    <a:pt x="46" y="179"/>
                    <a:pt x="46" y="179"/>
                    <a:pt x="46" y="179"/>
                  </a:cubicBezTo>
                  <a:cubicBezTo>
                    <a:pt x="49" y="115"/>
                    <a:pt x="56" y="51"/>
                    <a:pt x="87" y="37"/>
                  </a:cubicBezTo>
                  <a:close/>
                </a:path>
              </a:pathLst>
            </a:custGeom>
            <a:solidFill>
              <a:srgbClr val="EECD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4" name="Freeform 270"/>
            <p:cNvSpPr>
              <a:spLocks/>
            </p:cNvSpPr>
            <p:nvPr/>
          </p:nvSpPr>
          <p:spPr bwMode="auto">
            <a:xfrm>
              <a:off x="8435975" y="6159500"/>
              <a:ext cx="188913" cy="333375"/>
            </a:xfrm>
            <a:custGeom>
              <a:avLst/>
              <a:gdLst>
                <a:gd name="T0" fmla="*/ 87 w 102"/>
                <a:gd name="T1" fmla="*/ 37 h 179"/>
                <a:gd name="T2" fmla="*/ 95 w 102"/>
                <a:gd name="T3" fmla="*/ 12 h 179"/>
                <a:gd name="T4" fmla="*/ 64 w 102"/>
                <a:gd name="T5" fmla="*/ 5 h 179"/>
                <a:gd name="T6" fmla="*/ 0 w 102"/>
                <a:gd name="T7" fmla="*/ 179 h 179"/>
                <a:gd name="T8" fmla="*/ 46 w 102"/>
                <a:gd name="T9" fmla="*/ 179 h 179"/>
                <a:gd name="T10" fmla="*/ 87 w 102"/>
                <a:gd name="T11" fmla="*/ 3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2" h="179">
                  <a:moveTo>
                    <a:pt x="87" y="37"/>
                  </a:moveTo>
                  <a:cubicBezTo>
                    <a:pt x="98" y="32"/>
                    <a:pt x="102" y="21"/>
                    <a:pt x="95" y="12"/>
                  </a:cubicBezTo>
                  <a:cubicBezTo>
                    <a:pt x="89" y="3"/>
                    <a:pt x="75" y="0"/>
                    <a:pt x="64" y="5"/>
                  </a:cubicBezTo>
                  <a:cubicBezTo>
                    <a:pt x="15" y="27"/>
                    <a:pt x="3" y="88"/>
                    <a:pt x="0" y="179"/>
                  </a:cubicBezTo>
                  <a:cubicBezTo>
                    <a:pt x="46" y="179"/>
                    <a:pt x="46" y="179"/>
                    <a:pt x="46" y="179"/>
                  </a:cubicBezTo>
                  <a:cubicBezTo>
                    <a:pt x="49" y="115"/>
                    <a:pt x="56" y="51"/>
                    <a:pt x="87" y="37"/>
                  </a:cubicBezTo>
                  <a:close/>
                </a:path>
              </a:pathLst>
            </a:custGeom>
            <a:solidFill>
              <a:srgbClr val="52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5" name="Freeform 271"/>
            <p:cNvSpPr>
              <a:spLocks/>
            </p:cNvSpPr>
            <p:nvPr/>
          </p:nvSpPr>
          <p:spPr bwMode="auto">
            <a:xfrm>
              <a:off x="8543925" y="6137275"/>
              <a:ext cx="595313" cy="355600"/>
            </a:xfrm>
            <a:custGeom>
              <a:avLst/>
              <a:gdLst>
                <a:gd name="T0" fmla="*/ 317 w 321"/>
                <a:gd name="T1" fmla="*/ 18 h 191"/>
                <a:gd name="T2" fmla="*/ 281 w 321"/>
                <a:gd name="T3" fmla="*/ 0 h 191"/>
                <a:gd name="T4" fmla="*/ 41 w 321"/>
                <a:gd name="T5" fmla="*/ 0 h 191"/>
                <a:gd name="T6" fmla="*/ 3 w 321"/>
                <a:gd name="T7" fmla="*/ 18 h 191"/>
                <a:gd name="T8" fmla="*/ 8 w 321"/>
                <a:gd name="T9" fmla="*/ 191 h 191"/>
                <a:gd name="T10" fmla="*/ 313 w 321"/>
                <a:gd name="T11" fmla="*/ 191 h 191"/>
                <a:gd name="T12" fmla="*/ 317 w 321"/>
                <a:gd name="T13" fmla="*/ 18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1" h="191">
                  <a:moveTo>
                    <a:pt x="317" y="18"/>
                  </a:moveTo>
                  <a:cubicBezTo>
                    <a:pt x="281" y="0"/>
                    <a:pt x="281" y="0"/>
                    <a:pt x="28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0" y="19"/>
                    <a:pt x="4" y="123"/>
                    <a:pt x="8" y="191"/>
                  </a:cubicBezTo>
                  <a:cubicBezTo>
                    <a:pt x="313" y="191"/>
                    <a:pt x="313" y="191"/>
                    <a:pt x="313" y="191"/>
                  </a:cubicBezTo>
                  <a:cubicBezTo>
                    <a:pt x="317" y="123"/>
                    <a:pt x="321" y="19"/>
                    <a:pt x="317" y="18"/>
                  </a:cubicBezTo>
                  <a:close/>
                </a:path>
              </a:pathLst>
            </a:custGeom>
            <a:solidFill>
              <a:srgbClr val="52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6" name="Freeform 272"/>
            <p:cNvSpPr>
              <a:spLocks/>
            </p:cNvSpPr>
            <p:nvPr/>
          </p:nvSpPr>
          <p:spPr bwMode="auto">
            <a:xfrm>
              <a:off x="8815388" y="6472238"/>
              <a:ext cx="50800" cy="20638"/>
            </a:xfrm>
            <a:custGeom>
              <a:avLst/>
              <a:gdLst>
                <a:gd name="T0" fmla="*/ 28 w 28"/>
                <a:gd name="T1" fmla="*/ 11 h 11"/>
                <a:gd name="T2" fmla="*/ 14 w 28"/>
                <a:gd name="T3" fmla="*/ 0 h 11"/>
                <a:gd name="T4" fmla="*/ 0 w 28"/>
                <a:gd name="T5" fmla="*/ 11 h 11"/>
                <a:gd name="T6" fmla="*/ 28 w 28"/>
                <a:gd name="T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1">
                  <a:moveTo>
                    <a:pt x="28" y="11"/>
                  </a:moveTo>
                  <a:cubicBezTo>
                    <a:pt x="28" y="5"/>
                    <a:pt x="22" y="0"/>
                    <a:pt x="14" y="0"/>
                  </a:cubicBezTo>
                  <a:cubicBezTo>
                    <a:pt x="7" y="0"/>
                    <a:pt x="0" y="5"/>
                    <a:pt x="0" y="11"/>
                  </a:cubicBezTo>
                  <a:lnTo>
                    <a:pt x="28" y="11"/>
                  </a:lnTo>
                  <a:close/>
                </a:path>
              </a:pathLst>
            </a:custGeom>
            <a:solidFill>
              <a:srgbClr val="3A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7" name="Freeform 273"/>
            <p:cNvSpPr>
              <a:spLocks/>
            </p:cNvSpPr>
            <p:nvPr/>
          </p:nvSpPr>
          <p:spPr bwMode="auto">
            <a:xfrm>
              <a:off x="8610600" y="6138863"/>
              <a:ext cx="460375" cy="315913"/>
            </a:xfrm>
            <a:custGeom>
              <a:avLst/>
              <a:gdLst>
                <a:gd name="T0" fmla="*/ 290 w 290"/>
                <a:gd name="T1" fmla="*/ 51 h 199"/>
                <a:gd name="T2" fmla="*/ 263 w 290"/>
                <a:gd name="T3" fmla="*/ 0 h 199"/>
                <a:gd name="T4" fmla="*/ 145 w 290"/>
                <a:gd name="T5" fmla="*/ 0 h 199"/>
                <a:gd name="T6" fmla="*/ 28 w 290"/>
                <a:gd name="T7" fmla="*/ 0 h 199"/>
                <a:gd name="T8" fmla="*/ 0 w 290"/>
                <a:gd name="T9" fmla="*/ 51 h 199"/>
                <a:gd name="T10" fmla="*/ 58 w 290"/>
                <a:gd name="T11" fmla="*/ 74 h 199"/>
                <a:gd name="T12" fmla="*/ 22 w 290"/>
                <a:gd name="T13" fmla="*/ 91 h 199"/>
                <a:gd name="T14" fmla="*/ 145 w 290"/>
                <a:gd name="T15" fmla="*/ 199 h 199"/>
                <a:gd name="T16" fmla="*/ 269 w 290"/>
                <a:gd name="T17" fmla="*/ 91 h 199"/>
                <a:gd name="T18" fmla="*/ 233 w 290"/>
                <a:gd name="T19" fmla="*/ 74 h 199"/>
                <a:gd name="T20" fmla="*/ 290 w 290"/>
                <a:gd name="T21" fmla="*/ 51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0" h="199">
                  <a:moveTo>
                    <a:pt x="290" y="51"/>
                  </a:moveTo>
                  <a:lnTo>
                    <a:pt x="263" y="0"/>
                  </a:lnTo>
                  <a:lnTo>
                    <a:pt x="145" y="0"/>
                  </a:lnTo>
                  <a:lnTo>
                    <a:pt x="28" y="0"/>
                  </a:lnTo>
                  <a:lnTo>
                    <a:pt x="0" y="51"/>
                  </a:lnTo>
                  <a:lnTo>
                    <a:pt x="58" y="74"/>
                  </a:lnTo>
                  <a:lnTo>
                    <a:pt x="22" y="91"/>
                  </a:lnTo>
                  <a:lnTo>
                    <a:pt x="145" y="199"/>
                  </a:lnTo>
                  <a:lnTo>
                    <a:pt x="269" y="91"/>
                  </a:lnTo>
                  <a:lnTo>
                    <a:pt x="233" y="74"/>
                  </a:lnTo>
                  <a:lnTo>
                    <a:pt x="290" y="51"/>
                  </a:lnTo>
                  <a:close/>
                </a:path>
              </a:pathLst>
            </a:custGeom>
            <a:solidFill>
              <a:srgbClr val="3A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8" name="Freeform 274"/>
            <p:cNvSpPr>
              <a:spLocks/>
            </p:cNvSpPr>
            <p:nvPr/>
          </p:nvSpPr>
          <p:spPr bwMode="auto">
            <a:xfrm>
              <a:off x="8731250" y="6196013"/>
              <a:ext cx="220663" cy="258763"/>
            </a:xfrm>
            <a:custGeom>
              <a:avLst/>
              <a:gdLst>
                <a:gd name="T0" fmla="*/ 139 w 139"/>
                <a:gd name="T1" fmla="*/ 0 h 163"/>
                <a:gd name="T2" fmla="*/ 69 w 139"/>
                <a:gd name="T3" fmla="*/ 163 h 163"/>
                <a:gd name="T4" fmla="*/ 0 w 139"/>
                <a:gd name="T5" fmla="*/ 0 h 163"/>
                <a:gd name="T6" fmla="*/ 139 w 139"/>
                <a:gd name="T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" h="163">
                  <a:moveTo>
                    <a:pt x="139" y="0"/>
                  </a:moveTo>
                  <a:lnTo>
                    <a:pt x="69" y="163"/>
                  </a:lnTo>
                  <a:lnTo>
                    <a:pt x="0" y="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E9E3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9" name="Freeform 275"/>
            <p:cNvSpPr>
              <a:spLocks/>
            </p:cNvSpPr>
            <p:nvPr/>
          </p:nvSpPr>
          <p:spPr bwMode="auto">
            <a:xfrm>
              <a:off x="8788400" y="6234113"/>
              <a:ext cx="106363" cy="220663"/>
            </a:xfrm>
            <a:custGeom>
              <a:avLst/>
              <a:gdLst>
                <a:gd name="T0" fmla="*/ 33 w 67"/>
                <a:gd name="T1" fmla="*/ 139 h 139"/>
                <a:gd name="T2" fmla="*/ 56 w 67"/>
                <a:gd name="T3" fmla="*/ 86 h 139"/>
                <a:gd name="T4" fmla="*/ 50 w 67"/>
                <a:gd name="T5" fmla="*/ 40 h 139"/>
                <a:gd name="T6" fmla="*/ 67 w 67"/>
                <a:gd name="T7" fmla="*/ 13 h 139"/>
                <a:gd name="T8" fmla="*/ 50 w 67"/>
                <a:gd name="T9" fmla="*/ 0 h 139"/>
                <a:gd name="T10" fmla="*/ 17 w 67"/>
                <a:gd name="T11" fmla="*/ 0 h 139"/>
                <a:gd name="T12" fmla="*/ 0 w 67"/>
                <a:gd name="T13" fmla="*/ 13 h 139"/>
                <a:gd name="T14" fmla="*/ 17 w 67"/>
                <a:gd name="T15" fmla="*/ 40 h 139"/>
                <a:gd name="T16" fmla="*/ 11 w 67"/>
                <a:gd name="T17" fmla="*/ 86 h 139"/>
                <a:gd name="T18" fmla="*/ 33 w 67"/>
                <a:gd name="T19" fmla="*/ 13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139">
                  <a:moveTo>
                    <a:pt x="33" y="139"/>
                  </a:moveTo>
                  <a:lnTo>
                    <a:pt x="56" y="86"/>
                  </a:lnTo>
                  <a:lnTo>
                    <a:pt x="50" y="40"/>
                  </a:lnTo>
                  <a:lnTo>
                    <a:pt x="67" y="13"/>
                  </a:lnTo>
                  <a:lnTo>
                    <a:pt x="50" y="0"/>
                  </a:lnTo>
                  <a:lnTo>
                    <a:pt x="17" y="0"/>
                  </a:lnTo>
                  <a:lnTo>
                    <a:pt x="0" y="13"/>
                  </a:lnTo>
                  <a:lnTo>
                    <a:pt x="17" y="40"/>
                  </a:lnTo>
                  <a:lnTo>
                    <a:pt x="11" y="86"/>
                  </a:lnTo>
                  <a:lnTo>
                    <a:pt x="33" y="139"/>
                  </a:lnTo>
                  <a:close/>
                </a:path>
              </a:pathLst>
            </a:custGeom>
            <a:solidFill>
              <a:srgbClr val="7C57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0" name="Freeform 276"/>
            <p:cNvSpPr>
              <a:spLocks/>
            </p:cNvSpPr>
            <p:nvPr/>
          </p:nvSpPr>
          <p:spPr bwMode="auto">
            <a:xfrm>
              <a:off x="8516938" y="5678488"/>
              <a:ext cx="649288" cy="566738"/>
            </a:xfrm>
            <a:custGeom>
              <a:avLst/>
              <a:gdLst>
                <a:gd name="T0" fmla="*/ 329 w 349"/>
                <a:gd name="T1" fmla="*/ 122 h 305"/>
                <a:gd name="T2" fmla="*/ 321 w 349"/>
                <a:gd name="T3" fmla="*/ 124 h 305"/>
                <a:gd name="T4" fmla="*/ 174 w 349"/>
                <a:gd name="T5" fmla="*/ 0 h 305"/>
                <a:gd name="T6" fmla="*/ 28 w 349"/>
                <a:gd name="T7" fmla="*/ 124 h 305"/>
                <a:gd name="T8" fmla="*/ 20 w 349"/>
                <a:gd name="T9" fmla="*/ 122 h 305"/>
                <a:gd name="T10" fmla="*/ 0 w 349"/>
                <a:gd name="T11" fmla="*/ 142 h 305"/>
                <a:gd name="T12" fmla="*/ 20 w 349"/>
                <a:gd name="T13" fmla="*/ 162 h 305"/>
                <a:gd name="T14" fmla="*/ 21 w 349"/>
                <a:gd name="T15" fmla="*/ 162 h 305"/>
                <a:gd name="T16" fmla="*/ 174 w 349"/>
                <a:gd name="T17" fmla="*/ 305 h 305"/>
                <a:gd name="T18" fmla="*/ 327 w 349"/>
                <a:gd name="T19" fmla="*/ 162 h 305"/>
                <a:gd name="T20" fmla="*/ 329 w 349"/>
                <a:gd name="T21" fmla="*/ 162 h 305"/>
                <a:gd name="T22" fmla="*/ 349 w 349"/>
                <a:gd name="T23" fmla="*/ 142 h 305"/>
                <a:gd name="T24" fmla="*/ 329 w 349"/>
                <a:gd name="T25" fmla="*/ 122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9" h="305">
                  <a:moveTo>
                    <a:pt x="329" y="122"/>
                  </a:moveTo>
                  <a:cubicBezTo>
                    <a:pt x="326" y="122"/>
                    <a:pt x="323" y="123"/>
                    <a:pt x="321" y="124"/>
                  </a:cubicBezTo>
                  <a:cubicBezTo>
                    <a:pt x="321" y="59"/>
                    <a:pt x="310" y="0"/>
                    <a:pt x="174" y="0"/>
                  </a:cubicBezTo>
                  <a:cubicBezTo>
                    <a:pt x="39" y="0"/>
                    <a:pt x="28" y="58"/>
                    <a:pt x="28" y="124"/>
                  </a:cubicBezTo>
                  <a:cubicBezTo>
                    <a:pt x="25" y="123"/>
                    <a:pt x="23" y="122"/>
                    <a:pt x="20" y="122"/>
                  </a:cubicBezTo>
                  <a:cubicBezTo>
                    <a:pt x="9" y="122"/>
                    <a:pt x="0" y="131"/>
                    <a:pt x="0" y="142"/>
                  </a:cubicBezTo>
                  <a:cubicBezTo>
                    <a:pt x="0" y="153"/>
                    <a:pt x="9" y="162"/>
                    <a:pt x="20" y="162"/>
                  </a:cubicBezTo>
                  <a:cubicBezTo>
                    <a:pt x="20" y="162"/>
                    <a:pt x="21" y="162"/>
                    <a:pt x="21" y="162"/>
                  </a:cubicBezTo>
                  <a:cubicBezTo>
                    <a:pt x="21" y="162"/>
                    <a:pt x="19" y="305"/>
                    <a:pt x="174" y="305"/>
                  </a:cubicBezTo>
                  <a:cubicBezTo>
                    <a:pt x="330" y="305"/>
                    <a:pt x="327" y="162"/>
                    <a:pt x="327" y="162"/>
                  </a:cubicBezTo>
                  <a:cubicBezTo>
                    <a:pt x="328" y="162"/>
                    <a:pt x="329" y="162"/>
                    <a:pt x="329" y="162"/>
                  </a:cubicBezTo>
                  <a:cubicBezTo>
                    <a:pt x="340" y="162"/>
                    <a:pt x="349" y="153"/>
                    <a:pt x="349" y="142"/>
                  </a:cubicBezTo>
                  <a:cubicBezTo>
                    <a:pt x="349" y="131"/>
                    <a:pt x="340" y="122"/>
                    <a:pt x="329" y="122"/>
                  </a:cubicBezTo>
                  <a:close/>
                </a:path>
              </a:pathLst>
            </a:custGeom>
            <a:solidFill>
              <a:srgbClr val="EECD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1" name="Oval 277"/>
            <p:cNvSpPr>
              <a:spLocks noChangeArrowheads="1"/>
            </p:cNvSpPr>
            <p:nvPr/>
          </p:nvSpPr>
          <p:spPr bwMode="auto">
            <a:xfrm>
              <a:off x="8728075" y="5886450"/>
              <a:ext cx="46038" cy="53975"/>
            </a:xfrm>
            <a:prstGeom prst="ellipse">
              <a:avLst/>
            </a:prstGeom>
            <a:solidFill>
              <a:srgbClr val="2F3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2" name="Oval 278"/>
            <p:cNvSpPr>
              <a:spLocks noChangeArrowheads="1"/>
            </p:cNvSpPr>
            <p:nvPr/>
          </p:nvSpPr>
          <p:spPr bwMode="auto">
            <a:xfrm>
              <a:off x="8909050" y="5886450"/>
              <a:ext cx="46038" cy="53975"/>
            </a:xfrm>
            <a:prstGeom prst="ellipse">
              <a:avLst/>
            </a:prstGeom>
            <a:solidFill>
              <a:srgbClr val="2F3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3" name="Freeform 279"/>
            <p:cNvSpPr>
              <a:spLocks/>
            </p:cNvSpPr>
            <p:nvPr/>
          </p:nvSpPr>
          <p:spPr bwMode="auto">
            <a:xfrm>
              <a:off x="8820150" y="5984875"/>
              <a:ext cx="261938" cy="155575"/>
            </a:xfrm>
            <a:custGeom>
              <a:avLst/>
              <a:gdLst>
                <a:gd name="T0" fmla="*/ 10 w 141"/>
                <a:gd name="T1" fmla="*/ 34 h 84"/>
                <a:gd name="T2" fmla="*/ 107 w 141"/>
                <a:gd name="T3" fmla="*/ 76 h 84"/>
                <a:gd name="T4" fmla="*/ 141 w 141"/>
                <a:gd name="T5" fmla="*/ 43 h 84"/>
                <a:gd name="T6" fmla="*/ 99 w 141"/>
                <a:gd name="T7" fmla="*/ 43 h 84"/>
                <a:gd name="T8" fmla="*/ 10 w 141"/>
                <a:gd name="T9" fmla="*/ 3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84">
                  <a:moveTo>
                    <a:pt x="10" y="34"/>
                  </a:moveTo>
                  <a:cubicBezTo>
                    <a:pt x="0" y="62"/>
                    <a:pt x="64" y="84"/>
                    <a:pt x="107" y="76"/>
                  </a:cubicBezTo>
                  <a:cubicBezTo>
                    <a:pt x="141" y="70"/>
                    <a:pt x="141" y="43"/>
                    <a:pt x="141" y="43"/>
                  </a:cubicBezTo>
                  <a:cubicBezTo>
                    <a:pt x="141" y="43"/>
                    <a:pt x="119" y="57"/>
                    <a:pt x="99" y="43"/>
                  </a:cubicBezTo>
                  <a:cubicBezTo>
                    <a:pt x="72" y="24"/>
                    <a:pt x="21" y="0"/>
                    <a:pt x="10" y="34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4" name="Freeform 280"/>
            <p:cNvSpPr>
              <a:spLocks/>
            </p:cNvSpPr>
            <p:nvPr/>
          </p:nvSpPr>
          <p:spPr bwMode="auto">
            <a:xfrm>
              <a:off x="8604250" y="5984875"/>
              <a:ext cx="261938" cy="155575"/>
            </a:xfrm>
            <a:custGeom>
              <a:avLst/>
              <a:gdLst>
                <a:gd name="T0" fmla="*/ 131 w 141"/>
                <a:gd name="T1" fmla="*/ 34 h 84"/>
                <a:gd name="T2" fmla="*/ 34 w 141"/>
                <a:gd name="T3" fmla="*/ 76 h 84"/>
                <a:gd name="T4" fmla="*/ 0 w 141"/>
                <a:gd name="T5" fmla="*/ 43 h 84"/>
                <a:gd name="T6" fmla="*/ 42 w 141"/>
                <a:gd name="T7" fmla="*/ 43 h 84"/>
                <a:gd name="T8" fmla="*/ 131 w 141"/>
                <a:gd name="T9" fmla="*/ 3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84">
                  <a:moveTo>
                    <a:pt x="131" y="34"/>
                  </a:moveTo>
                  <a:cubicBezTo>
                    <a:pt x="141" y="62"/>
                    <a:pt x="77" y="84"/>
                    <a:pt x="34" y="76"/>
                  </a:cubicBezTo>
                  <a:cubicBezTo>
                    <a:pt x="0" y="70"/>
                    <a:pt x="0" y="43"/>
                    <a:pt x="0" y="43"/>
                  </a:cubicBezTo>
                  <a:cubicBezTo>
                    <a:pt x="0" y="43"/>
                    <a:pt x="22" y="57"/>
                    <a:pt x="42" y="43"/>
                  </a:cubicBezTo>
                  <a:cubicBezTo>
                    <a:pt x="68" y="24"/>
                    <a:pt x="120" y="0"/>
                    <a:pt x="131" y="34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5" name="Freeform 281"/>
            <p:cNvSpPr>
              <a:spLocks/>
            </p:cNvSpPr>
            <p:nvPr/>
          </p:nvSpPr>
          <p:spPr bwMode="auto">
            <a:xfrm>
              <a:off x="9063038" y="5762625"/>
              <a:ext cx="58738" cy="152400"/>
            </a:xfrm>
            <a:custGeom>
              <a:avLst/>
              <a:gdLst>
                <a:gd name="T0" fmla="*/ 30 w 31"/>
                <a:gd name="T1" fmla="*/ 0 h 82"/>
                <a:gd name="T2" fmla="*/ 0 w 31"/>
                <a:gd name="T3" fmla="*/ 8 h 82"/>
                <a:gd name="T4" fmla="*/ 7 w 31"/>
                <a:gd name="T5" fmla="*/ 82 h 82"/>
                <a:gd name="T6" fmla="*/ 27 w 31"/>
                <a:gd name="T7" fmla="*/ 79 h 82"/>
                <a:gd name="T8" fmla="*/ 31 w 31"/>
                <a:gd name="T9" fmla="*/ 29 h 82"/>
                <a:gd name="T10" fmla="*/ 30 w 31"/>
                <a:gd name="T11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82">
                  <a:moveTo>
                    <a:pt x="30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24"/>
                    <a:pt x="2" y="66"/>
                    <a:pt x="7" y="82"/>
                  </a:cubicBezTo>
                  <a:cubicBezTo>
                    <a:pt x="27" y="79"/>
                    <a:pt x="27" y="79"/>
                    <a:pt x="27" y="79"/>
                  </a:cubicBezTo>
                  <a:cubicBezTo>
                    <a:pt x="27" y="79"/>
                    <a:pt x="31" y="48"/>
                    <a:pt x="31" y="29"/>
                  </a:cubicBezTo>
                  <a:cubicBezTo>
                    <a:pt x="31" y="19"/>
                    <a:pt x="30" y="8"/>
                    <a:pt x="30" y="0"/>
                  </a:cubicBezTo>
                  <a:close/>
                </a:path>
              </a:pathLst>
            </a:custGeom>
            <a:solidFill>
              <a:srgbClr val="5A5B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6" name="Freeform 282"/>
            <p:cNvSpPr>
              <a:spLocks/>
            </p:cNvSpPr>
            <p:nvPr/>
          </p:nvSpPr>
          <p:spPr bwMode="auto">
            <a:xfrm>
              <a:off x="8531225" y="5522913"/>
              <a:ext cx="684213" cy="392113"/>
            </a:xfrm>
            <a:custGeom>
              <a:avLst/>
              <a:gdLst>
                <a:gd name="T0" fmla="*/ 349 w 369"/>
                <a:gd name="T1" fmla="*/ 46 h 211"/>
                <a:gd name="T2" fmla="*/ 296 w 369"/>
                <a:gd name="T3" fmla="*/ 1 h 211"/>
                <a:gd name="T4" fmla="*/ 269 w 369"/>
                <a:gd name="T5" fmla="*/ 17 h 211"/>
                <a:gd name="T6" fmla="*/ 286 w 369"/>
                <a:gd name="T7" fmla="*/ 21 h 211"/>
                <a:gd name="T8" fmla="*/ 284 w 369"/>
                <a:gd name="T9" fmla="*/ 41 h 211"/>
                <a:gd name="T10" fmla="*/ 177 w 369"/>
                <a:gd name="T11" fmla="*/ 17 h 211"/>
                <a:gd name="T12" fmla="*/ 45 w 369"/>
                <a:gd name="T13" fmla="*/ 49 h 211"/>
                <a:gd name="T14" fmla="*/ 0 w 369"/>
                <a:gd name="T15" fmla="*/ 61 h 211"/>
                <a:gd name="T16" fmla="*/ 13 w 369"/>
                <a:gd name="T17" fmla="*/ 152 h 211"/>
                <a:gd name="T18" fmla="*/ 21 w 369"/>
                <a:gd name="T19" fmla="*/ 208 h 211"/>
                <a:gd name="T20" fmla="*/ 34 w 369"/>
                <a:gd name="T21" fmla="*/ 211 h 211"/>
                <a:gd name="T22" fmla="*/ 42 w 369"/>
                <a:gd name="T23" fmla="*/ 123 h 211"/>
                <a:gd name="T24" fmla="*/ 187 w 369"/>
                <a:gd name="T25" fmla="*/ 148 h 211"/>
                <a:gd name="T26" fmla="*/ 325 w 369"/>
                <a:gd name="T27" fmla="*/ 125 h 211"/>
                <a:gd name="T28" fmla="*/ 349 w 369"/>
                <a:gd name="T29" fmla="*/ 46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9" h="211">
                  <a:moveTo>
                    <a:pt x="349" y="46"/>
                  </a:moveTo>
                  <a:cubicBezTo>
                    <a:pt x="349" y="46"/>
                    <a:pt x="333" y="5"/>
                    <a:pt x="296" y="1"/>
                  </a:cubicBezTo>
                  <a:cubicBezTo>
                    <a:pt x="284" y="0"/>
                    <a:pt x="266" y="3"/>
                    <a:pt x="269" y="17"/>
                  </a:cubicBezTo>
                  <a:cubicBezTo>
                    <a:pt x="269" y="17"/>
                    <a:pt x="277" y="8"/>
                    <a:pt x="286" y="21"/>
                  </a:cubicBezTo>
                  <a:cubicBezTo>
                    <a:pt x="293" y="30"/>
                    <a:pt x="284" y="41"/>
                    <a:pt x="284" y="41"/>
                  </a:cubicBezTo>
                  <a:cubicBezTo>
                    <a:pt x="284" y="41"/>
                    <a:pt x="250" y="17"/>
                    <a:pt x="177" y="17"/>
                  </a:cubicBezTo>
                  <a:cubicBezTo>
                    <a:pt x="88" y="18"/>
                    <a:pt x="45" y="49"/>
                    <a:pt x="45" y="49"/>
                  </a:cubicBezTo>
                  <a:cubicBezTo>
                    <a:pt x="45" y="49"/>
                    <a:pt x="29" y="48"/>
                    <a:pt x="0" y="61"/>
                  </a:cubicBezTo>
                  <a:cubicBezTo>
                    <a:pt x="0" y="61"/>
                    <a:pt x="14" y="92"/>
                    <a:pt x="13" y="152"/>
                  </a:cubicBezTo>
                  <a:cubicBezTo>
                    <a:pt x="13" y="195"/>
                    <a:pt x="21" y="208"/>
                    <a:pt x="21" y="208"/>
                  </a:cubicBezTo>
                  <a:cubicBezTo>
                    <a:pt x="34" y="211"/>
                    <a:pt x="34" y="211"/>
                    <a:pt x="34" y="211"/>
                  </a:cubicBezTo>
                  <a:cubicBezTo>
                    <a:pt x="40" y="173"/>
                    <a:pt x="42" y="123"/>
                    <a:pt x="42" y="123"/>
                  </a:cubicBezTo>
                  <a:cubicBezTo>
                    <a:pt x="42" y="123"/>
                    <a:pt x="79" y="150"/>
                    <a:pt x="187" y="148"/>
                  </a:cubicBezTo>
                  <a:cubicBezTo>
                    <a:pt x="286" y="146"/>
                    <a:pt x="325" y="125"/>
                    <a:pt x="325" y="125"/>
                  </a:cubicBezTo>
                  <a:cubicBezTo>
                    <a:pt x="325" y="125"/>
                    <a:pt x="369" y="104"/>
                    <a:pt x="349" y="46"/>
                  </a:cubicBezTo>
                  <a:close/>
                </a:path>
              </a:pathLst>
            </a:custGeom>
            <a:solidFill>
              <a:srgbClr val="5A5B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837" name="Rectangle 283"/>
          <p:cNvSpPr>
            <a:spLocks noChangeArrowheads="1"/>
          </p:cNvSpPr>
          <p:nvPr/>
        </p:nvSpPr>
        <p:spPr bwMode="auto">
          <a:xfrm rot="720000">
            <a:off x="9650077" y="4331037"/>
            <a:ext cx="1420261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3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Impact" panose="020B0806030902050204" pitchFamily="34" charset="0"/>
              </a:rPr>
              <a:t>17.78%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838" name="Rectangle 284"/>
          <p:cNvSpPr>
            <a:spLocks noChangeArrowheads="1"/>
          </p:cNvSpPr>
          <p:nvPr/>
        </p:nvSpPr>
        <p:spPr bwMode="auto">
          <a:xfrm rot="600000">
            <a:off x="9211131" y="4231901"/>
            <a:ext cx="436017" cy="58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7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其</a:t>
            </a:r>
            <a:r>
              <a:rPr kumimoji="0" lang="zh-CN" altLang="en-US" sz="17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他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840" name="Rectangle 286"/>
          <p:cNvSpPr>
            <a:spLocks noChangeArrowheads="1"/>
          </p:cNvSpPr>
          <p:nvPr/>
        </p:nvSpPr>
        <p:spPr bwMode="auto">
          <a:xfrm>
            <a:off x="1881188" y="698500"/>
            <a:ext cx="3503612" cy="42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90%年龄在40岁以下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839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125075" y="3900488"/>
            <a:ext cx="438150" cy="862012"/>
          </a:xfrm>
          <a:prstGeom prst="rect">
            <a:avLst/>
          </a:prstGeom>
          <a:solidFill>
            <a:srgbClr val="DE59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0572750" y="3800475"/>
            <a:ext cx="1076325" cy="711200"/>
          </a:xfrm>
          <a:custGeom>
            <a:avLst/>
            <a:gdLst>
              <a:gd name="T0" fmla="*/ 0 w 559"/>
              <a:gd name="T1" fmla="*/ 218 h 369"/>
              <a:gd name="T2" fmla="*/ 0 w 559"/>
              <a:gd name="T3" fmla="*/ 0 h 369"/>
              <a:gd name="T4" fmla="*/ 559 w 559"/>
              <a:gd name="T5" fmla="*/ 369 h 369"/>
              <a:gd name="T6" fmla="*/ 116 w 559"/>
              <a:gd name="T7" fmla="*/ 369 h 369"/>
              <a:gd name="T8" fmla="*/ 0 w 559"/>
              <a:gd name="T9" fmla="*/ 218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9" h="369">
                <a:moveTo>
                  <a:pt x="0" y="218"/>
                </a:moveTo>
                <a:cubicBezTo>
                  <a:pt x="0" y="0"/>
                  <a:pt x="0" y="0"/>
                  <a:pt x="0" y="0"/>
                </a:cubicBezTo>
                <a:cubicBezTo>
                  <a:pt x="305" y="58"/>
                  <a:pt x="480" y="243"/>
                  <a:pt x="559" y="369"/>
                </a:cubicBezTo>
                <a:cubicBezTo>
                  <a:pt x="116" y="369"/>
                  <a:pt x="116" y="369"/>
                  <a:pt x="116" y="369"/>
                </a:cubicBezTo>
                <a:cubicBezTo>
                  <a:pt x="42" y="369"/>
                  <a:pt x="0" y="292"/>
                  <a:pt x="0" y="218"/>
                </a:cubicBez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193213" y="3786188"/>
            <a:ext cx="2468563" cy="965200"/>
          </a:xfrm>
          <a:custGeom>
            <a:avLst/>
            <a:gdLst>
              <a:gd name="T0" fmla="*/ 674 w 1283"/>
              <a:gd name="T1" fmla="*/ 501 h 501"/>
              <a:gd name="T2" fmla="*/ 674 w 1283"/>
              <a:gd name="T3" fmla="*/ 129 h 501"/>
              <a:gd name="T4" fmla="*/ 636 w 1283"/>
              <a:gd name="T5" fmla="*/ 101 h 501"/>
              <a:gd name="T6" fmla="*/ 545 w 1283"/>
              <a:gd name="T7" fmla="*/ 101 h 501"/>
              <a:gd name="T8" fmla="*/ 516 w 1283"/>
              <a:gd name="T9" fmla="*/ 129 h 501"/>
              <a:gd name="T10" fmla="*/ 516 w 1283"/>
              <a:gd name="T11" fmla="*/ 501 h 501"/>
              <a:gd name="T12" fmla="*/ 0 w 1283"/>
              <a:gd name="T13" fmla="*/ 501 h 501"/>
              <a:gd name="T14" fmla="*/ 0 w 1283"/>
              <a:gd name="T15" fmla="*/ 1 h 501"/>
              <a:gd name="T16" fmla="*/ 589 w 1283"/>
              <a:gd name="T17" fmla="*/ 0 h 501"/>
              <a:gd name="T18" fmla="*/ 726 w 1283"/>
              <a:gd name="T19" fmla="*/ 8 h 501"/>
              <a:gd name="T20" fmla="*/ 726 w 1283"/>
              <a:gd name="T21" fmla="*/ 196 h 501"/>
              <a:gd name="T22" fmla="*/ 875 w 1283"/>
              <a:gd name="T23" fmla="*/ 364 h 501"/>
              <a:gd name="T24" fmla="*/ 1269 w 1283"/>
              <a:gd name="T25" fmla="*/ 364 h 501"/>
              <a:gd name="T26" fmla="*/ 1282 w 1283"/>
              <a:gd name="T27" fmla="*/ 402 h 501"/>
              <a:gd name="T28" fmla="*/ 1236 w 1283"/>
              <a:gd name="T29" fmla="*/ 501 h 501"/>
              <a:gd name="T30" fmla="*/ 674 w 1283"/>
              <a:gd name="T31" fmla="*/ 501 h 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83" h="501">
                <a:moveTo>
                  <a:pt x="674" y="501"/>
                </a:moveTo>
                <a:cubicBezTo>
                  <a:pt x="674" y="129"/>
                  <a:pt x="674" y="129"/>
                  <a:pt x="674" y="129"/>
                </a:cubicBezTo>
                <a:cubicBezTo>
                  <a:pt x="674" y="108"/>
                  <a:pt x="654" y="101"/>
                  <a:pt x="636" y="101"/>
                </a:cubicBezTo>
                <a:cubicBezTo>
                  <a:pt x="545" y="101"/>
                  <a:pt x="545" y="101"/>
                  <a:pt x="545" y="101"/>
                </a:cubicBezTo>
                <a:cubicBezTo>
                  <a:pt x="527" y="101"/>
                  <a:pt x="516" y="108"/>
                  <a:pt x="516" y="129"/>
                </a:cubicBezTo>
                <a:cubicBezTo>
                  <a:pt x="516" y="501"/>
                  <a:pt x="516" y="501"/>
                  <a:pt x="516" y="501"/>
                </a:cubicBezTo>
                <a:cubicBezTo>
                  <a:pt x="0" y="501"/>
                  <a:pt x="0" y="501"/>
                  <a:pt x="0" y="501"/>
                </a:cubicBezTo>
                <a:cubicBezTo>
                  <a:pt x="0" y="1"/>
                  <a:pt x="0" y="1"/>
                  <a:pt x="0" y="1"/>
                </a:cubicBezTo>
                <a:cubicBezTo>
                  <a:pt x="200" y="0"/>
                  <a:pt x="404" y="0"/>
                  <a:pt x="589" y="0"/>
                </a:cubicBezTo>
                <a:cubicBezTo>
                  <a:pt x="637" y="0"/>
                  <a:pt x="684" y="3"/>
                  <a:pt x="726" y="8"/>
                </a:cubicBezTo>
                <a:cubicBezTo>
                  <a:pt x="726" y="196"/>
                  <a:pt x="726" y="196"/>
                  <a:pt x="726" y="196"/>
                </a:cubicBezTo>
                <a:cubicBezTo>
                  <a:pt x="726" y="283"/>
                  <a:pt x="789" y="364"/>
                  <a:pt x="875" y="364"/>
                </a:cubicBezTo>
                <a:cubicBezTo>
                  <a:pt x="1269" y="364"/>
                  <a:pt x="1269" y="364"/>
                  <a:pt x="1269" y="364"/>
                </a:cubicBezTo>
                <a:cubicBezTo>
                  <a:pt x="1278" y="374"/>
                  <a:pt x="1283" y="395"/>
                  <a:pt x="1282" y="402"/>
                </a:cubicBezTo>
                <a:cubicBezTo>
                  <a:pt x="1281" y="434"/>
                  <a:pt x="1262" y="470"/>
                  <a:pt x="1236" y="501"/>
                </a:cubicBezTo>
                <a:lnTo>
                  <a:pt x="674" y="5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9375775" y="3981450"/>
            <a:ext cx="668338" cy="404812"/>
          </a:xfrm>
          <a:custGeom>
            <a:avLst/>
            <a:gdLst>
              <a:gd name="T0" fmla="*/ 347 w 347"/>
              <a:gd name="T1" fmla="*/ 33 h 210"/>
              <a:gd name="T2" fmla="*/ 314 w 347"/>
              <a:gd name="T3" fmla="*/ 0 h 210"/>
              <a:gd name="T4" fmla="*/ 33 w 347"/>
              <a:gd name="T5" fmla="*/ 0 h 210"/>
              <a:gd name="T6" fmla="*/ 0 w 347"/>
              <a:gd name="T7" fmla="*/ 33 h 210"/>
              <a:gd name="T8" fmla="*/ 0 w 347"/>
              <a:gd name="T9" fmla="*/ 177 h 210"/>
              <a:gd name="T10" fmla="*/ 33 w 347"/>
              <a:gd name="T11" fmla="*/ 210 h 210"/>
              <a:gd name="T12" fmla="*/ 314 w 347"/>
              <a:gd name="T13" fmla="*/ 210 h 210"/>
              <a:gd name="T14" fmla="*/ 347 w 347"/>
              <a:gd name="T15" fmla="*/ 177 h 210"/>
              <a:gd name="T16" fmla="*/ 347 w 347"/>
              <a:gd name="T17" fmla="*/ 33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7" h="210">
                <a:moveTo>
                  <a:pt x="347" y="33"/>
                </a:moveTo>
                <a:cubicBezTo>
                  <a:pt x="347" y="15"/>
                  <a:pt x="332" y="0"/>
                  <a:pt x="314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15" y="0"/>
                  <a:pt x="0" y="15"/>
                  <a:pt x="0" y="33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196"/>
                  <a:pt x="15" y="210"/>
                  <a:pt x="33" y="210"/>
                </a:cubicBezTo>
                <a:cubicBezTo>
                  <a:pt x="314" y="210"/>
                  <a:pt x="314" y="210"/>
                  <a:pt x="314" y="210"/>
                </a:cubicBezTo>
                <a:cubicBezTo>
                  <a:pt x="332" y="210"/>
                  <a:pt x="347" y="196"/>
                  <a:pt x="347" y="177"/>
                </a:cubicBezTo>
                <a:lnTo>
                  <a:pt x="347" y="33"/>
                </a:lnTo>
                <a:close/>
              </a:path>
            </a:pathLst>
          </a:custGeom>
          <a:solidFill>
            <a:srgbClr val="F2EF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9193213" y="4751388"/>
            <a:ext cx="2378075" cy="203200"/>
          </a:xfrm>
          <a:custGeom>
            <a:avLst/>
            <a:gdLst>
              <a:gd name="T0" fmla="*/ 168 w 1236"/>
              <a:gd name="T1" fmla="*/ 73 h 105"/>
              <a:gd name="T2" fmla="*/ 313 w 1236"/>
              <a:gd name="T3" fmla="*/ 73 h 105"/>
              <a:gd name="T4" fmla="*/ 337 w 1236"/>
              <a:gd name="T5" fmla="*/ 105 h 105"/>
              <a:gd name="T6" fmla="*/ 613 w 1236"/>
              <a:gd name="T7" fmla="*/ 105 h 105"/>
              <a:gd name="T8" fmla="*/ 636 w 1236"/>
              <a:gd name="T9" fmla="*/ 73 h 105"/>
              <a:gd name="T10" fmla="*/ 782 w 1236"/>
              <a:gd name="T11" fmla="*/ 73 h 105"/>
              <a:gd name="T12" fmla="*/ 805 w 1236"/>
              <a:gd name="T13" fmla="*/ 105 h 105"/>
              <a:gd name="T14" fmla="*/ 987 w 1236"/>
              <a:gd name="T15" fmla="*/ 105 h 105"/>
              <a:gd name="T16" fmla="*/ 1236 w 1236"/>
              <a:gd name="T17" fmla="*/ 0 h 105"/>
              <a:gd name="T18" fmla="*/ 0 w 1236"/>
              <a:gd name="T19" fmla="*/ 0 h 105"/>
              <a:gd name="T20" fmla="*/ 0 w 1236"/>
              <a:gd name="T21" fmla="*/ 105 h 105"/>
              <a:gd name="T22" fmla="*/ 145 w 1236"/>
              <a:gd name="T23" fmla="*/ 105 h 105"/>
              <a:gd name="T24" fmla="*/ 168 w 1236"/>
              <a:gd name="T25" fmla="*/ 73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236" h="105">
                <a:moveTo>
                  <a:pt x="168" y="73"/>
                </a:moveTo>
                <a:cubicBezTo>
                  <a:pt x="313" y="73"/>
                  <a:pt x="313" y="73"/>
                  <a:pt x="313" y="73"/>
                </a:cubicBezTo>
                <a:cubicBezTo>
                  <a:pt x="337" y="105"/>
                  <a:pt x="337" y="105"/>
                  <a:pt x="337" y="105"/>
                </a:cubicBezTo>
                <a:cubicBezTo>
                  <a:pt x="613" y="105"/>
                  <a:pt x="613" y="105"/>
                  <a:pt x="613" y="105"/>
                </a:cubicBezTo>
                <a:cubicBezTo>
                  <a:pt x="636" y="73"/>
                  <a:pt x="636" y="73"/>
                  <a:pt x="636" y="73"/>
                </a:cubicBezTo>
                <a:cubicBezTo>
                  <a:pt x="782" y="73"/>
                  <a:pt x="782" y="73"/>
                  <a:pt x="782" y="73"/>
                </a:cubicBezTo>
                <a:cubicBezTo>
                  <a:pt x="805" y="105"/>
                  <a:pt x="805" y="105"/>
                  <a:pt x="805" y="105"/>
                </a:cubicBezTo>
                <a:cubicBezTo>
                  <a:pt x="987" y="105"/>
                  <a:pt x="987" y="105"/>
                  <a:pt x="987" y="105"/>
                </a:cubicBezTo>
                <a:cubicBezTo>
                  <a:pt x="987" y="105"/>
                  <a:pt x="1153" y="84"/>
                  <a:pt x="123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5"/>
                  <a:pt x="0" y="105"/>
                  <a:pt x="0" y="105"/>
                </a:cubicBezTo>
                <a:cubicBezTo>
                  <a:pt x="145" y="105"/>
                  <a:pt x="145" y="105"/>
                  <a:pt x="145" y="105"/>
                </a:cubicBezTo>
                <a:lnTo>
                  <a:pt x="168" y="73"/>
                </a:lnTo>
                <a:close/>
              </a:path>
            </a:pathLst>
          </a:custGeom>
          <a:solidFill>
            <a:srgbClr val="DE59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10437813" y="4932363"/>
            <a:ext cx="250825" cy="125412"/>
          </a:xfrm>
          <a:custGeom>
            <a:avLst/>
            <a:gdLst>
              <a:gd name="T0" fmla="*/ 0 w 130"/>
              <a:gd name="T1" fmla="*/ 0 h 65"/>
              <a:gd name="T2" fmla="*/ 0 w 130"/>
              <a:gd name="T3" fmla="*/ 1 h 65"/>
              <a:gd name="T4" fmla="*/ 65 w 130"/>
              <a:gd name="T5" fmla="*/ 65 h 65"/>
              <a:gd name="T6" fmla="*/ 130 w 130"/>
              <a:gd name="T7" fmla="*/ 0 h 65"/>
              <a:gd name="T8" fmla="*/ 130 w 130"/>
              <a:gd name="T9" fmla="*/ 0 h 65"/>
              <a:gd name="T10" fmla="*/ 0 w 130"/>
              <a:gd name="T11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" h="65"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37"/>
                  <a:pt x="29" y="65"/>
                  <a:pt x="65" y="65"/>
                </a:cubicBezTo>
                <a:cubicBezTo>
                  <a:pt x="101" y="65"/>
                  <a:pt x="130" y="36"/>
                  <a:pt x="130" y="0"/>
                </a:cubicBezTo>
                <a:cubicBezTo>
                  <a:pt x="130" y="0"/>
                  <a:pt x="130" y="0"/>
                  <a:pt x="13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9536113" y="4932363"/>
            <a:ext cx="249238" cy="125412"/>
          </a:xfrm>
          <a:custGeom>
            <a:avLst/>
            <a:gdLst>
              <a:gd name="T0" fmla="*/ 0 w 130"/>
              <a:gd name="T1" fmla="*/ 0 h 65"/>
              <a:gd name="T2" fmla="*/ 0 w 130"/>
              <a:gd name="T3" fmla="*/ 1 h 65"/>
              <a:gd name="T4" fmla="*/ 65 w 130"/>
              <a:gd name="T5" fmla="*/ 65 h 65"/>
              <a:gd name="T6" fmla="*/ 130 w 130"/>
              <a:gd name="T7" fmla="*/ 0 h 65"/>
              <a:gd name="T8" fmla="*/ 130 w 130"/>
              <a:gd name="T9" fmla="*/ 0 h 65"/>
              <a:gd name="T10" fmla="*/ 0 w 130"/>
              <a:gd name="T11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" h="65"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37"/>
                  <a:pt x="29" y="65"/>
                  <a:pt x="65" y="65"/>
                </a:cubicBezTo>
                <a:cubicBezTo>
                  <a:pt x="101" y="65"/>
                  <a:pt x="130" y="36"/>
                  <a:pt x="130" y="0"/>
                </a:cubicBezTo>
                <a:cubicBezTo>
                  <a:pt x="130" y="0"/>
                  <a:pt x="130" y="0"/>
                  <a:pt x="13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585075" y="711200"/>
            <a:ext cx="38084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1" i="0" u="none" strike="noStrike" cap="none" normalizeH="0" baseline="0" dirty="0">
                <a:ln>
                  <a:noFill/>
                </a:ln>
                <a:solidFill>
                  <a:srgbClr val="21618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是地铁族出行的三大目的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0" y="3783013"/>
            <a:ext cx="3192463" cy="1054100"/>
          </a:xfrm>
          <a:custGeom>
            <a:avLst/>
            <a:gdLst>
              <a:gd name="T0" fmla="*/ 1724 w 2011"/>
              <a:gd name="T1" fmla="*/ 0 h 664"/>
              <a:gd name="T2" fmla="*/ 1149 w 2011"/>
              <a:gd name="T3" fmla="*/ 0 h 664"/>
              <a:gd name="T4" fmla="*/ 575 w 2011"/>
              <a:gd name="T5" fmla="*/ 0 h 664"/>
              <a:gd name="T6" fmla="*/ 0 w 2011"/>
              <a:gd name="T7" fmla="*/ 0 h 664"/>
              <a:gd name="T8" fmla="*/ 0 w 2011"/>
              <a:gd name="T9" fmla="*/ 664 h 664"/>
              <a:gd name="T10" fmla="*/ 575 w 2011"/>
              <a:gd name="T11" fmla="*/ 664 h 664"/>
              <a:gd name="T12" fmla="*/ 1149 w 2011"/>
              <a:gd name="T13" fmla="*/ 664 h 664"/>
              <a:gd name="T14" fmla="*/ 1724 w 2011"/>
              <a:gd name="T15" fmla="*/ 664 h 664"/>
              <a:gd name="T16" fmla="*/ 2011 w 2011"/>
              <a:gd name="T17" fmla="*/ 664 h 664"/>
              <a:gd name="T18" fmla="*/ 2011 w 2011"/>
              <a:gd name="T19" fmla="*/ 0 h 664"/>
              <a:gd name="T20" fmla="*/ 1724 w 2011"/>
              <a:gd name="T21" fmla="*/ 0 h 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11" h="664">
                <a:moveTo>
                  <a:pt x="1724" y="0"/>
                </a:moveTo>
                <a:lnTo>
                  <a:pt x="1149" y="0"/>
                </a:lnTo>
                <a:lnTo>
                  <a:pt x="575" y="0"/>
                </a:lnTo>
                <a:lnTo>
                  <a:pt x="0" y="0"/>
                </a:lnTo>
                <a:lnTo>
                  <a:pt x="0" y="664"/>
                </a:lnTo>
                <a:lnTo>
                  <a:pt x="575" y="664"/>
                </a:lnTo>
                <a:lnTo>
                  <a:pt x="1149" y="664"/>
                </a:lnTo>
                <a:lnTo>
                  <a:pt x="1724" y="664"/>
                </a:lnTo>
                <a:lnTo>
                  <a:pt x="2011" y="664"/>
                </a:lnTo>
                <a:lnTo>
                  <a:pt x="2011" y="0"/>
                </a:lnTo>
                <a:lnTo>
                  <a:pt x="1724" y="0"/>
                </a:lnTo>
                <a:close/>
              </a:path>
            </a:pathLst>
          </a:custGeom>
          <a:solidFill>
            <a:srgbClr val="D64B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208338" y="3783013"/>
            <a:ext cx="2738438" cy="1054100"/>
          </a:xfrm>
          <a:custGeom>
            <a:avLst/>
            <a:gdLst>
              <a:gd name="T0" fmla="*/ 1150 w 1725"/>
              <a:gd name="T1" fmla="*/ 0 h 664"/>
              <a:gd name="T2" fmla="*/ 576 w 1725"/>
              <a:gd name="T3" fmla="*/ 0 h 664"/>
              <a:gd name="T4" fmla="*/ 0 w 1725"/>
              <a:gd name="T5" fmla="*/ 0 h 664"/>
              <a:gd name="T6" fmla="*/ 0 w 1725"/>
              <a:gd name="T7" fmla="*/ 664 h 664"/>
              <a:gd name="T8" fmla="*/ 576 w 1725"/>
              <a:gd name="T9" fmla="*/ 664 h 664"/>
              <a:gd name="T10" fmla="*/ 1150 w 1725"/>
              <a:gd name="T11" fmla="*/ 664 h 664"/>
              <a:gd name="T12" fmla="*/ 1725 w 1725"/>
              <a:gd name="T13" fmla="*/ 664 h 664"/>
              <a:gd name="T14" fmla="*/ 1725 w 1725"/>
              <a:gd name="T15" fmla="*/ 0 h 664"/>
              <a:gd name="T16" fmla="*/ 1150 w 1725"/>
              <a:gd name="T17" fmla="*/ 0 h 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5" h="664">
                <a:moveTo>
                  <a:pt x="1150" y="0"/>
                </a:moveTo>
                <a:lnTo>
                  <a:pt x="576" y="0"/>
                </a:lnTo>
                <a:lnTo>
                  <a:pt x="0" y="0"/>
                </a:lnTo>
                <a:lnTo>
                  <a:pt x="0" y="664"/>
                </a:lnTo>
                <a:lnTo>
                  <a:pt x="576" y="664"/>
                </a:lnTo>
                <a:lnTo>
                  <a:pt x="1150" y="664"/>
                </a:lnTo>
                <a:lnTo>
                  <a:pt x="1725" y="664"/>
                </a:lnTo>
                <a:lnTo>
                  <a:pt x="1725" y="0"/>
                </a:lnTo>
                <a:lnTo>
                  <a:pt x="1150" y="0"/>
                </a:lnTo>
                <a:close/>
              </a:path>
            </a:pathLst>
          </a:custGeom>
          <a:solidFill>
            <a:srgbClr val="78B6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62650" y="3783013"/>
            <a:ext cx="1878013" cy="1054100"/>
          </a:xfrm>
          <a:custGeom>
            <a:avLst/>
            <a:gdLst>
              <a:gd name="T0" fmla="*/ 0 w 1183"/>
              <a:gd name="T1" fmla="*/ 0 h 664"/>
              <a:gd name="T2" fmla="*/ 0 w 1183"/>
              <a:gd name="T3" fmla="*/ 664 h 664"/>
              <a:gd name="T4" fmla="*/ 591 w 1183"/>
              <a:gd name="T5" fmla="*/ 664 h 664"/>
              <a:gd name="T6" fmla="*/ 1183 w 1183"/>
              <a:gd name="T7" fmla="*/ 664 h 664"/>
              <a:gd name="T8" fmla="*/ 1183 w 1183"/>
              <a:gd name="T9" fmla="*/ 0 h 664"/>
              <a:gd name="T10" fmla="*/ 0 w 1183"/>
              <a:gd name="T11" fmla="*/ 0 h 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83" h="664">
                <a:moveTo>
                  <a:pt x="0" y="0"/>
                </a:moveTo>
                <a:lnTo>
                  <a:pt x="0" y="664"/>
                </a:lnTo>
                <a:lnTo>
                  <a:pt x="591" y="664"/>
                </a:lnTo>
                <a:lnTo>
                  <a:pt x="1183" y="664"/>
                </a:lnTo>
                <a:lnTo>
                  <a:pt x="1183" y="0"/>
                </a:lnTo>
                <a:lnTo>
                  <a:pt x="0" y="0"/>
                </a:lnTo>
                <a:close/>
              </a:path>
            </a:pathLst>
          </a:custGeom>
          <a:solidFill>
            <a:srgbClr val="9567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7854950" y="3783013"/>
            <a:ext cx="750888" cy="1054100"/>
          </a:xfrm>
          <a:custGeom>
            <a:avLst/>
            <a:gdLst>
              <a:gd name="T0" fmla="*/ 415 w 473"/>
              <a:gd name="T1" fmla="*/ 0 h 664"/>
              <a:gd name="T2" fmla="*/ 356 w 473"/>
              <a:gd name="T3" fmla="*/ 0 h 664"/>
              <a:gd name="T4" fmla="*/ 296 w 473"/>
              <a:gd name="T5" fmla="*/ 0 h 664"/>
              <a:gd name="T6" fmla="*/ 237 w 473"/>
              <a:gd name="T7" fmla="*/ 0 h 664"/>
              <a:gd name="T8" fmla="*/ 177 w 473"/>
              <a:gd name="T9" fmla="*/ 0 h 664"/>
              <a:gd name="T10" fmla="*/ 119 w 473"/>
              <a:gd name="T11" fmla="*/ 0 h 664"/>
              <a:gd name="T12" fmla="*/ 60 w 473"/>
              <a:gd name="T13" fmla="*/ 0 h 664"/>
              <a:gd name="T14" fmla="*/ 0 w 473"/>
              <a:gd name="T15" fmla="*/ 0 h 664"/>
              <a:gd name="T16" fmla="*/ 0 w 473"/>
              <a:gd name="T17" fmla="*/ 664 h 664"/>
              <a:gd name="T18" fmla="*/ 60 w 473"/>
              <a:gd name="T19" fmla="*/ 664 h 664"/>
              <a:gd name="T20" fmla="*/ 119 w 473"/>
              <a:gd name="T21" fmla="*/ 664 h 664"/>
              <a:gd name="T22" fmla="*/ 177 w 473"/>
              <a:gd name="T23" fmla="*/ 664 h 664"/>
              <a:gd name="T24" fmla="*/ 237 w 473"/>
              <a:gd name="T25" fmla="*/ 664 h 664"/>
              <a:gd name="T26" fmla="*/ 296 w 473"/>
              <a:gd name="T27" fmla="*/ 664 h 664"/>
              <a:gd name="T28" fmla="*/ 356 w 473"/>
              <a:gd name="T29" fmla="*/ 664 h 664"/>
              <a:gd name="T30" fmla="*/ 415 w 473"/>
              <a:gd name="T31" fmla="*/ 664 h 664"/>
              <a:gd name="T32" fmla="*/ 473 w 473"/>
              <a:gd name="T33" fmla="*/ 664 h 664"/>
              <a:gd name="T34" fmla="*/ 473 w 473"/>
              <a:gd name="T35" fmla="*/ 0 h 664"/>
              <a:gd name="T36" fmla="*/ 415 w 473"/>
              <a:gd name="T37" fmla="*/ 0 h 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73" h="664">
                <a:moveTo>
                  <a:pt x="415" y="0"/>
                </a:moveTo>
                <a:lnTo>
                  <a:pt x="356" y="0"/>
                </a:lnTo>
                <a:lnTo>
                  <a:pt x="296" y="0"/>
                </a:lnTo>
                <a:lnTo>
                  <a:pt x="237" y="0"/>
                </a:lnTo>
                <a:lnTo>
                  <a:pt x="177" y="0"/>
                </a:lnTo>
                <a:lnTo>
                  <a:pt x="119" y="0"/>
                </a:lnTo>
                <a:lnTo>
                  <a:pt x="60" y="0"/>
                </a:lnTo>
                <a:lnTo>
                  <a:pt x="0" y="0"/>
                </a:lnTo>
                <a:lnTo>
                  <a:pt x="0" y="664"/>
                </a:lnTo>
                <a:lnTo>
                  <a:pt x="60" y="664"/>
                </a:lnTo>
                <a:lnTo>
                  <a:pt x="119" y="664"/>
                </a:lnTo>
                <a:lnTo>
                  <a:pt x="177" y="664"/>
                </a:lnTo>
                <a:lnTo>
                  <a:pt x="237" y="664"/>
                </a:lnTo>
                <a:lnTo>
                  <a:pt x="296" y="664"/>
                </a:lnTo>
                <a:lnTo>
                  <a:pt x="356" y="664"/>
                </a:lnTo>
                <a:lnTo>
                  <a:pt x="415" y="664"/>
                </a:lnTo>
                <a:lnTo>
                  <a:pt x="473" y="664"/>
                </a:lnTo>
                <a:lnTo>
                  <a:pt x="473" y="0"/>
                </a:lnTo>
                <a:lnTo>
                  <a:pt x="415" y="0"/>
                </a:lnTo>
                <a:close/>
              </a:path>
            </a:pathLst>
          </a:custGeom>
          <a:solidFill>
            <a:srgbClr val="7ABA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8621713" y="3783013"/>
            <a:ext cx="563563" cy="1054100"/>
          </a:xfrm>
          <a:custGeom>
            <a:avLst/>
            <a:gdLst>
              <a:gd name="T0" fmla="*/ 0 w 355"/>
              <a:gd name="T1" fmla="*/ 0 h 664"/>
              <a:gd name="T2" fmla="*/ 0 w 355"/>
              <a:gd name="T3" fmla="*/ 664 h 664"/>
              <a:gd name="T4" fmla="*/ 59 w 355"/>
              <a:gd name="T5" fmla="*/ 664 h 664"/>
              <a:gd name="T6" fmla="*/ 119 w 355"/>
              <a:gd name="T7" fmla="*/ 664 h 664"/>
              <a:gd name="T8" fmla="*/ 178 w 355"/>
              <a:gd name="T9" fmla="*/ 664 h 664"/>
              <a:gd name="T10" fmla="*/ 238 w 355"/>
              <a:gd name="T11" fmla="*/ 664 h 664"/>
              <a:gd name="T12" fmla="*/ 297 w 355"/>
              <a:gd name="T13" fmla="*/ 664 h 664"/>
              <a:gd name="T14" fmla="*/ 355 w 355"/>
              <a:gd name="T15" fmla="*/ 664 h 664"/>
              <a:gd name="T16" fmla="*/ 355 w 355"/>
              <a:gd name="T17" fmla="*/ 0 h 664"/>
              <a:gd name="T18" fmla="*/ 0 w 355"/>
              <a:gd name="T19" fmla="*/ 0 h 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5" h="664">
                <a:moveTo>
                  <a:pt x="0" y="0"/>
                </a:moveTo>
                <a:lnTo>
                  <a:pt x="0" y="664"/>
                </a:lnTo>
                <a:lnTo>
                  <a:pt x="59" y="664"/>
                </a:lnTo>
                <a:lnTo>
                  <a:pt x="119" y="664"/>
                </a:lnTo>
                <a:lnTo>
                  <a:pt x="178" y="664"/>
                </a:lnTo>
                <a:lnTo>
                  <a:pt x="238" y="664"/>
                </a:lnTo>
                <a:lnTo>
                  <a:pt x="297" y="664"/>
                </a:lnTo>
                <a:lnTo>
                  <a:pt x="355" y="664"/>
                </a:lnTo>
                <a:lnTo>
                  <a:pt x="355" y="0"/>
                </a:lnTo>
                <a:lnTo>
                  <a:pt x="0" y="0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1516063" y="4933950"/>
            <a:ext cx="250825" cy="125412"/>
          </a:xfrm>
          <a:custGeom>
            <a:avLst/>
            <a:gdLst>
              <a:gd name="T0" fmla="*/ 0 w 130"/>
              <a:gd name="T1" fmla="*/ 1 h 65"/>
              <a:gd name="T2" fmla="*/ 0 w 130"/>
              <a:gd name="T3" fmla="*/ 1 h 65"/>
              <a:gd name="T4" fmla="*/ 65 w 130"/>
              <a:gd name="T5" fmla="*/ 65 h 65"/>
              <a:gd name="T6" fmla="*/ 130 w 130"/>
              <a:gd name="T7" fmla="*/ 1 h 65"/>
              <a:gd name="T8" fmla="*/ 130 w 130"/>
              <a:gd name="T9" fmla="*/ 1 h 65"/>
              <a:gd name="T10" fmla="*/ 0 w 130"/>
              <a:gd name="T11" fmla="*/ 1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" h="65"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37"/>
                  <a:pt x="29" y="65"/>
                  <a:pt x="65" y="65"/>
                </a:cubicBezTo>
                <a:cubicBezTo>
                  <a:pt x="101" y="65"/>
                  <a:pt x="130" y="37"/>
                  <a:pt x="130" y="1"/>
                </a:cubicBezTo>
                <a:cubicBezTo>
                  <a:pt x="130" y="0"/>
                  <a:pt x="130" y="1"/>
                  <a:pt x="130" y="1"/>
                </a:cubicBezTo>
                <a:lnTo>
                  <a:pt x="0" y="1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0" y="4752975"/>
            <a:ext cx="3192463" cy="203200"/>
          </a:xfrm>
          <a:custGeom>
            <a:avLst/>
            <a:gdLst>
              <a:gd name="T0" fmla="*/ 690 w 2011"/>
              <a:gd name="T1" fmla="*/ 0 h 128"/>
              <a:gd name="T2" fmla="*/ 0 w 2011"/>
              <a:gd name="T3" fmla="*/ 0 h 128"/>
              <a:gd name="T4" fmla="*/ 0 w 2011"/>
              <a:gd name="T5" fmla="*/ 128 h 128"/>
              <a:gd name="T6" fmla="*/ 224 w 2011"/>
              <a:gd name="T7" fmla="*/ 128 h 128"/>
              <a:gd name="T8" fmla="*/ 253 w 2011"/>
              <a:gd name="T9" fmla="*/ 90 h 128"/>
              <a:gd name="T10" fmla="*/ 430 w 2011"/>
              <a:gd name="T11" fmla="*/ 90 h 128"/>
              <a:gd name="T12" fmla="*/ 458 w 2011"/>
              <a:gd name="T13" fmla="*/ 128 h 128"/>
              <a:gd name="T14" fmla="*/ 690 w 2011"/>
              <a:gd name="T15" fmla="*/ 128 h 128"/>
              <a:gd name="T16" fmla="*/ 914 w 2011"/>
              <a:gd name="T17" fmla="*/ 128 h 128"/>
              <a:gd name="T18" fmla="*/ 942 w 2011"/>
              <a:gd name="T19" fmla="*/ 90 h 128"/>
              <a:gd name="T20" fmla="*/ 1119 w 2011"/>
              <a:gd name="T21" fmla="*/ 90 h 128"/>
              <a:gd name="T22" fmla="*/ 1148 w 2011"/>
              <a:gd name="T23" fmla="*/ 128 h 128"/>
              <a:gd name="T24" fmla="*/ 2011 w 2011"/>
              <a:gd name="T25" fmla="*/ 128 h 128"/>
              <a:gd name="T26" fmla="*/ 2011 w 2011"/>
              <a:gd name="T27" fmla="*/ 0 h 128"/>
              <a:gd name="T28" fmla="*/ 690 w 2011"/>
              <a:gd name="T2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011" h="128">
                <a:moveTo>
                  <a:pt x="690" y="0"/>
                </a:moveTo>
                <a:lnTo>
                  <a:pt x="0" y="0"/>
                </a:lnTo>
                <a:lnTo>
                  <a:pt x="0" y="128"/>
                </a:lnTo>
                <a:lnTo>
                  <a:pt x="224" y="128"/>
                </a:lnTo>
                <a:lnTo>
                  <a:pt x="253" y="90"/>
                </a:lnTo>
                <a:lnTo>
                  <a:pt x="430" y="90"/>
                </a:lnTo>
                <a:lnTo>
                  <a:pt x="458" y="128"/>
                </a:lnTo>
                <a:lnTo>
                  <a:pt x="690" y="128"/>
                </a:lnTo>
                <a:lnTo>
                  <a:pt x="914" y="128"/>
                </a:lnTo>
                <a:lnTo>
                  <a:pt x="942" y="90"/>
                </a:lnTo>
                <a:lnTo>
                  <a:pt x="1119" y="90"/>
                </a:lnTo>
                <a:lnTo>
                  <a:pt x="1148" y="128"/>
                </a:lnTo>
                <a:lnTo>
                  <a:pt x="2011" y="128"/>
                </a:lnTo>
                <a:lnTo>
                  <a:pt x="2011" y="0"/>
                </a:lnTo>
                <a:lnTo>
                  <a:pt x="690" y="0"/>
                </a:lnTo>
                <a:close/>
              </a:path>
            </a:pathLst>
          </a:custGeom>
          <a:solidFill>
            <a:srgbClr val="DE59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420688" y="4933950"/>
            <a:ext cx="250825" cy="125412"/>
          </a:xfrm>
          <a:custGeom>
            <a:avLst/>
            <a:gdLst>
              <a:gd name="T0" fmla="*/ 0 w 130"/>
              <a:gd name="T1" fmla="*/ 1 h 65"/>
              <a:gd name="T2" fmla="*/ 0 w 130"/>
              <a:gd name="T3" fmla="*/ 1 h 65"/>
              <a:gd name="T4" fmla="*/ 65 w 130"/>
              <a:gd name="T5" fmla="*/ 65 h 65"/>
              <a:gd name="T6" fmla="*/ 130 w 130"/>
              <a:gd name="T7" fmla="*/ 1 h 65"/>
              <a:gd name="T8" fmla="*/ 130 w 130"/>
              <a:gd name="T9" fmla="*/ 1 h 65"/>
              <a:gd name="T10" fmla="*/ 0 w 130"/>
              <a:gd name="T11" fmla="*/ 1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" h="65"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37"/>
                  <a:pt x="29" y="65"/>
                  <a:pt x="65" y="65"/>
                </a:cubicBezTo>
                <a:cubicBezTo>
                  <a:pt x="101" y="65"/>
                  <a:pt x="130" y="37"/>
                  <a:pt x="130" y="1"/>
                </a:cubicBezTo>
                <a:cubicBezTo>
                  <a:pt x="130" y="0"/>
                  <a:pt x="130" y="1"/>
                  <a:pt x="130" y="1"/>
                </a:cubicBezTo>
                <a:lnTo>
                  <a:pt x="0" y="1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4722813" y="4933950"/>
            <a:ext cx="249238" cy="125412"/>
          </a:xfrm>
          <a:custGeom>
            <a:avLst/>
            <a:gdLst>
              <a:gd name="T0" fmla="*/ 0 w 130"/>
              <a:gd name="T1" fmla="*/ 1 h 65"/>
              <a:gd name="T2" fmla="*/ 0 w 130"/>
              <a:gd name="T3" fmla="*/ 1 h 65"/>
              <a:gd name="T4" fmla="*/ 65 w 130"/>
              <a:gd name="T5" fmla="*/ 65 h 65"/>
              <a:gd name="T6" fmla="*/ 130 w 130"/>
              <a:gd name="T7" fmla="*/ 1 h 65"/>
              <a:gd name="T8" fmla="*/ 130 w 130"/>
              <a:gd name="T9" fmla="*/ 1 h 65"/>
              <a:gd name="T10" fmla="*/ 0 w 130"/>
              <a:gd name="T11" fmla="*/ 1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" h="65"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37"/>
                  <a:pt x="29" y="65"/>
                  <a:pt x="65" y="65"/>
                </a:cubicBezTo>
                <a:cubicBezTo>
                  <a:pt x="101" y="65"/>
                  <a:pt x="130" y="37"/>
                  <a:pt x="130" y="1"/>
                </a:cubicBezTo>
                <a:cubicBezTo>
                  <a:pt x="130" y="0"/>
                  <a:pt x="130" y="1"/>
                  <a:pt x="130" y="1"/>
                </a:cubicBezTo>
                <a:lnTo>
                  <a:pt x="0" y="1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3208338" y="4752975"/>
            <a:ext cx="2738438" cy="203200"/>
          </a:xfrm>
          <a:custGeom>
            <a:avLst/>
            <a:gdLst>
              <a:gd name="T0" fmla="*/ 688 w 1725"/>
              <a:gd name="T1" fmla="*/ 0 h 128"/>
              <a:gd name="T2" fmla="*/ 0 w 1725"/>
              <a:gd name="T3" fmla="*/ 0 h 128"/>
              <a:gd name="T4" fmla="*/ 0 w 1725"/>
              <a:gd name="T5" fmla="*/ 128 h 128"/>
              <a:gd name="T6" fmla="*/ 225 w 1725"/>
              <a:gd name="T7" fmla="*/ 128 h 128"/>
              <a:gd name="T8" fmla="*/ 253 w 1725"/>
              <a:gd name="T9" fmla="*/ 90 h 128"/>
              <a:gd name="T10" fmla="*/ 430 w 1725"/>
              <a:gd name="T11" fmla="*/ 90 h 128"/>
              <a:gd name="T12" fmla="*/ 458 w 1725"/>
              <a:gd name="T13" fmla="*/ 128 h 128"/>
              <a:gd name="T14" fmla="*/ 688 w 1725"/>
              <a:gd name="T15" fmla="*/ 128 h 128"/>
              <a:gd name="T16" fmla="*/ 914 w 1725"/>
              <a:gd name="T17" fmla="*/ 128 h 128"/>
              <a:gd name="T18" fmla="*/ 942 w 1725"/>
              <a:gd name="T19" fmla="*/ 90 h 128"/>
              <a:gd name="T20" fmla="*/ 1119 w 1725"/>
              <a:gd name="T21" fmla="*/ 90 h 128"/>
              <a:gd name="T22" fmla="*/ 1147 w 1725"/>
              <a:gd name="T23" fmla="*/ 128 h 128"/>
              <a:gd name="T24" fmla="*/ 1725 w 1725"/>
              <a:gd name="T25" fmla="*/ 128 h 128"/>
              <a:gd name="T26" fmla="*/ 1725 w 1725"/>
              <a:gd name="T27" fmla="*/ 0 h 128"/>
              <a:gd name="T28" fmla="*/ 688 w 1725"/>
              <a:gd name="T2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725" h="128">
                <a:moveTo>
                  <a:pt x="688" y="0"/>
                </a:moveTo>
                <a:lnTo>
                  <a:pt x="0" y="0"/>
                </a:lnTo>
                <a:lnTo>
                  <a:pt x="0" y="128"/>
                </a:lnTo>
                <a:lnTo>
                  <a:pt x="225" y="128"/>
                </a:lnTo>
                <a:lnTo>
                  <a:pt x="253" y="90"/>
                </a:lnTo>
                <a:lnTo>
                  <a:pt x="430" y="90"/>
                </a:lnTo>
                <a:lnTo>
                  <a:pt x="458" y="128"/>
                </a:lnTo>
                <a:lnTo>
                  <a:pt x="688" y="128"/>
                </a:lnTo>
                <a:lnTo>
                  <a:pt x="914" y="128"/>
                </a:lnTo>
                <a:lnTo>
                  <a:pt x="942" y="90"/>
                </a:lnTo>
                <a:lnTo>
                  <a:pt x="1119" y="90"/>
                </a:lnTo>
                <a:lnTo>
                  <a:pt x="1147" y="128"/>
                </a:lnTo>
                <a:lnTo>
                  <a:pt x="1725" y="128"/>
                </a:lnTo>
                <a:lnTo>
                  <a:pt x="1725" y="0"/>
                </a:lnTo>
                <a:lnTo>
                  <a:pt x="688" y="0"/>
                </a:lnTo>
                <a:close/>
              </a:path>
            </a:pathLst>
          </a:custGeom>
          <a:solidFill>
            <a:srgbClr val="DE59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3629025" y="4933950"/>
            <a:ext cx="250825" cy="125412"/>
          </a:xfrm>
          <a:custGeom>
            <a:avLst/>
            <a:gdLst>
              <a:gd name="T0" fmla="*/ 0 w 130"/>
              <a:gd name="T1" fmla="*/ 1 h 65"/>
              <a:gd name="T2" fmla="*/ 0 w 130"/>
              <a:gd name="T3" fmla="*/ 1 h 65"/>
              <a:gd name="T4" fmla="*/ 65 w 130"/>
              <a:gd name="T5" fmla="*/ 65 h 65"/>
              <a:gd name="T6" fmla="*/ 130 w 130"/>
              <a:gd name="T7" fmla="*/ 1 h 65"/>
              <a:gd name="T8" fmla="*/ 130 w 130"/>
              <a:gd name="T9" fmla="*/ 1 h 65"/>
              <a:gd name="T10" fmla="*/ 0 w 130"/>
              <a:gd name="T11" fmla="*/ 1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" h="65"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37"/>
                  <a:pt x="29" y="65"/>
                  <a:pt x="65" y="65"/>
                </a:cubicBezTo>
                <a:cubicBezTo>
                  <a:pt x="101" y="65"/>
                  <a:pt x="130" y="37"/>
                  <a:pt x="130" y="1"/>
                </a:cubicBezTo>
                <a:cubicBezTo>
                  <a:pt x="130" y="0"/>
                  <a:pt x="130" y="1"/>
                  <a:pt x="130" y="1"/>
                </a:cubicBezTo>
                <a:lnTo>
                  <a:pt x="0" y="1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7415213" y="4933950"/>
            <a:ext cx="252413" cy="130175"/>
          </a:xfrm>
          <a:custGeom>
            <a:avLst/>
            <a:gdLst>
              <a:gd name="T0" fmla="*/ 0 w 131"/>
              <a:gd name="T1" fmla="*/ 1 h 67"/>
              <a:gd name="T2" fmla="*/ 1 w 131"/>
              <a:gd name="T3" fmla="*/ 6 h 67"/>
              <a:gd name="T4" fmla="*/ 71 w 131"/>
              <a:gd name="T5" fmla="*/ 65 h 67"/>
              <a:gd name="T6" fmla="*/ 131 w 131"/>
              <a:gd name="T7" fmla="*/ 1 h 67"/>
              <a:gd name="T8" fmla="*/ 131 w 131"/>
              <a:gd name="T9" fmla="*/ 1 h 67"/>
              <a:gd name="T10" fmla="*/ 0 w 131"/>
              <a:gd name="T11" fmla="*/ 1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1" h="67">
                <a:moveTo>
                  <a:pt x="0" y="1"/>
                </a:moveTo>
                <a:cubicBezTo>
                  <a:pt x="0" y="1"/>
                  <a:pt x="0" y="0"/>
                  <a:pt x="1" y="6"/>
                </a:cubicBezTo>
                <a:cubicBezTo>
                  <a:pt x="5" y="41"/>
                  <a:pt x="36" y="67"/>
                  <a:pt x="71" y="65"/>
                </a:cubicBezTo>
                <a:cubicBezTo>
                  <a:pt x="105" y="63"/>
                  <a:pt x="131" y="35"/>
                  <a:pt x="131" y="1"/>
                </a:cubicBezTo>
                <a:cubicBezTo>
                  <a:pt x="131" y="0"/>
                  <a:pt x="131" y="1"/>
                  <a:pt x="131" y="1"/>
                </a:cubicBezTo>
                <a:lnTo>
                  <a:pt x="0" y="1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5962650" y="4752975"/>
            <a:ext cx="1878013" cy="203200"/>
          </a:xfrm>
          <a:custGeom>
            <a:avLst/>
            <a:gdLst>
              <a:gd name="T0" fmla="*/ 535 w 976"/>
              <a:gd name="T1" fmla="*/ 0 h 105"/>
              <a:gd name="T2" fmla="*/ 0 w 976"/>
              <a:gd name="T3" fmla="*/ 0 h 105"/>
              <a:gd name="T4" fmla="*/ 0 w 976"/>
              <a:gd name="T5" fmla="*/ 105 h 105"/>
              <a:gd name="T6" fmla="*/ 149 w 976"/>
              <a:gd name="T7" fmla="*/ 105 h 105"/>
              <a:gd name="T8" fmla="*/ 149 w 976"/>
              <a:gd name="T9" fmla="*/ 105 h 105"/>
              <a:gd name="T10" fmla="*/ 172 w 976"/>
              <a:gd name="T11" fmla="*/ 74 h 105"/>
              <a:gd name="T12" fmla="*/ 172 w 976"/>
              <a:gd name="T13" fmla="*/ 74 h 105"/>
              <a:gd name="T14" fmla="*/ 319 w 976"/>
              <a:gd name="T15" fmla="*/ 74 h 105"/>
              <a:gd name="T16" fmla="*/ 319 w 976"/>
              <a:gd name="T17" fmla="*/ 74 h 105"/>
              <a:gd name="T18" fmla="*/ 343 w 976"/>
              <a:gd name="T19" fmla="*/ 105 h 105"/>
              <a:gd name="T20" fmla="*/ 343 w 976"/>
              <a:gd name="T21" fmla="*/ 105 h 105"/>
              <a:gd name="T22" fmla="*/ 535 w 976"/>
              <a:gd name="T23" fmla="*/ 105 h 105"/>
              <a:gd name="T24" fmla="*/ 721 w 976"/>
              <a:gd name="T25" fmla="*/ 105 h 105"/>
              <a:gd name="T26" fmla="*/ 721 w 976"/>
              <a:gd name="T27" fmla="*/ 105 h 105"/>
              <a:gd name="T28" fmla="*/ 745 w 976"/>
              <a:gd name="T29" fmla="*/ 74 h 105"/>
              <a:gd name="T30" fmla="*/ 745 w 976"/>
              <a:gd name="T31" fmla="*/ 74 h 105"/>
              <a:gd name="T32" fmla="*/ 892 w 976"/>
              <a:gd name="T33" fmla="*/ 74 h 105"/>
              <a:gd name="T34" fmla="*/ 892 w 976"/>
              <a:gd name="T35" fmla="*/ 74 h 105"/>
              <a:gd name="T36" fmla="*/ 915 w 976"/>
              <a:gd name="T37" fmla="*/ 105 h 105"/>
              <a:gd name="T38" fmla="*/ 915 w 976"/>
              <a:gd name="T39" fmla="*/ 105 h 105"/>
              <a:gd name="T40" fmla="*/ 976 w 976"/>
              <a:gd name="T41" fmla="*/ 105 h 105"/>
              <a:gd name="T42" fmla="*/ 976 w 976"/>
              <a:gd name="T43" fmla="*/ 105 h 105"/>
              <a:gd name="T44" fmla="*/ 976 w 976"/>
              <a:gd name="T45" fmla="*/ 0 h 105"/>
              <a:gd name="T46" fmla="*/ 976 w 976"/>
              <a:gd name="T47" fmla="*/ 0 h 105"/>
              <a:gd name="T48" fmla="*/ 535 w 976"/>
              <a:gd name="T49" fmla="*/ 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76" h="105">
                <a:moveTo>
                  <a:pt x="535" y="0"/>
                </a:moveTo>
                <a:cubicBezTo>
                  <a:pt x="535" y="0"/>
                  <a:pt x="0" y="0"/>
                  <a:pt x="0" y="0"/>
                </a:cubicBezTo>
                <a:cubicBezTo>
                  <a:pt x="0" y="105"/>
                  <a:pt x="0" y="105"/>
                  <a:pt x="0" y="105"/>
                </a:cubicBezTo>
                <a:cubicBezTo>
                  <a:pt x="0" y="105"/>
                  <a:pt x="149" y="105"/>
                  <a:pt x="149" y="105"/>
                </a:cubicBezTo>
                <a:cubicBezTo>
                  <a:pt x="149" y="105"/>
                  <a:pt x="149" y="105"/>
                  <a:pt x="149" y="105"/>
                </a:cubicBezTo>
                <a:cubicBezTo>
                  <a:pt x="172" y="74"/>
                  <a:pt x="172" y="74"/>
                  <a:pt x="172" y="74"/>
                </a:cubicBezTo>
                <a:cubicBezTo>
                  <a:pt x="172" y="74"/>
                  <a:pt x="172" y="74"/>
                  <a:pt x="172" y="74"/>
                </a:cubicBezTo>
                <a:cubicBezTo>
                  <a:pt x="319" y="74"/>
                  <a:pt x="319" y="74"/>
                  <a:pt x="319" y="74"/>
                </a:cubicBezTo>
                <a:cubicBezTo>
                  <a:pt x="319" y="74"/>
                  <a:pt x="319" y="74"/>
                  <a:pt x="319" y="74"/>
                </a:cubicBezTo>
                <a:cubicBezTo>
                  <a:pt x="343" y="105"/>
                  <a:pt x="343" y="105"/>
                  <a:pt x="343" y="105"/>
                </a:cubicBezTo>
                <a:cubicBezTo>
                  <a:pt x="343" y="105"/>
                  <a:pt x="343" y="105"/>
                  <a:pt x="343" y="105"/>
                </a:cubicBezTo>
                <a:cubicBezTo>
                  <a:pt x="535" y="105"/>
                  <a:pt x="535" y="105"/>
                  <a:pt x="535" y="105"/>
                </a:cubicBezTo>
                <a:cubicBezTo>
                  <a:pt x="721" y="105"/>
                  <a:pt x="721" y="105"/>
                  <a:pt x="721" y="105"/>
                </a:cubicBezTo>
                <a:cubicBezTo>
                  <a:pt x="721" y="105"/>
                  <a:pt x="721" y="105"/>
                  <a:pt x="721" y="105"/>
                </a:cubicBezTo>
                <a:cubicBezTo>
                  <a:pt x="745" y="74"/>
                  <a:pt x="745" y="74"/>
                  <a:pt x="745" y="74"/>
                </a:cubicBezTo>
                <a:cubicBezTo>
                  <a:pt x="745" y="74"/>
                  <a:pt x="745" y="74"/>
                  <a:pt x="745" y="74"/>
                </a:cubicBezTo>
                <a:cubicBezTo>
                  <a:pt x="892" y="74"/>
                  <a:pt x="892" y="74"/>
                  <a:pt x="892" y="74"/>
                </a:cubicBezTo>
                <a:cubicBezTo>
                  <a:pt x="892" y="74"/>
                  <a:pt x="892" y="74"/>
                  <a:pt x="892" y="74"/>
                </a:cubicBezTo>
                <a:cubicBezTo>
                  <a:pt x="915" y="105"/>
                  <a:pt x="915" y="105"/>
                  <a:pt x="915" y="105"/>
                </a:cubicBezTo>
                <a:cubicBezTo>
                  <a:pt x="915" y="105"/>
                  <a:pt x="915" y="105"/>
                  <a:pt x="915" y="105"/>
                </a:cubicBezTo>
                <a:cubicBezTo>
                  <a:pt x="976" y="105"/>
                  <a:pt x="976" y="105"/>
                  <a:pt x="976" y="105"/>
                </a:cubicBezTo>
                <a:cubicBezTo>
                  <a:pt x="976" y="105"/>
                  <a:pt x="976" y="105"/>
                  <a:pt x="976" y="105"/>
                </a:cubicBezTo>
                <a:cubicBezTo>
                  <a:pt x="976" y="0"/>
                  <a:pt x="976" y="0"/>
                  <a:pt x="976" y="0"/>
                </a:cubicBezTo>
                <a:cubicBezTo>
                  <a:pt x="976" y="0"/>
                  <a:pt x="976" y="0"/>
                  <a:pt x="976" y="0"/>
                </a:cubicBezTo>
                <a:lnTo>
                  <a:pt x="535" y="0"/>
                </a:lnTo>
                <a:close/>
              </a:path>
            </a:pathLst>
          </a:custGeom>
          <a:solidFill>
            <a:srgbClr val="DE59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6311900" y="4933950"/>
            <a:ext cx="254000" cy="130175"/>
          </a:xfrm>
          <a:custGeom>
            <a:avLst/>
            <a:gdLst>
              <a:gd name="T0" fmla="*/ 1 w 132"/>
              <a:gd name="T1" fmla="*/ 1 h 67"/>
              <a:gd name="T2" fmla="*/ 1 w 132"/>
              <a:gd name="T3" fmla="*/ 6 h 67"/>
              <a:gd name="T4" fmla="*/ 71 w 132"/>
              <a:gd name="T5" fmla="*/ 65 h 67"/>
              <a:gd name="T6" fmla="*/ 132 w 132"/>
              <a:gd name="T7" fmla="*/ 1 h 67"/>
              <a:gd name="T8" fmla="*/ 132 w 132"/>
              <a:gd name="T9" fmla="*/ 1 h 67"/>
              <a:gd name="T10" fmla="*/ 1 w 132"/>
              <a:gd name="T11" fmla="*/ 1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" h="67">
                <a:moveTo>
                  <a:pt x="1" y="1"/>
                </a:moveTo>
                <a:cubicBezTo>
                  <a:pt x="1" y="1"/>
                  <a:pt x="0" y="0"/>
                  <a:pt x="1" y="6"/>
                </a:cubicBezTo>
                <a:cubicBezTo>
                  <a:pt x="6" y="41"/>
                  <a:pt x="36" y="67"/>
                  <a:pt x="71" y="65"/>
                </a:cubicBezTo>
                <a:cubicBezTo>
                  <a:pt x="105" y="63"/>
                  <a:pt x="132" y="35"/>
                  <a:pt x="132" y="1"/>
                </a:cubicBezTo>
                <a:cubicBezTo>
                  <a:pt x="132" y="0"/>
                  <a:pt x="132" y="1"/>
                  <a:pt x="132" y="1"/>
                </a:cubicBezTo>
                <a:lnTo>
                  <a:pt x="1" y="1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Freeform 27"/>
          <p:cNvSpPr>
            <a:spLocks/>
          </p:cNvSpPr>
          <p:nvPr/>
        </p:nvSpPr>
        <p:spPr bwMode="auto">
          <a:xfrm>
            <a:off x="7854950" y="4752975"/>
            <a:ext cx="750888" cy="203200"/>
          </a:xfrm>
          <a:custGeom>
            <a:avLst/>
            <a:gdLst>
              <a:gd name="T0" fmla="*/ 390 w 390"/>
              <a:gd name="T1" fmla="*/ 0 h 105"/>
              <a:gd name="T2" fmla="*/ 0 w 390"/>
              <a:gd name="T3" fmla="*/ 0 h 105"/>
              <a:gd name="T4" fmla="*/ 0 w 390"/>
              <a:gd name="T5" fmla="*/ 105 h 105"/>
              <a:gd name="T6" fmla="*/ 88 w 390"/>
              <a:gd name="T7" fmla="*/ 105 h 105"/>
              <a:gd name="T8" fmla="*/ 88 w 390"/>
              <a:gd name="T9" fmla="*/ 105 h 105"/>
              <a:gd name="T10" fmla="*/ 112 w 390"/>
              <a:gd name="T11" fmla="*/ 74 h 105"/>
              <a:gd name="T12" fmla="*/ 112 w 390"/>
              <a:gd name="T13" fmla="*/ 74 h 105"/>
              <a:gd name="T14" fmla="*/ 257 w 390"/>
              <a:gd name="T15" fmla="*/ 74 h 105"/>
              <a:gd name="T16" fmla="*/ 257 w 390"/>
              <a:gd name="T17" fmla="*/ 74 h 105"/>
              <a:gd name="T18" fmla="*/ 280 w 390"/>
              <a:gd name="T19" fmla="*/ 105 h 105"/>
              <a:gd name="T20" fmla="*/ 280 w 390"/>
              <a:gd name="T21" fmla="*/ 105 h 105"/>
              <a:gd name="T22" fmla="*/ 390 w 390"/>
              <a:gd name="T23" fmla="*/ 105 h 105"/>
              <a:gd name="T24" fmla="*/ 390 w 390"/>
              <a:gd name="T25" fmla="*/ 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" h="105">
                <a:moveTo>
                  <a:pt x="39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05"/>
                  <a:pt x="0" y="105"/>
                  <a:pt x="0" y="105"/>
                </a:cubicBezTo>
                <a:cubicBezTo>
                  <a:pt x="88" y="105"/>
                  <a:pt x="88" y="105"/>
                  <a:pt x="88" y="105"/>
                </a:cubicBezTo>
                <a:cubicBezTo>
                  <a:pt x="88" y="105"/>
                  <a:pt x="88" y="105"/>
                  <a:pt x="88" y="105"/>
                </a:cubicBezTo>
                <a:cubicBezTo>
                  <a:pt x="112" y="74"/>
                  <a:pt x="112" y="74"/>
                  <a:pt x="112" y="74"/>
                </a:cubicBezTo>
                <a:cubicBezTo>
                  <a:pt x="112" y="74"/>
                  <a:pt x="112" y="74"/>
                  <a:pt x="112" y="74"/>
                </a:cubicBezTo>
                <a:cubicBezTo>
                  <a:pt x="257" y="74"/>
                  <a:pt x="257" y="74"/>
                  <a:pt x="257" y="74"/>
                </a:cubicBezTo>
                <a:cubicBezTo>
                  <a:pt x="257" y="74"/>
                  <a:pt x="257" y="74"/>
                  <a:pt x="257" y="74"/>
                </a:cubicBezTo>
                <a:cubicBezTo>
                  <a:pt x="280" y="105"/>
                  <a:pt x="280" y="105"/>
                  <a:pt x="280" y="105"/>
                </a:cubicBezTo>
                <a:cubicBezTo>
                  <a:pt x="280" y="105"/>
                  <a:pt x="280" y="105"/>
                  <a:pt x="280" y="105"/>
                </a:cubicBezTo>
                <a:cubicBezTo>
                  <a:pt x="390" y="105"/>
                  <a:pt x="390" y="105"/>
                  <a:pt x="390" y="105"/>
                </a:cubicBezTo>
                <a:lnTo>
                  <a:pt x="390" y="0"/>
                </a:lnTo>
                <a:close/>
              </a:path>
            </a:pathLst>
          </a:custGeom>
          <a:solidFill>
            <a:srgbClr val="DE59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28"/>
          <p:cNvSpPr>
            <a:spLocks/>
          </p:cNvSpPr>
          <p:nvPr/>
        </p:nvSpPr>
        <p:spPr bwMode="auto">
          <a:xfrm>
            <a:off x="8089900" y="4933950"/>
            <a:ext cx="250825" cy="130175"/>
          </a:xfrm>
          <a:custGeom>
            <a:avLst/>
            <a:gdLst>
              <a:gd name="T0" fmla="*/ 130 w 130"/>
              <a:gd name="T1" fmla="*/ 1 h 67"/>
              <a:gd name="T2" fmla="*/ 130 w 130"/>
              <a:gd name="T3" fmla="*/ 1 h 67"/>
              <a:gd name="T4" fmla="*/ 0 w 130"/>
              <a:gd name="T5" fmla="*/ 1 h 67"/>
              <a:gd name="T6" fmla="*/ 0 w 130"/>
              <a:gd name="T7" fmla="*/ 6 h 67"/>
              <a:gd name="T8" fmla="*/ 69 w 130"/>
              <a:gd name="T9" fmla="*/ 65 h 67"/>
              <a:gd name="T10" fmla="*/ 130 w 130"/>
              <a:gd name="T11" fmla="*/ 1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" h="67">
                <a:moveTo>
                  <a:pt x="130" y="1"/>
                </a:moveTo>
                <a:cubicBezTo>
                  <a:pt x="130" y="0"/>
                  <a:pt x="130" y="1"/>
                  <a:pt x="13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0"/>
                  <a:pt x="0" y="6"/>
                </a:cubicBezTo>
                <a:cubicBezTo>
                  <a:pt x="5" y="41"/>
                  <a:pt x="35" y="67"/>
                  <a:pt x="69" y="65"/>
                </a:cubicBezTo>
                <a:cubicBezTo>
                  <a:pt x="103" y="63"/>
                  <a:pt x="130" y="35"/>
                  <a:pt x="130" y="1"/>
                </a:cubicBez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Freeform 29"/>
          <p:cNvSpPr>
            <a:spLocks/>
          </p:cNvSpPr>
          <p:nvPr/>
        </p:nvSpPr>
        <p:spPr bwMode="auto">
          <a:xfrm>
            <a:off x="8605838" y="4752975"/>
            <a:ext cx="563563" cy="203200"/>
          </a:xfrm>
          <a:custGeom>
            <a:avLst/>
            <a:gdLst>
              <a:gd name="T0" fmla="*/ 293 w 293"/>
              <a:gd name="T1" fmla="*/ 0 h 105"/>
              <a:gd name="T2" fmla="*/ 0 w 293"/>
              <a:gd name="T3" fmla="*/ 0 h 105"/>
              <a:gd name="T4" fmla="*/ 0 w 293"/>
              <a:gd name="T5" fmla="*/ 105 h 105"/>
              <a:gd name="T6" fmla="*/ 40 w 293"/>
              <a:gd name="T7" fmla="*/ 105 h 105"/>
              <a:gd name="T8" fmla="*/ 40 w 293"/>
              <a:gd name="T9" fmla="*/ 105 h 105"/>
              <a:gd name="T10" fmla="*/ 63 w 293"/>
              <a:gd name="T11" fmla="*/ 74 h 105"/>
              <a:gd name="T12" fmla="*/ 63 w 293"/>
              <a:gd name="T13" fmla="*/ 74 h 105"/>
              <a:gd name="T14" fmla="*/ 209 w 293"/>
              <a:gd name="T15" fmla="*/ 74 h 105"/>
              <a:gd name="T16" fmla="*/ 209 w 293"/>
              <a:gd name="T17" fmla="*/ 74 h 105"/>
              <a:gd name="T18" fmla="*/ 232 w 293"/>
              <a:gd name="T19" fmla="*/ 105 h 105"/>
              <a:gd name="T20" fmla="*/ 232 w 293"/>
              <a:gd name="T21" fmla="*/ 105 h 105"/>
              <a:gd name="T22" fmla="*/ 293 w 293"/>
              <a:gd name="T23" fmla="*/ 105 h 105"/>
              <a:gd name="T24" fmla="*/ 293 w 293"/>
              <a:gd name="T25" fmla="*/ 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93" h="105">
                <a:moveTo>
                  <a:pt x="293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05"/>
                  <a:pt x="0" y="105"/>
                  <a:pt x="0" y="105"/>
                </a:cubicBezTo>
                <a:cubicBezTo>
                  <a:pt x="40" y="105"/>
                  <a:pt x="40" y="105"/>
                  <a:pt x="40" y="105"/>
                </a:cubicBezTo>
                <a:cubicBezTo>
                  <a:pt x="40" y="105"/>
                  <a:pt x="40" y="105"/>
                  <a:pt x="40" y="105"/>
                </a:cubicBezTo>
                <a:cubicBezTo>
                  <a:pt x="63" y="74"/>
                  <a:pt x="63" y="74"/>
                  <a:pt x="63" y="74"/>
                </a:cubicBezTo>
                <a:cubicBezTo>
                  <a:pt x="63" y="74"/>
                  <a:pt x="63" y="74"/>
                  <a:pt x="63" y="74"/>
                </a:cubicBezTo>
                <a:cubicBezTo>
                  <a:pt x="209" y="74"/>
                  <a:pt x="209" y="74"/>
                  <a:pt x="209" y="74"/>
                </a:cubicBezTo>
                <a:cubicBezTo>
                  <a:pt x="209" y="74"/>
                  <a:pt x="209" y="74"/>
                  <a:pt x="209" y="74"/>
                </a:cubicBezTo>
                <a:cubicBezTo>
                  <a:pt x="232" y="105"/>
                  <a:pt x="232" y="105"/>
                  <a:pt x="232" y="105"/>
                </a:cubicBezTo>
                <a:cubicBezTo>
                  <a:pt x="232" y="105"/>
                  <a:pt x="232" y="105"/>
                  <a:pt x="232" y="105"/>
                </a:cubicBezTo>
                <a:cubicBezTo>
                  <a:pt x="293" y="105"/>
                  <a:pt x="293" y="105"/>
                  <a:pt x="293" y="105"/>
                </a:cubicBezTo>
                <a:lnTo>
                  <a:pt x="293" y="0"/>
                </a:lnTo>
                <a:close/>
              </a:path>
            </a:pathLst>
          </a:custGeom>
          <a:solidFill>
            <a:srgbClr val="DE59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" name="Freeform 30"/>
          <p:cNvSpPr>
            <a:spLocks/>
          </p:cNvSpPr>
          <p:nvPr/>
        </p:nvSpPr>
        <p:spPr bwMode="auto">
          <a:xfrm>
            <a:off x="8747125" y="4933950"/>
            <a:ext cx="252413" cy="130175"/>
          </a:xfrm>
          <a:custGeom>
            <a:avLst/>
            <a:gdLst>
              <a:gd name="T0" fmla="*/ 131 w 131"/>
              <a:gd name="T1" fmla="*/ 1 h 67"/>
              <a:gd name="T2" fmla="*/ 131 w 131"/>
              <a:gd name="T3" fmla="*/ 1 h 67"/>
              <a:gd name="T4" fmla="*/ 1 w 131"/>
              <a:gd name="T5" fmla="*/ 1 h 67"/>
              <a:gd name="T6" fmla="*/ 1 w 131"/>
              <a:gd name="T7" fmla="*/ 6 h 67"/>
              <a:gd name="T8" fmla="*/ 70 w 131"/>
              <a:gd name="T9" fmla="*/ 65 h 67"/>
              <a:gd name="T10" fmla="*/ 131 w 131"/>
              <a:gd name="T11" fmla="*/ 1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1" h="67">
                <a:moveTo>
                  <a:pt x="131" y="1"/>
                </a:moveTo>
                <a:cubicBezTo>
                  <a:pt x="131" y="0"/>
                  <a:pt x="131" y="1"/>
                  <a:pt x="13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0" y="0"/>
                  <a:pt x="1" y="6"/>
                </a:cubicBezTo>
                <a:cubicBezTo>
                  <a:pt x="5" y="41"/>
                  <a:pt x="35" y="67"/>
                  <a:pt x="70" y="65"/>
                </a:cubicBezTo>
                <a:cubicBezTo>
                  <a:pt x="104" y="63"/>
                  <a:pt x="131" y="35"/>
                  <a:pt x="131" y="1"/>
                </a:cubicBez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>
            <a:off x="5873750" y="475297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5873750" y="475297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Freeform 33"/>
          <p:cNvSpPr>
            <a:spLocks/>
          </p:cNvSpPr>
          <p:nvPr/>
        </p:nvSpPr>
        <p:spPr bwMode="auto">
          <a:xfrm>
            <a:off x="1577975" y="2616200"/>
            <a:ext cx="623888" cy="1546225"/>
          </a:xfrm>
          <a:custGeom>
            <a:avLst/>
            <a:gdLst>
              <a:gd name="T0" fmla="*/ 0 w 393"/>
              <a:gd name="T1" fmla="*/ 974 h 974"/>
              <a:gd name="T2" fmla="*/ 0 w 393"/>
              <a:gd name="T3" fmla="*/ 0 h 974"/>
              <a:gd name="T4" fmla="*/ 393 w 393"/>
              <a:gd name="T5" fmla="*/ 0 h 9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3" h="974">
                <a:moveTo>
                  <a:pt x="0" y="974"/>
                </a:moveTo>
                <a:lnTo>
                  <a:pt x="0" y="0"/>
                </a:lnTo>
                <a:lnTo>
                  <a:pt x="393" y="0"/>
                </a:lnTo>
              </a:path>
            </a:pathLst>
          </a:custGeom>
          <a:noFill/>
          <a:ln w="15875" cap="flat">
            <a:solidFill>
              <a:srgbClr val="D64B5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Freeform 34"/>
          <p:cNvSpPr>
            <a:spLocks noEditPoints="1"/>
          </p:cNvSpPr>
          <p:nvPr/>
        </p:nvSpPr>
        <p:spPr bwMode="auto">
          <a:xfrm>
            <a:off x="2193925" y="2533650"/>
            <a:ext cx="165100" cy="163512"/>
          </a:xfrm>
          <a:custGeom>
            <a:avLst/>
            <a:gdLst>
              <a:gd name="T0" fmla="*/ 43 w 86"/>
              <a:gd name="T1" fmla="*/ 8 h 85"/>
              <a:gd name="T2" fmla="*/ 78 w 86"/>
              <a:gd name="T3" fmla="*/ 43 h 85"/>
              <a:gd name="T4" fmla="*/ 43 w 86"/>
              <a:gd name="T5" fmla="*/ 77 h 85"/>
              <a:gd name="T6" fmla="*/ 8 w 86"/>
              <a:gd name="T7" fmla="*/ 43 h 85"/>
              <a:gd name="T8" fmla="*/ 43 w 86"/>
              <a:gd name="T9" fmla="*/ 8 h 85"/>
              <a:gd name="T10" fmla="*/ 43 w 86"/>
              <a:gd name="T11" fmla="*/ 0 h 85"/>
              <a:gd name="T12" fmla="*/ 0 w 86"/>
              <a:gd name="T13" fmla="*/ 43 h 85"/>
              <a:gd name="T14" fmla="*/ 43 w 86"/>
              <a:gd name="T15" fmla="*/ 85 h 85"/>
              <a:gd name="T16" fmla="*/ 86 w 86"/>
              <a:gd name="T17" fmla="*/ 43 h 85"/>
              <a:gd name="T18" fmla="*/ 43 w 86"/>
              <a:gd name="T19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5">
                <a:moveTo>
                  <a:pt x="43" y="8"/>
                </a:moveTo>
                <a:cubicBezTo>
                  <a:pt x="62" y="8"/>
                  <a:pt x="78" y="23"/>
                  <a:pt x="78" y="43"/>
                </a:cubicBezTo>
                <a:cubicBezTo>
                  <a:pt x="78" y="62"/>
                  <a:pt x="62" y="77"/>
                  <a:pt x="43" y="77"/>
                </a:cubicBezTo>
                <a:cubicBezTo>
                  <a:pt x="24" y="77"/>
                  <a:pt x="8" y="62"/>
                  <a:pt x="8" y="43"/>
                </a:cubicBezTo>
                <a:cubicBezTo>
                  <a:pt x="8" y="23"/>
                  <a:pt x="24" y="8"/>
                  <a:pt x="43" y="8"/>
                </a:cubicBezTo>
                <a:moveTo>
                  <a:pt x="43" y="0"/>
                </a:moveTo>
                <a:cubicBezTo>
                  <a:pt x="19" y="0"/>
                  <a:pt x="0" y="19"/>
                  <a:pt x="0" y="43"/>
                </a:cubicBezTo>
                <a:cubicBezTo>
                  <a:pt x="0" y="66"/>
                  <a:pt x="19" y="85"/>
                  <a:pt x="43" y="85"/>
                </a:cubicBezTo>
                <a:cubicBezTo>
                  <a:pt x="66" y="85"/>
                  <a:pt x="86" y="66"/>
                  <a:pt x="86" y="43"/>
                </a:cubicBezTo>
                <a:cubicBezTo>
                  <a:pt x="86" y="19"/>
                  <a:pt x="66" y="0"/>
                  <a:pt x="43" y="0"/>
                </a:cubicBezTo>
                <a:close/>
              </a:path>
            </a:pathLst>
          </a:custGeom>
          <a:solidFill>
            <a:srgbClr val="D64B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6" name="Freeform 35"/>
          <p:cNvSpPr>
            <a:spLocks/>
          </p:cNvSpPr>
          <p:nvPr/>
        </p:nvSpPr>
        <p:spPr bwMode="auto">
          <a:xfrm>
            <a:off x="6118225" y="2616200"/>
            <a:ext cx="623888" cy="1546225"/>
          </a:xfrm>
          <a:custGeom>
            <a:avLst/>
            <a:gdLst>
              <a:gd name="T0" fmla="*/ 0 w 393"/>
              <a:gd name="T1" fmla="*/ 974 h 974"/>
              <a:gd name="T2" fmla="*/ 0 w 393"/>
              <a:gd name="T3" fmla="*/ 0 h 974"/>
              <a:gd name="T4" fmla="*/ 393 w 393"/>
              <a:gd name="T5" fmla="*/ 0 h 9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3" h="974">
                <a:moveTo>
                  <a:pt x="0" y="974"/>
                </a:moveTo>
                <a:lnTo>
                  <a:pt x="0" y="0"/>
                </a:lnTo>
                <a:lnTo>
                  <a:pt x="393" y="0"/>
                </a:lnTo>
              </a:path>
            </a:pathLst>
          </a:custGeom>
          <a:noFill/>
          <a:ln w="15875" cap="flat">
            <a:solidFill>
              <a:srgbClr val="95673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Freeform 36"/>
          <p:cNvSpPr>
            <a:spLocks noEditPoints="1"/>
          </p:cNvSpPr>
          <p:nvPr/>
        </p:nvSpPr>
        <p:spPr bwMode="auto">
          <a:xfrm>
            <a:off x="6734175" y="2533650"/>
            <a:ext cx="165100" cy="163512"/>
          </a:xfrm>
          <a:custGeom>
            <a:avLst/>
            <a:gdLst>
              <a:gd name="T0" fmla="*/ 43 w 86"/>
              <a:gd name="T1" fmla="*/ 8 h 85"/>
              <a:gd name="T2" fmla="*/ 78 w 86"/>
              <a:gd name="T3" fmla="*/ 43 h 85"/>
              <a:gd name="T4" fmla="*/ 43 w 86"/>
              <a:gd name="T5" fmla="*/ 77 h 85"/>
              <a:gd name="T6" fmla="*/ 8 w 86"/>
              <a:gd name="T7" fmla="*/ 43 h 85"/>
              <a:gd name="T8" fmla="*/ 43 w 86"/>
              <a:gd name="T9" fmla="*/ 8 h 85"/>
              <a:gd name="T10" fmla="*/ 43 w 86"/>
              <a:gd name="T11" fmla="*/ 0 h 85"/>
              <a:gd name="T12" fmla="*/ 0 w 86"/>
              <a:gd name="T13" fmla="*/ 43 h 85"/>
              <a:gd name="T14" fmla="*/ 43 w 86"/>
              <a:gd name="T15" fmla="*/ 85 h 85"/>
              <a:gd name="T16" fmla="*/ 86 w 86"/>
              <a:gd name="T17" fmla="*/ 43 h 85"/>
              <a:gd name="T18" fmla="*/ 43 w 86"/>
              <a:gd name="T19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5">
                <a:moveTo>
                  <a:pt x="43" y="8"/>
                </a:moveTo>
                <a:cubicBezTo>
                  <a:pt x="62" y="8"/>
                  <a:pt x="78" y="23"/>
                  <a:pt x="78" y="43"/>
                </a:cubicBezTo>
                <a:cubicBezTo>
                  <a:pt x="78" y="62"/>
                  <a:pt x="62" y="77"/>
                  <a:pt x="43" y="77"/>
                </a:cubicBezTo>
                <a:cubicBezTo>
                  <a:pt x="24" y="77"/>
                  <a:pt x="8" y="62"/>
                  <a:pt x="8" y="43"/>
                </a:cubicBezTo>
                <a:cubicBezTo>
                  <a:pt x="8" y="23"/>
                  <a:pt x="24" y="8"/>
                  <a:pt x="43" y="8"/>
                </a:cubicBezTo>
                <a:moveTo>
                  <a:pt x="43" y="0"/>
                </a:moveTo>
                <a:cubicBezTo>
                  <a:pt x="19" y="0"/>
                  <a:pt x="0" y="19"/>
                  <a:pt x="0" y="43"/>
                </a:cubicBezTo>
                <a:cubicBezTo>
                  <a:pt x="0" y="66"/>
                  <a:pt x="19" y="85"/>
                  <a:pt x="43" y="85"/>
                </a:cubicBezTo>
                <a:cubicBezTo>
                  <a:pt x="67" y="85"/>
                  <a:pt x="86" y="66"/>
                  <a:pt x="86" y="43"/>
                </a:cubicBezTo>
                <a:cubicBezTo>
                  <a:pt x="86" y="19"/>
                  <a:pt x="67" y="0"/>
                  <a:pt x="43" y="0"/>
                </a:cubicBezTo>
                <a:close/>
              </a:path>
            </a:pathLst>
          </a:custGeom>
          <a:solidFill>
            <a:srgbClr val="9567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Freeform 37"/>
          <p:cNvSpPr>
            <a:spLocks/>
          </p:cNvSpPr>
          <p:nvPr/>
        </p:nvSpPr>
        <p:spPr bwMode="auto">
          <a:xfrm>
            <a:off x="8993188" y="2616200"/>
            <a:ext cx="623888" cy="1546225"/>
          </a:xfrm>
          <a:custGeom>
            <a:avLst/>
            <a:gdLst>
              <a:gd name="T0" fmla="*/ 0 w 393"/>
              <a:gd name="T1" fmla="*/ 974 h 974"/>
              <a:gd name="T2" fmla="*/ 0 w 393"/>
              <a:gd name="T3" fmla="*/ 0 h 974"/>
              <a:gd name="T4" fmla="*/ 393 w 393"/>
              <a:gd name="T5" fmla="*/ 0 h 9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3" h="974">
                <a:moveTo>
                  <a:pt x="0" y="974"/>
                </a:moveTo>
                <a:lnTo>
                  <a:pt x="0" y="0"/>
                </a:lnTo>
                <a:lnTo>
                  <a:pt x="393" y="0"/>
                </a:lnTo>
              </a:path>
            </a:pathLst>
          </a:custGeom>
          <a:noFill/>
          <a:ln w="15875" cap="flat">
            <a:solidFill>
              <a:srgbClr val="21618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9625013" y="2547938"/>
            <a:ext cx="133350" cy="133350"/>
          </a:xfrm>
          <a:prstGeom prst="ellipse">
            <a:avLst/>
          </a:prstGeom>
          <a:noFill/>
          <a:ln w="15875" cap="flat">
            <a:solidFill>
              <a:srgbClr val="21618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3965575" y="5672138"/>
            <a:ext cx="134938" cy="134937"/>
          </a:xfrm>
          <a:prstGeom prst="ellipse">
            <a:avLst/>
          </a:prstGeom>
          <a:noFill/>
          <a:ln w="15875" cap="flat">
            <a:solidFill>
              <a:srgbClr val="78B67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3371850" y="2149475"/>
            <a:ext cx="1335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D64B5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上下班占比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409950" y="2387600"/>
            <a:ext cx="1682750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700" b="0" i="0" u="none" strike="noStrike" cap="none" normalizeH="0" baseline="0" dirty="0">
                <a:ln>
                  <a:noFill/>
                </a:ln>
                <a:solidFill>
                  <a:srgbClr val="D64B55"/>
                </a:solidFill>
                <a:effectLst/>
                <a:latin typeface="Impact" panose="020B0806030902050204" pitchFamily="34" charset="0"/>
              </a:rPr>
              <a:t>34.58%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7523163" y="2138363"/>
            <a:ext cx="15589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95673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朋友聚会占比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7561263" y="2378075"/>
            <a:ext cx="1525588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700" b="0" i="0" u="none" strike="noStrike" cap="none" normalizeH="0" baseline="0" dirty="0">
                <a:ln>
                  <a:noFill/>
                </a:ln>
                <a:solidFill>
                  <a:srgbClr val="956735"/>
                </a:solidFill>
                <a:effectLst/>
                <a:latin typeface="Impact" panose="020B0806030902050204" pitchFamily="34" charset="0"/>
              </a:rPr>
              <a:t>21.21%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4924424" y="5362575"/>
            <a:ext cx="16859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78B67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逛商场购物占比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962525" y="5602288"/>
            <a:ext cx="1628775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700" b="0" i="0" u="none" strike="noStrike" cap="none" normalizeH="0" baseline="0" dirty="0">
                <a:ln>
                  <a:noFill/>
                </a:ln>
                <a:solidFill>
                  <a:srgbClr val="78B671"/>
                </a:solidFill>
                <a:effectLst/>
                <a:latin typeface="Impact" panose="020B0806030902050204" pitchFamily="34" charset="0"/>
              </a:rPr>
              <a:t>30.01%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Freeform 46"/>
          <p:cNvSpPr>
            <a:spLocks noEditPoints="1"/>
          </p:cNvSpPr>
          <p:nvPr/>
        </p:nvSpPr>
        <p:spPr bwMode="auto">
          <a:xfrm>
            <a:off x="2465388" y="2139950"/>
            <a:ext cx="806450" cy="747712"/>
          </a:xfrm>
          <a:custGeom>
            <a:avLst/>
            <a:gdLst>
              <a:gd name="T0" fmla="*/ 386 w 419"/>
              <a:gd name="T1" fmla="*/ 58 h 388"/>
              <a:gd name="T2" fmla="*/ 286 w 419"/>
              <a:gd name="T3" fmla="*/ 58 h 388"/>
              <a:gd name="T4" fmla="*/ 286 w 419"/>
              <a:gd name="T5" fmla="*/ 24 h 388"/>
              <a:gd name="T6" fmla="*/ 261 w 419"/>
              <a:gd name="T7" fmla="*/ 0 h 388"/>
              <a:gd name="T8" fmla="*/ 157 w 419"/>
              <a:gd name="T9" fmla="*/ 0 h 388"/>
              <a:gd name="T10" fmla="*/ 133 w 419"/>
              <a:gd name="T11" fmla="*/ 24 h 388"/>
              <a:gd name="T12" fmla="*/ 133 w 419"/>
              <a:gd name="T13" fmla="*/ 58 h 388"/>
              <a:gd name="T14" fmla="*/ 33 w 419"/>
              <a:gd name="T15" fmla="*/ 58 h 388"/>
              <a:gd name="T16" fmla="*/ 0 w 419"/>
              <a:gd name="T17" fmla="*/ 92 h 388"/>
              <a:gd name="T18" fmla="*/ 0 w 419"/>
              <a:gd name="T19" fmla="*/ 354 h 388"/>
              <a:gd name="T20" fmla="*/ 33 w 419"/>
              <a:gd name="T21" fmla="*/ 388 h 388"/>
              <a:gd name="T22" fmla="*/ 386 w 419"/>
              <a:gd name="T23" fmla="*/ 388 h 388"/>
              <a:gd name="T24" fmla="*/ 419 w 419"/>
              <a:gd name="T25" fmla="*/ 354 h 388"/>
              <a:gd name="T26" fmla="*/ 419 w 419"/>
              <a:gd name="T27" fmla="*/ 92 h 388"/>
              <a:gd name="T28" fmla="*/ 386 w 419"/>
              <a:gd name="T29" fmla="*/ 58 h 388"/>
              <a:gd name="T30" fmla="*/ 150 w 419"/>
              <a:gd name="T31" fmla="*/ 24 h 388"/>
              <a:gd name="T32" fmla="*/ 157 w 419"/>
              <a:gd name="T33" fmla="*/ 17 h 388"/>
              <a:gd name="T34" fmla="*/ 261 w 419"/>
              <a:gd name="T35" fmla="*/ 17 h 388"/>
              <a:gd name="T36" fmla="*/ 269 w 419"/>
              <a:gd name="T37" fmla="*/ 24 h 388"/>
              <a:gd name="T38" fmla="*/ 269 w 419"/>
              <a:gd name="T39" fmla="*/ 57 h 388"/>
              <a:gd name="T40" fmla="*/ 150 w 419"/>
              <a:gd name="T41" fmla="*/ 57 h 388"/>
              <a:gd name="T42" fmla="*/ 150 w 419"/>
              <a:gd name="T43" fmla="*/ 24 h 388"/>
              <a:gd name="T44" fmla="*/ 150 w 419"/>
              <a:gd name="T45" fmla="*/ 24 h 388"/>
              <a:gd name="T46" fmla="*/ 412 w 419"/>
              <a:gd name="T47" fmla="*/ 234 h 388"/>
              <a:gd name="T48" fmla="*/ 261 w 419"/>
              <a:gd name="T49" fmla="*/ 234 h 388"/>
              <a:gd name="T50" fmla="*/ 261 w 419"/>
              <a:gd name="T51" fmla="*/ 240 h 388"/>
              <a:gd name="T52" fmla="*/ 253 w 419"/>
              <a:gd name="T53" fmla="*/ 249 h 388"/>
              <a:gd name="T54" fmla="*/ 168 w 419"/>
              <a:gd name="T55" fmla="*/ 249 h 388"/>
              <a:gd name="T56" fmla="*/ 160 w 419"/>
              <a:gd name="T57" fmla="*/ 240 h 388"/>
              <a:gd name="T58" fmla="*/ 160 w 419"/>
              <a:gd name="T59" fmla="*/ 234 h 388"/>
              <a:gd name="T60" fmla="*/ 3 w 419"/>
              <a:gd name="T61" fmla="*/ 234 h 388"/>
              <a:gd name="T62" fmla="*/ 3 w 419"/>
              <a:gd name="T63" fmla="*/ 218 h 388"/>
              <a:gd name="T64" fmla="*/ 160 w 419"/>
              <a:gd name="T65" fmla="*/ 218 h 388"/>
              <a:gd name="T66" fmla="*/ 160 w 419"/>
              <a:gd name="T67" fmla="*/ 212 h 388"/>
              <a:gd name="T68" fmla="*/ 168 w 419"/>
              <a:gd name="T69" fmla="*/ 203 h 388"/>
              <a:gd name="T70" fmla="*/ 253 w 419"/>
              <a:gd name="T71" fmla="*/ 203 h 388"/>
              <a:gd name="T72" fmla="*/ 261 w 419"/>
              <a:gd name="T73" fmla="*/ 212 h 388"/>
              <a:gd name="T74" fmla="*/ 261 w 419"/>
              <a:gd name="T75" fmla="*/ 218 h 388"/>
              <a:gd name="T76" fmla="*/ 412 w 419"/>
              <a:gd name="T77" fmla="*/ 218 h 388"/>
              <a:gd name="T78" fmla="*/ 412 w 419"/>
              <a:gd name="T79" fmla="*/ 234 h 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19" h="388">
                <a:moveTo>
                  <a:pt x="386" y="58"/>
                </a:moveTo>
                <a:cubicBezTo>
                  <a:pt x="286" y="58"/>
                  <a:pt x="286" y="58"/>
                  <a:pt x="286" y="58"/>
                </a:cubicBezTo>
                <a:cubicBezTo>
                  <a:pt x="286" y="24"/>
                  <a:pt x="286" y="24"/>
                  <a:pt x="286" y="24"/>
                </a:cubicBezTo>
                <a:cubicBezTo>
                  <a:pt x="286" y="11"/>
                  <a:pt x="275" y="0"/>
                  <a:pt x="261" y="0"/>
                </a:cubicBezTo>
                <a:cubicBezTo>
                  <a:pt x="157" y="0"/>
                  <a:pt x="157" y="0"/>
                  <a:pt x="157" y="0"/>
                </a:cubicBezTo>
                <a:cubicBezTo>
                  <a:pt x="144" y="0"/>
                  <a:pt x="133" y="11"/>
                  <a:pt x="133" y="24"/>
                </a:cubicBezTo>
                <a:cubicBezTo>
                  <a:pt x="133" y="58"/>
                  <a:pt x="133" y="58"/>
                  <a:pt x="133" y="58"/>
                </a:cubicBezTo>
                <a:cubicBezTo>
                  <a:pt x="33" y="58"/>
                  <a:pt x="33" y="58"/>
                  <a:pt x="33" y="58"/>
                </a:cubicBezTo>
                <a:cubicBezTo>
                  <a:pt x="14" y="58"/>
                  <a:pt x="0" y="73"/>
                  <a:pt x="0" y="92"/>
                </a:cubicBezTo>
                <a:cubicBezTo>
                  <a:pt x="0" y="354"/>
                  <a:pt x="0" y="354"/>
                  <a:pt x="0" y="354"/>
                </a:cubicBezTo>
                <a:cubicBezTo>
                  <a:pt x="0" y="373"/>
                  <a:pt x="14" y="388"/>
                  <a:pt x="33" y="388"/>
                </a:cubicBezTo>
                <a:cubicBezTo>
                  <a:pt x="386" y="388"/>
                  <a:pt x="386" y="388"/>
                  <a:pt x="386" y="388"/>
                </a:cubicBezTo>
                <a:cubicBezTo>
                  <a:pt x="404" y="388"/>
                  <a:pt x="419" y="373"/>
                  <a:pt x="419" y="354"/>
                </a:cubicBezTo>
                <a:cubicBezTo>
                  <a:pt x="419" y="92"/>
                  <a:pt x="419" y="92"/>
                  <a:pt x="419" y="92"/>
                </a:cubicBezTo>
                <a:cubicBezTo>
                  <a:pt x="419" y="73"/>
                  <a:pt x="404" y="58"/>
                  <a:pt x="386" y="58"/>
                </a:cubicBezTo>
                <a:close/>
                <a:moveTo>
                  <a:pt x="150" y="24"/>
                </a:moveTo>
                <a:cubicBezTo>
                  <a:pt x="150" y="20"/>
                  <a:pt x="153" y="17"/>
                  <a:pt x="157" y="17"/>
                </a:cubicBezTo>
                <a:cubicBezTo>
                  <a:pt x="261" y="17"/>
                  <a:pt x="261" y="17"/>
                  <a:pt x="261" y="17"/>
                </a:cubicBezTo>
                <a:cubicBezTo>
                  <a:pt x="265" y="17"/>
                  <a:pt x="269" y="20"/>
                  <a:pt x="269" y="24"/>
                </a:cubicBezTo>
                <a:cubicBezTo>
                  <a:pt x="269" y="57"/>
                  <a:pt x="269" y="57"/>
                  <a:pt x="269" y="57"/>
                </a:cubicBezTo>
                <a:cubicBezTo>
                  <a:pt x="150" y="57"/>
                  <a:pt x="150" y="57"/>
                  <a:pt x="150" y="57"/>
                </a:cubicBezTo>
                <a:cubicBezTo>
                  <a:pt x="150" y="24"/>
                  <a:pt x="150" y="24"/>
                  <a:pt x="150" y="24"/>
                </a:cubicBezTo>
                <a:cubicBezTo>
                  <a:pt x="150" y="24"/>
                  <a:pt x="150" y="24"/>
                  <a:pt x="150" y="24"/>
                </a:cubicBezTo>
                <a:close/>
                <a:moveTo>
                  <a:pt x="412" y="234"/>
                </a:moveTo>
                <a:cubicBezTo>
                  <a:pt x="261" y="234"/>
                  <a:pt x="261" y="234"/>
                  <a:pt x="261" y="234"/>
                </a:cubicBezTo>
                <a:cubicBezTo>
                  <a:pt x="261" y="240"/>
                  <a:pt x="261" y="240"/>
                  <a:pt x="261" y="240"/>
                </a:cubicBezTo>
                <a:cubicBezTo>
                  <a:pt x="261" y="245"/>
                  <a:pt x="257" y="249"/>
                  <a:pt x="253" y="249"/>
                </a:cubicBezTo>
                <a:cubicBezTo>
                  <a:pt x="168" y="249"/>
                  <a:pt x="168" y="249"/>
                  <a:pt x="168" y="249"/>
                </a:cubicBezTo>
                <a:cubicBezTo>
                  <a:pt x="163" y="249"/>
                  <a:pt x="160" y="245"/>
                  <a:pt x="160" y="240"/>
                </a:cubicBezTo>
                <a:cubicBezTo>
                  <a:pt x="160" y="234"/>
                  <a:pt x="160" y="234"/>
                  <a:pt x="160" y="234"/>
                </a:cubicBezTo>
                <a:cubicBezTo>
                  <a:pt x="3" y="234"/>
                  <a:pt x="3" y="234"/>
                  <a:pt x="3" y="234"/>
                </a:cubicBezTo>
                <a:cubicBezTo>
                  <a:pt x="3" y="218"/>
                  <a:pt x="3" y="218"/>
                  <a:pt x="3" y="218"/>
                </a:cubicBezTo>
                <a:cubicBezTo>
                  <a:pt x="160" y="218"/>
                  <a:pt x="160" y="218"/>
                  <a:pt x="160" y="218"/>
                </a:cubicBezTo>
                <a:cubicBezTo>
                  <a:pt x="160" y="212"/>
                  <a:pt x="160" y="212"/>
                  <a:pt x="160" y="212"/>
                </a:cubicBezTo>
                <a:cubicBezTo>
                  <a:pt x="160" y="207"/>
                  <a:pt x="163" y="203"/>
                  <a:pt x="168" y="203"/>
                </a:cubicBezTo>
                <a:cubicBezTo>
                  <a:pt x="253" y="203"/>
                  <a:pt x="253" y="203"/>
                  <a:pt x="253" y="203"/>
                </a:cubicBezTo>
                <a:cubicBezTo>
                  <a:pt x="257" y="203"/>
                  <a:pt x="261" y="207"/>
                  <a:pt x="261" y="212"/>
                </a:cubicBezTo>
                <a:cubicBezTo>
                  <a:pt x="261" y="218"/>
                  <a:pt x="261" y="218"/>
                  <a:pt x="261" y="218"/>
                </a:cubicBezTo>
                <a:cubicBezTo>
                  <a:pt x="412" y="218"/>
                  <a:pt x="412" y="218"/>
                  <a:pt x="412" y="218"/>
                </a:cubicBezTo>
                <a:cubicBezTo>
                  <a:pt x="412" y="234"/>
                  <a:pt x="412" y="234"/>
                  <a:pt x="412" y="234"/>
                </a:cubicBezTo>
                <a:close/>
              </a:path>
            </a:pathLst>
          </a:custGeom>
          <a:solidFill>
            <a:srgbClr val="D64B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4575175" y="5937250"/>
            <a:ext cx="131763" cy="134937"/>
          </a:xfrm>
          <a:prstGeom prst="ellipse">
            <a:avLst/>
          </a:prstGeom>
          <a:solidFill>
            <a:srgbClr val="78B6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4295775" y="5940425"/>
            <a:ext cx="134938" cy="131762"/>
          </a:xfrm>
          <a:prstGeom prst="ellipse">
            <a:avLst/>
          </a:prstGeom>
          <a:solidFill>
            <a:srgbClr val="78B6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" name="Freeform 49"/>
          <p:cNvSpPr>
            <a:spLocks/>
          </p:cNvSpPr>
          <p:nvPr/>
        </p:nvSpPr>
        <p:spPr bwMode="auto">
          <a:xfrm>
            <a:off x="4264025" y="5427663"/>
            <a:ext cx="611188" cy="349250"/>
          </a:xfrm>
          <a:custGeom>
            <a:avLst/>
            <a:gdLst>
              <a:gd name="T0" fmla="*/ 83 w 385"/>
              <a:gd name="T1" fmla="*/ 220 h 220"/>
              <a:gd name="T2" fmla="*/ 296 w 385"/>
              <a:gd name="T3" fmla="*/ 220 h 220"/>
              <a:gd name="T4" fmla="*/ 385 w 385"/>
              <a:gd name="T5" fmla="*/ 0 h 220"/>
              <a:gd name="T6" fmla="*/ 0 w 385"/>
              <a:gd name="T7" fmla="*/ 0 h 220"/>
              <a:gd name="T8" fmla="*/ 83 w 385"/>
              <a:gd name="T9" fmla="*/ 220 h 220"/>
              <a:gd name="T10" fmla="*/ 83 w 385"/>
              <a:gd name="T11" fmla="*/ 220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5" h="220">
                <a:moveTo>
                  <a:pt x="83" y="220"/>
                </a:moveTo>
                <a:lnTo>
                  <a:pt x="296" y="220"/>
                </a:lnTo>
                <a:lnTo>
                  <a:pt x="385" y="0"/>
                </a:lnTo>
                <a:lnTo>
                  <a:pt x="0" y="0"/>
                </a:lnTo>
                <a:lnTo>
                  <a:pt x="83" y="220"/>
                </a:lnTo>
                <a:lnTo>
                  <a:pt x="83" y="220"/>
                </a:lnTo>
                <a:close/>
              </a:path>
            </a:pathLst>
          </a:custGeom>
          <a:solidFill>
            <a:srgbClr val="78B6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" name="Freeform 50"/>
          <p:cNvSpPr>
            <a:spLocks/>
          </p:cNvSpPr>
          <p:nvPr/>
        </p:nvSpPr>
        <p:spPr bwMode="auto">
          <a:xfrm>
            <a:off x="3959225" y="5310188"/>
            <a:ext cx="790575" cy="595312"/>
          </a:xfrm>
          <a:custGeom>
            <a:avLst/>
            <a:gdLst>
              <a:gd name="T0" fmla="*/ 393 w 411"/>
              <a:gd name="T1" fmla="*/ 273 h 309"/>
              <a:gd name="T2" fmla="*/ 193 w 411"/>
              <a:gd name="T3" fmla="*/ 273 h 309"/>
              <a:gd name="T4" fmla="*/ 103 w 411"/>
              <a:gd name="T5" fmla="*/ 12 h 309"/>
              <a:gd name="T6" fmla="*/ 86 w 411"/>
              <a:gd name="T7" fmla="*/ 0 h 309"/>
              <a:gd name="T8" fmla="*/ 18 w 411"/>
              <a:gd name="T9" fmla="*/ 0 h 309"/>
              <a:gd name="T10" fmla="*/ 0 w 411"/>
              <a:gd name="T11" fmla="*/ 18 h 309"/>
              <a:gd name="T12" fmla="*/ 18 w 411"/>
              <a:gd name="T13" fmla="*/ 36 h 309"/>
              <a:gd name="T14" fmla="*/ 73 w 411"/>
              <a:gd name="T15" fmla="*/ 36 h 309"/>
              <a:gd name="T16" fmla="*/ 163 w 411"/>
              <a:gd name="T17" fmla="*/ 297 h 309"/>
              <a:gd name="T18" fmla="*/ 180 w 411"/>
              <a:gd name="T19" fmla="*/ 309 h 309"/>
              <a:gd name="T20" fmla="*/ 393 w 411"/>
              <a:gd name="T21" fmla="*/ 309 h 309"/>
              <a:gd name="T22" fmla="*/ 411 w 411"/>
              <a:gd name="T23" fmla="*/ 291 h 309"/>
              <a:gd name="T24" fmla="*/ 393 w 411"/>
              <a:gd name="T25" fmla="*/ 273 h 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1" h="309">
                <a:moveTo>
                  <a:pt x="393" y="273"/>
                </a:moveTo>
                <a:cubicBezTo>
                  <a:pt x="193" y="273"/>
                  <a:pt x="193" y="273"/>
                  <a:pt x="193" y="273"/>
                </a:cubicBezTo>
                <a:cubicBezTo>
                  <a:pt x="103" y="12"/>
                  <a:pt x="103" y="12"/>
                  <a:pt x="103" y="12"/>
                </a:cubicBezTo>
                <a:cubicBezTo>
                  <a:pt x="101" y="5"/>
                  <a:pt x="94" y="0"/>
                  <a:pt x="86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8" y="0"/>
                  <a:pt x="0" y="8"/>
                  <a:pt x="0" y="18"/>
                </a:cubicBezTo>
                <a:cubicBezTo>
                  <a:pt x="0" y="28"/>
                  <a:pt x="8" y="36"/>
                  <a:pt x="18" y="36"/>
                </a:cubicBezTo>
                <a:cubicBezTo>
                  <a:pt x="73" y="36"/>
                  <a:pt x="73" y="36"/>
                  <a:pt x="73" y="36"/>
                </a:cubicBezTo>
                <a:cubicBezTo>
                  <a:pt x="163" y="297"/>
                  <a:pt x="163" y="297"/>
                  <a:pt x="163" y="297"/>
                </a:cubicBezTo>
                <a:cubicBezTo>
                  <a:pt x="165" y="304"/>
                  <a:pt x="172" y="309"/>
                  <a:pt x="180" y="309"/>
                </a:cubicBezTo>
                <a:cubicBezTo>
                  <a:pt x="393" y="309"/>
                  <a:pt x="393" y="309"/>
                  <a:pt x="393" y="309"/>
                </a:cubicBezTo>
                <a:cubicBezTo>
                  <a:pt x="403" y="309"/>
                  <a:pt x="411" y="301"/>
                  <a:pt x="411" y="291"/>
                </a:cubicBezTo>
                <a:cubicBezTo>
                  <a:pt x="411" y="281"/>
                  <a:pt x="403" y="273"/>
                  <a:pt x="393" y="273"/>
                </a:cubicBezTo>
                <a:close/>
              </a:path>
            </a:pathLst>
          </a:custGeom>
          <a:solidFill>
            <a:srgbClr val="78B6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3494088" y="4424363"/>
            <a:ext cx="482600" cy="1322387"/>
          </a:xfrm>
          <a:custGeom>
            <a:avLst/>
            <a:gdLst>
              <a:gd name="T0" fmla="*/ 0 w 304"/>
              <a:gd name="T1" fmla="*/ 0 h 833"/>
              <a:gd name="T2" fmla="*/ 0 w 304"/>
              <a:gd name="T3" fmla="*/ 833 h 833"/>
              <a:gd name="T4" fmla="*/ 304 w 304"/>
              <a:gd name="T5" fmla="*/ 833 h 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4" h="833">
                <a:moveTo>
                  <a:pt x="0" y="0"/>
                </a:moveTo>
                <a:lnTo>
                  <a:pt x="0" y="833"/>
                </a:lnTo>
                <a:lnTo>
                  <a:pt x="304" y="833"/>
                </a:lnTo>
              </a:path>
            </a:pathLst>
          </a:custGeom>
          <a:noFill/>
          <a:ln w="15875" cap="flat">
            <a:solidFill>
              <a:srgbClr val="78B67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3" name="Oval 52"/>
          <p:cNvSpPr>
            <a:spLocks noChangeArrowheads="1"/>
          </p:cNvSpPr>
          <p:nvPr/>
        </p:nvSpPr>
        <p:spPr bwMode="auto">
          <a:xfrm>
            <a:off x="8520113" y="5672138"/>
            <a:ext cx="131763" cy="134937"/>
          </a:xfrm>
          <a:prstGeom prst="ellipse">
            <a:avLst/>
          </a:prstGeom>
          <a:noFill/>
          <a:ln w="15875" cap="flat">
            <a:solidFill>
              <a:srgbClr val="7ABAB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4" name="Freeform 53"/>
          <p:cNvSpPr>
            <a:spLocks/>
          </p:cNvSpPr>
          <p:nvPr/>
        </p:nvSpPr>
        <p:spPr bwMode="auto">
          <a:xfrm>
            <a:off x="8048625" y="4424363"/>
            <a:ext cx="481013" cy="1322387"/>
          </a:xfrm>
          <a:custGeom>
            <a:avLst/>
            <a:gdLst>
              <a:gd name="T0" fmla="*/ 0 w 303"/>
              <a:gd name="T1" fmla="*/ 0 h 833"/>
              <a:gd name="T2" fmla="*/ 0 w 303"/>
              <a:gd name="T3" fmla="*/ 833 h 833"/>
              <a:gd name="T4" fmla="*/ 303 w 303"/>
              <a:gd name="T5" fmla="*/ 833 h 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3" h="833">
                <a:moveTo>
                  <a:pt x="0" y="0"/>
                </a:moveTo>
                <a:lnTo>
                  <a:pt x="0" y="833"/>
                </a:lnTo>
                <a:lnTo>
                  <a:pt x="303" y="833"/>
                </a:lnTo>
              </a:path>
            </a:pathLst>
          </a:custGeom>
          <a:noFill/>
          <a:ln w="15875" cap="flat">
            <a:solidFill>
              <a:srgbClr val="7ABAB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5" name="Freeform 54"/>
          <p:cNvSpPr>
            <a:spLocks noEditPoints="1"/>
          </p:cNvSpPr>
          <p:nvPr/>
        </p:nvSpPr>
        <p:spPr bwMode="auto">
          <a:xfrm>
            <a:off x="6934200" y="2433638"/>
            <a:ext cx="306388" cy="444500"/>
          </a:xfrm>
          <a:custGeom>
            <a:avLst/>
            <a:gdLst>
              <a:gd name="T0" fmla="*/ 88 w 159"/>
              <a:gd name="T1" fmla="*/ 140 h 231"/>
              <a:gd name="T2" fmla="*/ 101 w 159"/>
              <a:gd name="T3" fmla="*/ 139 h 231"/>
              <a:gd name="T4" fmla="*/ 119 w 159"/>
              <a:gd name="T5" fmla="*/ 132 h 231"/>
              <a:gd name="T6" fmla="*/ 146 w 159"/>
              <a:gd name="T7" fmla="*/ 97 h 231"/>
              <a:gd name="T8" fmla="*/ 159 w 159"/>
              <a:gd name="T9" fmla="*/ 44 h 231"/>
              <a:gd name="T10" fmla="*/ 149 w 159"/>
              <a:gd name="T11" fmla="*/ 28 h 231"/>
              <a:gd name="T12" fmla="*/ 68 w 159"/>
              <a:gd name="T13" fmla="*/ 2 h 231"/>
              <a:gd name="T14" fmla="*/ 51 w 159"/>
              <a:gd name="T15" fmla="*/ 9 h 231"/>
              <a:gd name="T16" fmla="*/ 30 w 159"/>
              <a:gd name="T17" fmla="*/ 60 h 231"/>
              <a:gd name="T18" fmla="*/ 32 w 159"/>
              <a:gd name="T19" fmla="*/ 103 h 231"/>
              <a:gd name="T20" fmla="*/ 42 w 159"/>
              <a:gd name="T21" fmla="*/ 120 h 231"/>
              <a:gd name="T22" fmla="*/ 52 w 159"/>
              <a:gd name="T23" fmla="*/ 129 h 231"/>
              <a:gd name="T24" fmla="*/ 58 w 159"/>
              <a:gd name="T25" fmla="*/ 146 h 231"/>
              <a:gd name="T26" fmla="*/ 44 w 159"/>
              <a:gd name="T27" fmla="*/ 189 h 231"/>
              <a:gd name="T28" fmla="*/ 35 w 159"/>
              <a:gd name="T29" fmla="*/ 199 h 231"/>
              <a:gd name="T30" fmla="*/ 28 w 159"/>
              <a:gd name="T31" fmla="*/ 199 h 231"/>
              <a:gd name="T32" fmla="*/ 3 w 159"/>
              <a:gd name="T33" fmla="*/ 200 h 231"/>
              <a:gd name="T34" fmla="*/ 0 w 159"/>
              <a:gd name="T35" fmla="*/ 203 h 231"/>
              <a:gd name="T36" fmla="*/ 43 w 159"/>
              <a:gd name="T37" fmla="*/ 218 h 231"/>
              <a:gd name="T38" fmla="*/ 87 w 159"/>
              <a:gd name="T39" fmla="*/ 231 h 231"/>
              <a:gd name="T40" fmla="*/ 86 w 159"/>
              <a:gd name="T41" fmla="*/ 227 h 231"/>
              <a:gd name="T42" fmla="*/ 66 w 159"/>
              <a:gd name="T43" fmla="*/ 212 h 231"/>
              <a:gd name="T44" fmla="*/ 60 w 159"/>
              <a:gd name="T45" fmla="*/ 207 h 231"/>
              <a:gd name="T46" fmla="*/ 58 w 159"/>
              <a:gd name="T47" fmla="*/ 194 h 231"/>
              <a:gd name="T48" fmla="*/ 72 w 159"/>
              <a:gd name="T49" fmla="*/ 151 h 231"/>
              <a:gd name="T50" fmla="*/ 88 w 159"/>
              <a:gd name="T51" fmla="*/ 140 h 231"/>
              <a:gd name="T52" fmla="*/ 74 w 159"/>
              <a:gd name="T53" fmla="*/ 123 h 231"/>
              <a:gd name="T54" fmla="*/ 48 w 159"/>
              <a:gd name="T55" fmla="*/ 102 h 231"/>
              <a:gd name="T56" fmla="*/ 45 w 159"/>
              <a:gd name="T57" fmla="*/ 97 h 231"/>
              <a:gd name="T58" fmla="*/ 44 w 159"/>
              <a:gd name="T59" fmla="*/ 64 h 231"/>
              <a:gd name="T60" fmla="*/ 63 w 159"/>
              <a:gd name="T61" fmla="*/ 17 h 231"/>
              <a:gd name="T62" fmla="*/ 144 w 159"/>
              <a:gd name="T63" fmla="*/ 43 h 231"/>
              <a:gd name="T64" fmla="*/ 131 w 159"/>
              <a:gd name="T65" fmla="*/ 92 h 231"/>
              <a:gd name="T66" fmla="*/ 112 w 159"/>
              <a:gd name="T67" fmla="*/ 118 h 231"/>
              <a:gd name="T68" fmla="*/ 108 w 159"/>
              <a:gd name="T69" fmla="*/ 120 h 231"/>
              <a:gd name="T70" fmla="*/ 74 w 159"/>
              <a:gd name="T71" fmla="*/ 123 h 231"/>
              <a:gd name="T72" fmla="*/ 124 w 159"/>
              <a:gd name="T73" fmla="*/ 90 h 231"/>
              <a:gd name="T74" fmla="*/ 132 w 159"/>
              <a:gd name="T75" fmla="*/ 66 h 231"/>
              <a:gd name="T76" fmla="*/ 134 w 159"/>
              <a:gd name="T77" fmla="*/ 55 h 231"/>
              <a:gd name="T78" fmla="*/ 65 w 159"/>
              <a:gd name="T79" fmla="*/ 33 h 231"/>
              <a:gd name="T80" fmla="*/ 60 w 159"/>
              <a:gd name="T81" fmla="*/ 43 h 231"/>
              <a:gd name="T82" fmla="*/ 52 w 159"/>
              <a:gd name="T83" fmla="*/ 66 h 231"/>
              <a:gd name="T84" fmla="*/ 50 w 159"/>
              <a:gd name="T85" fmla="*/ 80 h 231"/>
              <a:gd name="T86" fmla="*/ 53 w 159"/>
              <a:gd name="T87" fmla="*/ 94 h 231"/>
              <a:gd name="T88" fmla="*/ 55 w 159"/>
              <a:gd name="T89" fmla="*/ 98 h 231"/>
              <a:gd name="T90" fmla="*/ 76 w 159"/>
              <a:gd name="T91" fmla="*/ 116 h 231"/>
              <a:gd name="T92" fmla="*/ 105 w 159"/>
              <a:gd name="T93" fmla="*/ 113 h 231"/>
              <a:gd name="T94" fmla="*/ 108 w 159"/>
              <a:gd name="T95" fmla="*/ 112 h 231"/>
              <a:gd name="T96" fmla="*/ 118 w 159"/>
              <a:gd name="T97" fmla="*/ 103 h 231"/>
              <a:gd name="T98" fmla="*/ 124 w 159"/>
              <a:gd name="T99" fmla="*/ 9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59" h="231">
                <a:moveTo>
                  <a:pt x="88" y="140"/>
                </a:moveTo>
                <a:cubicBezTo>
                  <a:pt x="93" y="140"/>
                  <a:pt x="97" y="140"/>
                  <a:pt x="101" y="139"/>
                </a:cubicBezTo>
                <a:cubicBezTo>
                  <a:pt x="108" y="137"/>
                  <a:pt x="114" y="135"/>
                  <a:pt x="119" y="132"/>
                </a:cubicBezTo>
                <a:cubicBezTo>
                  <a:pt x="132" y="124"/>
                  <a:pt x="141" y="113"/>
                  <a:pt x="146" y="97"/>
                </a:cubicBezTo>
                <a:cubicBezTo>
                  <a:pt x="153" y="75"/>
                  <a:pt x="159" y="51"/>
                  <a:pt x="159" y="44"/>
                </a:cubicBezTo>
                <a:cubicBezTo>
                  <a:pt x="159" y="37"/>
                  <a:pt x="157" y="31"/>
                  <a:pt x="149" y="28"/>
                </a:cubicBezTo>
                <a:cubicBezTo>
                  <a:pt x="68" y="2"/>
                  <a:pt x="68" y="2"/>
                  <a:pt x="68" y="2"/>
                </a:cubicBezTo>
                <a:cubicBezTo>
                  <a:pt x="60" y="0"/>
                  <a:pt x="55" y="3"/>
                  <a:pt x="51" y="9"/>
                </a:cubicBezTo>
                <a:cubicBezTo>
                  <a:pt x="47" y="14"/>
                  <a:pt x="37" y="37"/>
                  <a:pt x="30" y="60"/>
                </a:cubicBezTo>
                <a:cubicBezTo>
                  <a:pt x="25" y="76"/>
                  <a:pt x="26" y="90"/>
                  <a:pt x="32" y="103"/>
                </a:cubicBezTo>
                <a:cubicBezTo>
                  <a:pt x="34" y="109"/>
                  <a:pt x="38" y="115"/>
                  <a:pt x="42" y="120"/>
                </a:cubicBezTo>
                <a:cubicBezTo>
                  <a:pt x="45" y="123"/>
                  <a:pt x="48" y="125"/>
                  <a:pt x="52" y="129"/>
                </a:cubicBezTo>
                <a:cubicBezTo>
                  <a:pt x="57" y="132"/>
                  <a:pt x="61" y="135"/>
                  <a:pt x="58" y="146"/>
                </a:cubicBezTo>
                <a:cubicBezTo>
                  <a:pt x="44" y="189"/>
                  <a:pt x="44" y="189"/>
                  <a:pt x="44" y="189"/>
                </a:cubicBezTo>
                <a:cubicBezTo>
                  <a:pt x="42" y="194"/>
                  <a:pt x="40" y="197"/>
                  <a:pt x="35" y="199"/>
                </a:cubicBezTo>
                <a:cubicBezTo>
                  <a:pt x="34" y="199"/>
                  <a:pt x="32" y="200"/>
                  <a:pt x="28" y="199"/>
                </a:cubicBezTo>
                <a:cubicBezTo>
                  <a:pt x="12" y="199"/>
                  <a:pt x="4" y="200"/>
                  <a:pt x="3" y="200"/>
                </a:cubicBezTo>
                <a:cubicBezTo>
                  <a:pt x="2" y="200"/>
                  <a:pt x="0" y="201"/>
                  <a:pt x="0" y="203"/>
                </a:cubicBezTo>
                <a:cubicBezTo>
                  <a:pt x="0" y="203"/>
                  <a:pt x="6" y="206"/>
                  <a:pt x="43" y="218"/>
                </a:cubicBezTo>
                <a:cubicBezTo>
                  <a:pt x="80" y="230"/>
                  <a:pt x="87" y="231"/>
                  <a:pt x="87" y="231"/>
                </a:cubicBezTo>
                <a:cubicBezTo>
                  <a:pt x="87" y="229"/>
                  <a:pt x="87" y="228"/>
                  <a:pt x="86" y="227"/>
                </a:cubicBezTo>
                <a:cubicBezTo>
                  <a:pt x="85" y="226"/>
                  <a:pt x="79" y="220"/>
                  <a:pt x="66" y="212"/>
                </a:cubicBezTo>
                <a:cubicBezTo>
                  <a:pt x="63" y="210"/>
                  <a:pt x="61" y="208"/>
                  <a:pt x="60" y="207"/>
                </a:cubicBezTo>
                <a:cubicBezTo>
                  <a:pt x="57" y="203"/>
                  <a:pt x="57" y="199"/>
                  <a:pt x="58" y="194"/>
                </a:cubicBezTo>
                <a:cubicBezTo>
                  <a:pt x="72" y="151"/>
                  <a:pt x="72" y="151"/>
                  <a:pt x="72" y="151"/>
                </a:cubicBezTo>
                <a:cubicBezTo>
                  <a:pt x="76" y="140"/>
                  <a:pt x="82" y="140"/>
                  <a:pt x="88" y="140"/>
                </a:cubicBezTo>
                <a:close/>
                <a:moveTo>
                  <a:pt x="74" y="123"/>
                </a:moveTo>
                <a:cubicBezTo>
                  <a:pt x="62" y="119"/>
                  <a:pt x="53" y="112"/>
                  <a:pt x="48" y="102"/>
                </a:cubicBezTo>
                <a:cubicBezTo>
                  <a:pt x="47" y="100"/>
                  <a:pt x="46" y="99"/>
                  <a:pt x="45" y="97"/>
                </a:cubicBezTo>
                <a:cubicBezTo>
                  <a:pt x="41" y="87"/>
                  <a:pt x="41" y="77"/>
                  <a:pt x="44" y="64"/>
                </a:cubicBezTo>
                <a:cubicBezTo>
                  <a:pt x="48" y="51"/>
                  <a:pt x="55" y="32"/>
                  <a:pt x="63" y="17"/>
                </a:cubicBezTo>
                <a:cubicBezTo>
                  <a:pt x="144" y="43"/>
                  <a:pt x="144" y="43"/>
                  <a:pt x="144" y="43"/>
                </a:cubicBezTo>
                <a:cubicBezTo>
                  <a:pt x="143" y="54"/>
                  <a:pt x="136" y="79"/>
                  <a:pt x="131" y="92"/>
                </a:cubicBezTo>
                <a:cubicBezTo>
                  <a:pt x="126" y="106"/>
                  <a:pt x="121" y="113"/>
                  <a:pt x="112" y="118"/>
                </a:cubicBezTo>
                <a:cubicBezTo>
                  <a:pt x="110" y="119"/>
                  <a:pt x="109" y="120"/>
                  <a:pt x="108" y="120"/>
                </a:cubicBezTo>
                <a:cubicBezTo>
                  <a:pt x="98" y="126"/>
                  <a:pt x="85" y="127"/>
                  <a:pt x="74" y="123"/>
                </a:cubicBezTo>
                <a:close/>
                <a:moveTo>
                  <a:pt x="124" y="90"/>
                </a:moveTo>
                <a:cubicBezTo>
                  <a:pt x="126" y="86"/>
                  <a:pt x="129" y="75"/>
                  <a:pt x="132" y="66"/>
                </a:cubicBezTo>
                <a:cubicBezTo>
                  <a:pt x="133" y="62"/>
                  <a:pt x="133" y="58"/>
                  <a:pt x="134" y="55"/>
                </a:cubicBezTo>
                <a:cubicBezTo>
                  <a:pt x="65" y="33"/>
                  <a:pt x="65" y="33"/>
                  <a:pt x="65" y="33"/>
                </a:cubicBezTo>
                <a:cubicBezTo>
                  <a:pt x="64" y="34"/>
                  <a:pt x="62" y="38"/>
                  <a:pt x="60" y="43"/>
                </a:cubicBezTo>
                <a:cubicBezTo>
                  <a:pt x="57" y="51"/>
                  <a:pt x="53" y="62"/>
                  <a:pt x="52" y="66"/>
                </a:cubicBezTo>
                <a:cubicBezTo>
                  <a:pt x="50" y="73"/>
                  <a:pt x="49" y="76"/>
                  <a:pt x="50" y="80"/>
                </a:cubicBezTo>
                <a:cubicBezTo>
                  <a:pt x="50" y="85"/>
                  <a:pt x="51" y="89"/>
                  <a:pt x="53" y="94"/>
                </a:cubicBezTo>
                <a:cubicBezTo>
                  <a:pt x="53" y="95"/>
                  <a:pt x="54" y="96"/>
                  <a:pt x="55" y="98"/>
                </a:cubicBezTo>
                <a:cubicBezTo>
                  <a:pt x="59" y="106"/>
                  <a:pt x="66" y="112"/>
                  <a:pt x="76" y="116"/>
                </a:cubicBezTo>
                <a:cubicBezTo>
                  <a:pt x="86" y="119"/>
                  <a:pt x="96" y="118"/>
                  <a:pt x="105" y="113"/>
                </a:cubicBezTo>
                <a:cubicBezTo>
                  <a:pt x="106" y="113"/>
                  <a:pt x="107" y="112"/>
                  <a:pt x="108" y="112"/>
                </a:cubicBezTo>
                <a:cubicBezTo>
                  <a:pt x="112" y="109"/>
                  <a:pt x="115" y="106"/>
                  <a:pt x="118" y="103"/>
                </a:cubicBezTo>
                <a:cubicBezTo>
                  <a:pt x="121" y="99"/>
                  <a:pt x="123" y="94"/>
                  <a:pt x="124" y="90"/>
                </a:cubicBezTo>
                <a:close/>
              </a:path>
            </a:pathLst>
          </a:custGeom>
          <a:solidFill>
            <a:srgbClr val="9567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6" name="Freeform 55"/>
          <p:cNvSpPr>
            <a:spLocks noEditPoints="1"/>
          </p:cNvSpPr>
          <p:nvPr/>
        </p:nvSpPr>
        <p:spPr bwMode="auto">
          <a:xfrm>
            <a:off x="7159625" y="2171700"/>
            <a:ext cx="393700" cy="577850"/>
          </a:xfrm>
          <a:custGeom>
            <a:avLst/>
            <a:gdLst>
              <a:gd name="T0" fmla="*/ 138 w 205"/>
              <a:gd name="T1" fmla="*/ 168 h 300"/>
              <a:gd name="T2" fmla="*/ 151 w 205"/>
              <a:gd name="T3" fmla="*/ 156 h 300"/>
              <a:gd name="T4" fmla="*/ 165 w 205"/>
              <a:gd name="T5" fmla="*/ 135 h 300"/>
              <a:gd name="T6" fmla="*/ 168 w 205"/>
              <a:gd name="T7" fmla="*/ 78 h 300"/>
              <a:gd name="T8" fmla="*/ 142 w 205"/>
              <a:gd name="T9" fmla="*/ 12 h 300"/>
              <a:gd name="T10" fmla="*/ 119 w 205"/>
              <a:gd name="T11" fmla="*/ 3 h 300"/>
              <a:gd name="T12" fmla="*/ 14 w 205"/>
              <a:gd name="T13" fmla="*/ 36 h 300"/>
              <a:gd name="T14" fmla="*/ 0 w 205"/>
              <a:gd name="T15" fmla="*/ 56 h 300"/>
              <a:gd name="T16" fmla="*/ 17 w 205"/>
              <a:gd name="T17" fmla="*/ 125 h 300"/>
              <a:gd name="T18" fmla="*/ 51 w 205"/>
              <a:gd name="T19" fmla="*/ 170 h 300"/>
              <a:gd name="T20" fmla="*/ 74 w 205"/>
              <a:gd name="T21" fmla="*/ 180 h 300"/>
              <a:gd name="T22" fmla="*/ 92 w 205"/>
              <a:gd name="T23" fmla="*/ 182 h 300"/>
              <a:gd name="T24" fmla="*/ 111 w 205"/>
              <a:gd name="T25" fmla="*/ 197 h 300"/>
              <a:gd name="T26" fmla="*/ 128 w 205"/>
              <a:gd name="T27" fmla="*/ 252 h 300"/>
              <a:gd name="T28" fmla="*/ 126 w 205"/>
              <a:gd name="T29" fmla="*/ 269 h 300"/>
              <a:gd name="T30" fmla="*/ 119 w 205"/>
              <a:gd name="T31" fmla="*/ 275 h 300"/>
              <a:gd name="T32" fmla="*/ 93 w 205"/>
              <a:gd name="T33" fmla="*/ 295 h 300"/>
              <a:gd name="T34" fmla="*/ 91 w 205"/>
              <a:gd name="T35" fmla="*/ 300 h 300"/>
              <a:gd name="T36" fmla="*/ 149 w 205"/>
              <a:gd name="T37" fmla="*/ 284 h 300"/>
              <a:gd name="T38" fmla="*/ 205 w 205"/>
              <a:gd name="T39" fmla="*/ 264 h 300"/>
              <a:gd name="T40" fmla="*/ 201 w 205"/>
              <a:gd name="T41" fmla="*/ 261 h 300"/>
              <a:gd name="T42" fmla="*/ 169 w 205"/>
              <a:gd name="T43" fmla="*/ 260 h 300"/>
              <a:gd name="T44" fmla="*/ 159 w 205"/>
              <a:gd name="T45" fmla="*/ 259 h 300"/>
              <a:gd name="T46" fmla="*/ 147 w 205"/>
              <a:gd name="T47" fmla="*/ 246 h 300"/>
              <a:gd name="T48" fmla="*/ 130 w 205"/>
              <a:gd name="T49" fmla="*/ 191 h 300"/>
              <a:gd name="T50" fmla="*/ 138 w 205"/>
              <a:gd name="T51" fmla="*/ 168 h 300"/>
              <a:gd name="T52" fmla="*/ 110 w 205"/>
              <a:gd name="T53" fmla="*/ 160 h 300"/>
              <a:gd name="T54" fmla="*/ 67 w 205"/>
              <a:gd name="T55" fmla="*/ 156 h 300"/>
              <a:gd name="T56" fmla="*/ 61 w 205"/>
              <a:gd name="T57" fmla="*/ 153 h 300"/>
              <a:gd name="T58" fmla="*/ 35 w 205"/>
              <a:gd name="T59" fmla="*/ 119 h 300"/>
              <a:gd name="T60" fmla="*/ 20 w 205"/>
              <a:gd name="T61" fmla="*/ 54 h 300"/>
              <a:gd name="T62" fmla="*/ 125 w 205"/>
              <a:gd name="T63" fmla="*/ 22 h 300"/>
              <a:gd name="T64" fmla="*/ 149 w 205"/>
              <a:gd name="T65" fmla="*/ 84 h 300"/>
              <a:gd name="T66" fmla="*/ 147 w 205"/>
              <a:gd name="T67" fmla="*/ 126 h 300"/>
              <a:gd name="T68" fmla="*/ 145 w 205"/>
              <a:gd name="T69" fmla="*/ 131 h 300"/>
              <a:gd name="T70" fmla="*/ 110 w 205"/>
              <a:gd name="T71" fmla="*/ 160 h 300"/>
              <a:gd name="T72" fmla="*/ 139 w 205"/>
              <a:gd name="T73" fmla="*/ 86 h 300"/>
              <a:gd name="T74" fmla="*/ 129 w 205"/>
              <a:gd name="T75" fmla="*/ 55 h 300"/>
              <a:gd name="T76" fmla="*/ 124 w 205"/>
              <a:gd name="T77" fmla="*/ 43 h 300"/>
              <a:gd name="T78" fmla="*/ 33 w 205"/>
              <a:gd name="T79" fmla="*/ 71 h 300"/>
              <a:gd name="T80" fmla="*/ 36 w 205"/>
              <a:gd name="T81" fmla="*/ 84 h 300"/>
              <a:gd name="T82" fmla="*/ 45 w 205"/>
              <a:gd name="T83" fmla="*/ 116 h 300"/>
              <a:gd name="T84" fmla="*/ 53 w 205"/>
              <a:gd name="T85" fmla="*/ 132 h 300"/>
              <a:gd name="T86" fmla="*/ 66 w 205"/>
              <a:gd name="T87" fmla="*/ 144 h 300"/>
              <a:gd name="T88" fmla="*/ 71 w 205"/>
              <a:gd name="T89" fmla="*/ 147 h 300"/>
              <a:gd name="T90" fmla="*/ 107 w 205"/>
              <a:gd name="T91" fmla="*/ 150 h 300"/>
              <a:gd name="T92" fmla="*/ 136 w 205"/>
              <a:gd name="T93" fmla="*/ 126 h 300"/>
              <a:gd name="T94" fmla="*/ 138 w 205"/>
              <a:gd name="T95" fmla="*/ 122 h 300"/>
              <a:gd name="T96" fmla="*/ 142 w 205"/>
              <a:gd name="T97" fmla="*/ 105 h 300"/>
              <a:gd name="T98" fmla="*/ 139 w 205"/>
              <a:gd name="T99" fmla="*/ 86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05" h="300">
                <a:moveTo>
                  <a:pt x="138" y="168"/>
                </a:moveTo>
                <a:cubicBezTo>
                  <a:pt x="144" y="163"/>
                  <a:pt x="147" y="160"/>
                  <a:pt x="151" y="156"/>
                </a:cubicBezTo>
                <a:cubicBezTo>
                  <a:pt x="157" y="150"/>
                  <a:pt x="162" y="142"/>
                  <a:pt x="165" y="135"/>
                </a:cubicBezTo>
                <a:cubicBezTo>
                  <a:pt x="173" y="117"/>
                  <a:pt x="174" y="99"/>
                  <a:pt x="168" y="78"/>
                </a:cubicBezTo>
                <a:cubicBezTo>
                  <a:pt x="159" y="49"/>
                  <a:pt x="147" y="19"/>
                  <a:pt x="142" y="12"/>
                </a:cubicBezTo>
                <a:cubicBezTo>
                  <a:pt x="137" y="4"/>
                  <a:pt x="130" y="0"/>
                  <a:pt x="119" y="3"/>
                </a:cubicBezTo>
                <a:cubicBezTo>
                  <a:pt x="14" y="36"/>
                  <a:pt x="14" y="36"/>
                  <a:pt x="14" y="36"/>
                </a:cubicBezTo>
                <a:cubicBezTo>
                  <a:pt x="4" y="39"/>
                  <a:pt x="0" y="47"/>
                  <a:pt x="0" y="56"/>
                </a:cubicBezTo>
                <a:cubicBezTo>
                  <a:pt x="0" y="64"/>
                  <a:pt x="7" y="96"/>
                  <a:pt x="17" y="125"/>
                </a:cubicBezTo>
                <a:cubicBezTo>
                  <a:pt x="23" y="146"/>
                  <a:pt x="34" y="160"/>
                  <a:pt x="51" y="170"/>
                </a:cubicBezTo>
                <a:cubicBezTo>
                  <a:pt x="58" y="175"/>
                  <a:pt x="66" y="178"/>
                  <a:pt x="74" y="180"/>
                </a:cubicBezTo>
                <a:cubicBezTo>
                  <a:pt x="80" y="181"/>
                  <a:pt x="85" y="182"/>
                  <a:pt x="92" y="182"/>
                </a:cubicBezTo>
                <a:cubicBezTo>
                  <a:pt x="99" y="182"/>
                  <a:pt x="106" y="182"/>
                  <a:pt x="111" y="197"/>
                </a:cubicBezTo>
                <a:cubicBezTo>
                  <a:pt x="128" y="252"/>
                  <a:pt x="128" y="252"/>
                  <a:pt x="128" y="252"/>
                </a:cubicBezTo>
                <a:cubicBezTo>
                  <a:pt x="130" y="259"/>
                  <a:pt x="130" y="264"/>
                  <a:pt x="126" y="269"/>
                </a:cubicBezTo>
                <a:cubicBezTo>
                  <a:pt x="125" y="271"/>
                  <a:pt x="123" y="273"/>
                  <a:pt x="119" y="275"/>
                </a:cubicBezTo>
                <a:cubicBezTo>
                  <a:pt x="102" y="286"/>
                  <a:pt x="94" y="293"/>
                  <a:pt x="93" y="295"/>
                </a:cubicBezTo>
                <a:cubicBezTo>
                  <a:pt x="92" y="296"/>
                  <a:pt x="91" y="298"/>
                  <a:pt x="91" y="300"/>
                </a:cubicBezTo>
                <a:cubicBezTo>
                  <a:pt x="91" y="300"/>
                  <a:pt x="100" y="299"/>
                  <a:pt x="149" y="284"/>
                </a:cubicBezTo>
                <a:cubicBezTo>
                  <a:pt x="198" y="269"/>
                  <a:pt x="205" y="264"/>
                  <a:pt x="205" y="264"/>
                </a:cubicBezTo>
                <a:cubicBezTo>
                  <a:pt x="204" y="262"/>
                  <a:pt x="203" y="262"/>
                  <a:pt x="201" y="261"/>
                </a:cubicBezTo>
                <a:cubicBezTo>
                  <a:pt x="199" y="261"/>
                  <a:pt x="189" y="259"/>
                  <a:pt x="169" y="260"/>
                </a:cubicBezTo>
                <a:cubicBezTo>
                  <a:pt x="164" y="260"/>
                  <a:pt x="161" y="260"/>
                  <a:pt x="159" y="259"/>
                </a:cubicBezTo>
                <a:cubicBezTo>
                  <a:pt x="153" y="257"/>
                  <a:pt x="149" y="253"/>
                  <a:pt x="147" y="246"/>
                </a:cubicBezTo>
                <a:cubicBezTo>
                  <a:pt x="130" y="191"/>
                  <a:pt x="130" y="191"/>
                  <a:pt x="130" y="191"/>
                </a:cubicBezTo>
                <a:cubicBezTo>
                  <a:pt x="125" y="177"/>
                  <a:pt x="132" y="172"/>
                  <a:pt x="138" y="168"/>
                </a:cubicBezTo>
                <a:close/>
                <a:moveTo>
                  <a:pt x="110" y="160"/>
                </a:moveTo>
                <a:cubicBezTo>
                  <a:pt x="95" y="165"/>
                  <a:pt x="80" y="163"/>
                  <a:pt x="67" y="156"/>
                </a:cubicBezTo>
                <a:cubicBezTo>
                  <a:pt x="65" y="156"/>
                  <a:pt x="63" y="154"/>
                  <a:pt x="61" y="153"/>
                </a:cubicBezTo>
                <a:cubicBezTo>
                  <a:pt x="48" y="146"/>
                  <a:pt x="41" y="136"/>
                  <a:pt x="35" y="119"/>
                </a:cubicBezTo>
                <a:cubicBezTo>
                  <a:pt x="30" y="103"/>
                  <a:pt x="22" y="76"/>
                  <a:pt x="20" y="54"/>
                </a:cubicBezTo>
                <a:cubicBezTo>
                  <a:pt x="125" y="22"/>
                  <a:pt x="125" y="22"/>
                  <a:pt x="125" y="22"/>
                </a:cubicBezTo>
                <a:cubicBezTo>
                  <a:pt x="133" y="35"/>
                  <a:pt x="144" y="66"/>
                  <a:pt x="149" y="84"/>
                </a:cubicBezTo>
                <a:cubicBezTo>
                  <a:pt x="154" y="102"/>
                  <a:pt x="153" y="113"/>
                  <a:pt x="147" y="126"/>
                </a:cubicBezTo>
                <a:cubicBezTo>
                  <a:pt x="146" y="128"/>
                  <a:pt x="146" y="130"/>
                  <a:pt x="145" y="131"/>
                </a:cubicBezTo>
                <a:cubicBezTo>
                  <a:pt x="138" y="145"/>
                  <a:pt x="126" y="155"/>
                  <a:pt x="110" y="160"/>
                </a:cubicBezTo>
                <a:close/>
                <a:moveTo>
                  <a:pt x="139" y="86"/>
                </a:moveTo>
                <a:cubicBezTo>
                  <a:pt x="138" y="82"/>
                  <a:pt x="134" y="68"/>
                  <a:pt x="129" y="55"/>
                </a:cubicBezTo>
                <a:cubicBezTo>
                  <a:pt x="127" y="51"/>
                  <a:pt x="125" y="46"/>
                  <a:pt x="124" y="43"/>
                </a:cubicBezTo>
                <a:cubicBezTo>
                  <a:pt x="33" y="71"/>
                  <a:pt x="33" y="71"/>
                  <a:pt x="33" y="71"/>
                </a:cubicBezTo>
                <a:cubicBezTo>
                  <a:pt x="33" y="73"/>
                  <a:pt x="34" y="78"/>
                  <a:pt x="36" y="84"/>
                </a:cubicBezTo>
                <a:cubicBezTo>
                  <a:pt x="39" y="96"/>
                  <a:pt x="43" y="111"/>
                  <a:pt x="45" y="116"/>
                </a:cubicBezTo>
                <a:cubicBezTo>
                  <a:pt x="48" y="124"/>
                  <a:pt x="49" y="128"/>
                  <a:pt x="53" y="132"/>
                </a:cubicBezTo>
                <a:cubicBezTo>
                  <a:pt x="56" y="137"/>
                  <a:pt x="61" y="141"/>
                  <a:pt x="66" y="144"/>
                </a:cubicBezTo>
                <a:cubicBezTo>
                  <a:pt x="68" y="145"/>
                  <a:pt x="69" y="146"/>
                  <a:pt x="71" y="147"/>
                </a:cubicBezTo>
                <a:cubicBezTo>
                  <a:pt x="82" y="152"/>
                  <a:pt x="95" y="154"/>
                  <a:pt x="107" y="150"/>
                </a:cubicBezTo>
                <a:cubicBezTo>
                  <a:pt x="120" y="146"/>
                  <a:pt x="130" y="137"/>
                  <a:pt x="136" y="126"/>
                </a:cubicBezTo>
                <a:cubicBezTo>
                  <a:pt x="137" y="125"/>
                  <a:pt x="138" y="123"/>
                  <a:pt x="138" y="122"/>
                </a:cubicBezTo>
                <a:cubicBezTo>
                  <a:pt x="141" y="116"/>
                  <a:pt x="142" y="111"/>
                  <a:pt x="142" y="105"/>
                </a:cubicBezTo>
                <a:cubicBezTo>
                  <a:pt x="142" y="99"/>
                  <a:pt x="141" y="93"/>
                  <a:pt x="139" y="86"/>
                </a:cubicBezTo>
                <a:close/>
              </a:path>
            </a:pathLst>
          </a:custGeom>
          <a:solidFill>
            <a:srgbClr val="9567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10596563" y="2138363"/>
            <a:ext cx="14620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>
                <a:ln>
                  <a:noFill/>
                </a:ln>
                <a:solidFill>
                  <a:srgbClr val="21618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拜访客户占比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10634663" y="2378075"/>
            <a:ext cx="1306513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700" b="0" i="0" u="none" strike="noStrike" cap="none" normalizeH="0" baseline="0" dirty="0">
                <a:ln>
                  <a:noFill/>
                </a:ln>
                <a:solidFill>
                  <a:srgbClr val="216181"/>
                </a:solidFill>
                <a:effectLst/>
                <a:latin typeface="Impact" panose="020B0806030902050204" pitchFamily="34" charset="0"/>
              </a:rPr>
              <a:t>6.11%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9517063" y="5362575"/>
            <a:ext cx="14144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7ABAB4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培训上学占比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9555163" y="5602288"/>
            <a:ext cx="1376363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700" b="0" i="0" u="none" strike="noStrike" cap="none" normalizeH="0" baseline="0">
                <a:ln>
                  <a:noFill/>
                </a:ln>
                <a:solidFill>
                  <a:srgbClr val="7ABAB4"/>
                </a:solidFill>
                <a:effectLst/>
                <a:latin typeface="Impact" panose="020B0806030902050204" pitchFamily="34" charset="0"/>
              </a:rPr>
              <a:t>8.10%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Freeform 60"/>
          <p:cNvSpPr>
            <a:spLocks noEditPoints="1"/>
          </p:cNvSpPr>
          <p:nvPr/>
        </p:nvSpPr>
        <p:spPr bwMode="auto">
          <a:xfrm>
            <a:off x="8739188" y="5359400"/>
            <a:ext cx="661988" cy="742950"/>
          </a:xfrm>
          <a:custGeom>
            <a:avLst/>
            <a:gdLst>
              <a:gd name="T0" fmla="*/ 68 w 344"/>
              <a:gd name="T1" fmla="*/ 385 h 385"/>
              <a:gd name="T2" fmla="*/ 28 w 344"/>
              <a:gd name="T3" fmla="*/ 316 h 385"/>
              <a:gd name="T4" fmla="*/ 68 w 344"/>
              <a:gd name="T5" fmla="*/ 289 h 385"/>
              <a:gd name="T6" fmla="*/ 28 w 344"/>
              <a:gd name="T7" fmla="*/ 260 h 385"/>
              <a:gd name="T8" fmla="*/ 41 w 344"/>
              <a:gd name="T9" fmla="*/ 206 h 385"/>
              <a:gd name="T10" fmla="*/ 41 w 344"/>
              <a:gd name="T11" fmla="*/ 150 h 385"/>
              <a:gd name="T12" fmla="*/ 28 w 344"/>
              <a:gd name="T13" fmla="*/ 96 h 385"/>
              <a:gd name="T14" fmla="*/ 69 w 344"/>
              <a:gd name="T15" fmla="*/ 68 h 385"/>
              <a:gd name="T16" fmla="*/ 28 w 344"/>
              <a:gd name="T17" fmla="*/ 40 h 385"/>
              <a:gd name="T18" fmla="*/ 42 w 344"/>
              <a:gd name="T19" fmla="*/ 0 h 385"/>
              <a:gd name="T20" fmla="*/ 303 w 344"/>
              <a:gd name="T21" fmla="*/ 14 h 385"/>
              <a:gd name="T22" fmla="*/ 344 w 344"/>
              <a:gd name="T23" fmla="*/ 28 h 385"/>
              <a:gd name="T24" fmla="*/ 331 w 344"/>
              <a:gd name="T25" fmla="*/ 385 h 385"/>
              <a:gd name="T26" fmla="*/ 275 w 344"/>
              <a:gd name="T27" fmla="*/ 96 h 385"/>
              <a:gd name="T28" fmla="*/ 97 w 344"/>
              <a:gd name="T29" fmla="*/ 206 h 385"/>
              <a:gd name="T30" fmla="*/ 275 w 344"/>
              <a:gd name="T31" fmla="*/ 96 h 385"/>
              <a:gd name="T32" fmla="*/ 317 w 344"/>
              <a:gd name="T33" fmla="*/ 31 h 385"/>
              <a:gd name="T34" fmla="*/ 303 w 344"/>
              <a:gd name="T35" fmla="*/ 330 h 385"/>
              <a:gd name="T36" fmla="*/ 55 w 344"/>
              <a:gd name="T37" fmla="*/ 343 h 385"/>
              <a:gd name="T38" fmla="*/ 303 w 344"/>
              <a:gd name="T39" fmla="*/ 357 h 385"/>
              <a:gd name="T40" fmla="*/ 317 w 344"/>
              <a:gd name="T41" fmla="*/ 31 h 385"/>
              <a:gd name="T42" fmla="*/ 131 w 344"/>
              <a:gd name="T43" fmla="*/ 124 h 385"/>
              <a:gd name="T44" fmla="*/ 248 w 344"/>
              <a:gd name="T45" fmla="*/ 131 h 385"/>
              <a:gd name="T46" fmla="*/ 131 w 344"/>
              <a:gd name="T47" fmla="*/ 137 h 385"/>
              <a:gd name="T48" fmla="*/ 131 w 344"/>
              <a:gd name="T49" fmla="*/ 124 h 385"/>
              <a:gd name="T50" fmla="*/ 131 w 344"/>
              <a:gd name="T51" fmla="*/ 165 h 385"/>
              <a:gd name="T52" fmla="*/ 248 w 344"/>
              <a:gd name="T53" fmla="*/ 172 h 385"/>
              <a:gd name="T54" fmla="*/ 131 w 344"/>
              <a:gd name="T55" fmla="*/ 179 h 385"/>
              <a:gd name="T56" fmla="*/ 131 w 344"/>
              <a:gd name="T57" fmla="*/ 165 h 385"/>
              <a:gd name="T58" fmla="*/ 55 w 344"/>
              <a:gd name="T59" fmla="*/ 69 h 385"/>
              <a:gd name="T60" fmla="*/ 14 w 344"/>
              <a:gd name="T61" fmla="*/ 82 h 385"/>
              <a:gd name="T62" fmla="*/ 14 w 344"/>
              <a:gd name="T63" fmla="*/ 55 h 385"/>
              <a:gd name="T64" fmla="*/ 55 w 344"/>
              <a:gd name="T65" fmla="*/ 69 h 385"/>
              <a:gd name="T66" fmla="*/ 14 w 344"/>
              <a:gd name="T67" fmla="*/ 165 h 385"/>
              <a:gd name="T68" fmla="*/ 55 w 344"/>
              <a:gd name="T69" fmla="*/ 179 h 385"/>
              <a:gd name="T70" fmla="*/ 14 w 344"/>
              <a:gd name="T71" fmla="*/ 192 h 385"/>
              <a:gd name="T72" fmla="*/ 14 w 344"/>
              <a:gd name="T73" fmla="*/ 165 h 385"/>
              <a:gd name="T74" fmla="*/ 14 w 344"/>
              <a:gd name="T75" fmla="*/ 275 h 385"/>
              <a:gd name="T76" fmla="*/ 55 w 344"/>
              <a:gd name="T77" fmla="*/ 289 h 385"/>
              <a:gd name="T78" fmla="*/ 14 w 344"/>
              <a:gd name="T79" fmla="*/ 302 h 385"/>
              <a:gd name="T80" fmla="*/ 14 w 344"/>
              <a:gd name="T81" fmla="*/ 275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44" h="385">
                <a:moveTo>
                  <a:pt x="331" y="385"/>
                </a:moveTo>
                <a:cubicBezTo>
                  <a:pt x="68" y="385"/>
                  <a:pt x="68" y="385"/>
                  <a:pt x="68" y="385"/>
                </a:cubicBezTo>
                <a:cubicBezTo>
                  <a:pt x="44" y="385"/>
                  <a:pt x="28" y="344"/>
                  <a:pt x="28" y="344"/>
                </a:cubicBezTo>
                <a:cubicBezTo>
                  <a:pt x="28" y="316"/>
                  <a:pt x="28" y="316"/>
                  <a:pt x="28" y="316"/>
                </a:cubicBezTo>
                <a:cubicBezTo>
                  <a:pt x="41" y="317"/>
                  <a:pt x="41" y="317"/>
                  <a:pt x="41" y="317"/>
                </a:cubicBezTo>
                <a:cubicBezTo>
                  <a:pt x="69" y="317"/>
                  <a:pt x="68" y="289"/>
                  <a:pt x="68" y="289"/>
                </a:cubicBezTo>
                <a:cubicBezTo>
                  <a:pt x="68" y="261"/>
                  <a:pt x="42" y="260"/>
                  <a:pt x="42" y="260"/>
                </a:cubicBezTo>
                <a:cubicBezTo>
                  <a:pt x="28" y="260"/>
                  <a:pt x="28" y="260"/>
                  <a:pt x="28" y="260"/>
                </a:cubicBezTo>
                <a:cubicBezTo>
                  <a:pt x="28" y="206"/>
                  <a:pt x="28" y="206"/>
                  <a:pt x="28" y="206"/>
                </a:cubicBezTo>
                <a:cubicBezTo>
                  <a:pt x="41" y="206"/>
                  <a:pt x="41" y="206"/>
                  <a:pt x="41" y="206"/>
                </a:cubicBezTo>
                <a:cubicBezTo>
                  <a:pt x="67" y="206"/>
                  <a:pt x="69" y="179"/>
                  <a:pt x="69" y="179"/>
                </a:cubicBezTo>
                <a:cubicBezTo>
                  <a:pt x="69" y="150"/>
                  <a:pt x="41" y="150"/>
                  <a:pt x="41" y="150"/>
                </a:cubicBezTo>
                <a:cubicBezTo>
                  <a:pt x="29" y="150"/>
                  <a:pt x="29" y="150"/>
                  <a:pt x="29" y="150"/>
                </a:cubicBezTo>
                <a:cubicBezTo>
                  <a:pt x="28" y="96"/>
                  <a:pt x="28" y="96"/>
                  <a:pt x="28" y="96"/>
                </a:cubicBezTo>
                <a:cubicBezTo>
                  <a:pt x="41" y="95"/>
                  <a:pt x="41" y="95"/>
                  <a:pt x="41" y="95"/>
                </a:cubicBezTo>
                <a:cubicBezTo>
                  <a:pt x="69" y="95"/>
                  <a:pt x="69" y="68"/>
                  <a:pt x="69" y="68"/>
                </a:cubicBezTo>
                <a:cubicBezTo>
                  <a:pt x="69" y="43"/>
                  <a:pt x="42" y="40"/>
                  <a:pt x="42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8" y="14"/>
                  <a:pt x="28" y="14"/>
                  <a:pt x="28" y="14"/>
                </a:cubicBezTo>
                <a:cubicBezTo>
                  <a:pt x="28" y="6"/>
                  <a:pt x="34" y="0"/>
                  <a:pt x="42" y="0"/>
                </a:cubicBezTo>
                <a:cubicBezTo>
                  <a:pt x="289" y="0"/>
                  <a:pt x="289" y="0"/>
                  <a:pt x="289" y="0"/>
                </a:cubicBezTo>
                <a:cubicBezTo>
                  <a:pt x="297" y="0"/>
                  <a:pt x="303" y="6"/>
                  <a:pt x="303" y="14"/>
                </a:cubicBezTo>
                <a:cubicBezTo>
                  <a:pt x="330" y="15"/>
                  <a:pt x="330" y="15"/>
                  <a:pt x="330" y="15"/>
                </a:cubicBezTo>
                <a:cubicBezTo>
                  <a:pt x="341" y="15"/>
                  <a:pt x="344" y="28"/>
                  <a:pt x="344" y="28"/>
                </a:cubicBezTo>
                <a:cubicBezTo>
                  <a:pt x="344" y="372"/>
                  <a:pt x="344" y="372"/>
                  <a:pt x="344" y="372"/>
                </a:cubicBezTo>
                <a:cubicBezTo>
                  <a:pt x="344" y="382"/>
                  <a:pt x="331" y="385"/>
                  <a:pt x="331" y="385"/>
                </a:cubicBezTo>
                <a:cubicBezTo>
                  <a:pt x="331" y="385"/>
                  <a:pt x="331" y="385"/>
                  <a:pt x="331" y="385"/>
                </a:cubicBezTo>
                <a:close/>
                <a:moveTo>
                  <a:pt x="275" y="96"/>
                </a:moveTo>
                <a:cubicBezTo>
                  <a:pt x="97" y="96"/>
                  <a:pt x="97" y="96"/>
                  <a:pt x="97" y="96"/>
                </a:cubicBezTo>
                <a:cubicBezTo>
                  <a:pt x="97" y="206"/>
                  <a:pt x="97" y="206"/>
                  <a:pt x="97" y="206"/>
                </a:cubicBezTo>
                <a:cubicBezTo>
                  <a:pt x="275" y="206"/>
                  <a:pt x="275" y="206"/>
                  <a:pt x="275" y="206"/>
                </a:cubicBezTo>
                <a:cubicBezTo>
                  <a:pt x="275" y="96"/>
                  <a:pt x="275" y="96"/>
                  <a:pt x="275" y="96"/>
                </a:cubicBezTo>
                <a:cubicBezTo>
                  <a:pt x="275" y="96"/>
                  <a:pt x="275" y="96"/>
                  <a:pt x="275" y="96"/>
                </a:cubicBezTo>
                <a:close/>
                <a:moveTo>
                  <a:pt x="317" y="31"/>
                </a:moveTo>
                <a:cubicBezTo>
                  <a:pt x="303" y="26"/>
                  <a:pt x="303" y="26"/>
                  <a:pt x="303" y="26"/>
                </a:cubicBezTo>
                <a:cubicBezTo>
                  <a:pt x="303" y="330"/>
                  <a:pt x="303" y="330"/>
                  <a:pt x="303" y="330"/>
                </a:cubicBezTo>
                <a:cubicBezTo>
                  <a:pt x="303" y="337"/>
                  <a:pt x="297" y="344"/>
                  <a:pt x="289" y="344"/>
                </a:cubicBezTo>
                <a:cubicBezTo>
                  <a:pt x="55" y="343"/>
                  <a:pt x="55" y="343"/>
                  <a:pt x="55" y="343"/>
                </a:cubicBezTo>
                <a:cubicBezTo>
                  <a:pt x="55" y="353"/>
                  <a:pt x="69" y="357"/>
                  <a:pt x="69" y="357"/>
                </a:cubicBezTo>
                <a:cubicBezTo>
                  <a:pt x="303" y="357"/>
                  <a:pt x="303" y="357"/>
                  <a:pt x="303" y="357"/>
                </a:cubicBezTo>
                <a:cubicBezTo>
                  <a:pt x="317" y="357"/>
                  <a:pt x="317" y="344"/>
                  <a:pt x="317" y="344"/>
                </a:cubicBezTo>
                <a:cubicBezTo>
                  <a:pt x="317" y="31"/>
                  <a:pt x="317" y="31"/>
                  <a:pt x="317" y="31"/>
                </a:cubicBezTo>
                <a:cubicBezTo>
                  <a:pt x="317" y="31"/>
                  <a:pt x="317" y="31"/>
                  <a:pt x="317" y="31"/>
                </a:cubicBezTo>
                <a:close/>
                <a:moveTo>
                  <a:pt x="131" y="124"/>
                </a:moveTo>
                <a:cubicBezTo>
                  <a:pt x="241" y="124"/>
                  <a:pt x="241" y="124"/>
                  <a:pt x="241" y="124"/>
                </a:cubicBezTo>
                <a:cubicBezTo>
                  <a:pt x="245" y="124"/>
                  <a:pt x="248" y="127"/>
                  <a:pt x="248" y="131"/>
                </a:cubicBezTo>
                <a:cubicBezTo>
                  <a:pt x="248" y="134"/>
                  <a:pt x="245" y="137"/>
                  <a:pt x="241" y="137"/>
                </a:cubicBezTo>
                <a:cubicBezTo>
                  <a:pt x="131" y="137"/>
                  <a:pt x="131" y="137"/>
                  <a:pt x="131" y="137"/>
                </a:cubicBezTo>
                <a:cubicBezTo>
                  <a:pt x="127" y="137"/>
                  <a:pt x="124" y="134"/>
                  <a:pt x="124" y="131"/>
                </a:cubicBezTo>
                <a:cubicBezTo>
                  <a:pt x="124" y="127"/>
                  <a:pt x="127" y="124"/>
                  <a:pt x="131" y="124"/>
                </a:cubicBezTo>
                <a:cubicBezTo>
                  <a:pt x="131" y="124"/>
                  <a:pt x="131" y="124"/>
                  <a:pt x="131" y="124"/>
                </a:cubicBezTo>
                <a:close/>
                <a:moveTo>
                  <a:pt x="131" y="165"/>
                </a:moveTo>
                <a:cubicBezTo>
                  <a:pt x="241" y="165"/>
                  <a:pt x="241" y="165"/>
                  <a:pt x="241" y="165"/>
                </a:cubicBezTo>
                <a:cubicBezTo>
                  <a:pt x="245" y="165"/>
                  <a:pt x="248" y="168"/>
                  <a:pt x="248" y="172"/>
                </a:cubicBezTo>
                <a:cubicBezTo>
                  <a:pt x="248" y="176"/>
                  <a:pt x="245" y="179"/>
                  <a:pt x="241" y="179"/>
                </a:cubicBezTo>
                <a:cubicBezTo>
                  <a:pt x="131" y="179"/>
                  <a:pt x="131" y="179"/>
                  <a:pt x="131" y="179"/>
                </a:cubicBezTo>
                <a:cubicBezTo>
                  <a:pt x="127" y="179"/>
                  <a:pt x="124" y="176"/>
                  <a:pt x="124" y="172"/>
                </a:cubicBezTo>
                <a:cubicBezTo>
                  <a:pt x="124" y="168"/>
                  <a:pt x="127" y="165"/>
                  <a:pt x="131" y="165"/>
                </a:cubicBezTo>
                <a:cubicBezTo>
                  <a:pt x="131" y="165"/>
                  <a:pt x="131" y="165"/>
                  <a:pt x="131" y="165"/>
                </a:cubicBezTo>
                <a:close/>
                <a:moveTo>
                  <a:pt x="55" y="69"/>
                </a:moveTo>
                <a:cubicBezTo>
                  <a:pt x="55" y="76"/>
                  <a:pt x="49" y="82"/>
                  <a:pt x="42" y="82"/>
                </a:cubicBezTo>
                <a:cubicBezTo>
                  <a:pt x="14" y="82"/>
                  <a:pt x="14" y="82"/>
                  <a:pt x="14" y="82"/>
                </a:cubicBezTo>
                <a:cubicBezTo>
                  <a:pt x="6" y="82"/>
                  <a:pt x="0" y="76"/>
                  <a:pt x="0" y="69"/>
                </a:cubicBezTo>
                <a:cubicBezTo>
                  <a:pt x="0" y="61"/>
                  <a:pt x="6" y="55"/>
                  <a:pt x="14" y="55"/>
                </a:cubicBezTo>
                <a:cubicBezTo>
                  <a:pt x="42" y="55"/>
                  <a:pt x="42" y="55"/>
                  <a:pt x="42" y="55"/>
                </a:cubicBezTo>
                <a:cubicBezTo>
                  <a:pt x="49" y="55"/>
                  <a:pt x="55" y="61"/>
                  <a:pt x="55" y="69"/>
                </a:cubicBezTo>
                <a:cubicBezTo>
                  <a:pt x="55" y="69"/>
                  <a:pt x="55" y="69"/>
                  <a:pt x="55" y="69"/>
                </a:cubicBezTo>
                <a:close/>
                <a:moveTo>
                  <a:pt x="14" y="165"/>
                </a:moveTo>
                <a:cubicBezTo>
                  <a:pt x="42" y="165"/>
                  <a:pt x="42" y="165"/>
                  <a:pt x="42" y="165"/>
                </a:cubicBezTo>
                <a:cubicBezTo>
                  <a:pt x="49" y="165"/>
                  <a:pt x="55" y="171"/>
                  <a:pt x="55" y="179"/>
                </a:cubicBezTo>
                <a:cubicBezTo>
                  <a:pt x="55" y="186"/>
                  <a:pt x="49" y="192"/>
                  <a:pt x="42" y="192"/>
                </a:cubicBezTo>
                <a:cubicBezTo>
                  <a:pt x="14" y="192"/>
                  <a:pt x="14" y="192"/>
                  <a:pt x="14" y="192"/>
                </a:cubicBezTo>
                <a:cubicBezTo>
                  <a:pt x="6" y="192"/>
                  <a:pt x="0" y="186"/>
                  <a:pt x="0" y="179"/>
                </a:cubicBezTo>
                <a:cubicBezTo>
                  <a:pt x="0" y="171"/>
                  <a:pt x="6" y="165"/>
                  <a:pt x="14" y="165"/>
                </a:cubicBezTo>
                <a:cubicBezTo>
                  <a:pt x="14" y="165"/>
                  <a:pt x="14" y="165"/>
                  <a:pt x="14" y="165"/>
                </a:cubicBezTo>
                <a:close/>
                <a:moveTo>
                  <a:pt x="14" y="275"/>
                </a:moveTo>
                <a:cubicBezTo>
                  <a:pt x="42" y="275"/>
                  <a:pt x="42" y="275"/>
                  <a:pt x="42" y="275"/>
                </a:cubicBezTo>
                <a:cubicBezTo>
                  <a:pt x="49" y="275"/>
                  <a:pt x="55" y="281"/>
                  <a:pt x="55" y="289"/>
                </a:cubicBezTo>
                <a:cubicBezTo>
                  <a:pt x="55" y="296"/>
                  <a:pt x="49" y="302"/>
                  <a:pt x="42" y="302"/>
                </a:cubicBezTo>
                <a:cubicBezTo>
                  <a:pt x="14" y="302"/>
                  <a:pt x="14" y="302"/>
                  <a:pt x="14" y="302"/>
                </a:cubicBezTo>
                <a:cubicBezTo>
                  <a:pt x="6" y="302"/>
                  <a:pt x="0" y="296"/>
                  <a:pt x="0" y="289"/>
                </a:cubicBezTo>
                <a:cubicBezTo>
                  <a:pt x="0" y="281"/>
                  <a:pt x="6" y="275"/>
                  <a:pt x="14" y="275"/>
                </a:cubicBezTo>
                <a:cubicBezTo>
                  <a:pt x="14" y="275"/>
                  <a:pt x="14" y="275"/>
                  <a:pt x="14" y="275"/>
                </a:cubicBezTo>
                <a:close/>
              </a:path>
            </a:pathLst>
          </a:custGeom>
          <a:solidFill>
            <a:srgbClr val="7ABA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2" name="Freeform 61"/>
          <p:cNvSpPr>
            <a:spLocks noEditPoints="1"/>
          </p:cNvSpPr>
          <p:nvPr/>
        </p:nvSpPr>
        <p:spPr bwMode="auto">
          <a:xfrm>
            <a:off x="9764713" y="2490788"/>
            <a:ext cx="601663" cy="373062"/>
          </a:xfrm>
          <a:custGeom>
            <a:avLst/>
            <a:gdLst>
              <a:gd name="T0" fmla="*/ 242 w 313"/>
              <a:gd name="T1" fmla="*/ 27 h 194"/>
              <a:gd name="T2" fmla="*/ 242 w 313"/>
              <a:gd name="T3" fmla="*/ 27 h 194"/>
              <a:gd name="T4" fmla="*/ 202 w 313"/>
              <a:gd name="T5" fmla="*/ 4 h 194"/>
              <a:gd name="T6" fmla="*/ 157 w 313"/>
              <a:gd name="T7" fmla="*/ 16 h 194"/>
              <a:gd name="T8" fmla="*/ 108 w 313"/>
              <a:gd name="T9" fmla="*/ 2 h 194"/>
              <a:gd name="T10" fmla="*/ 0 w 313"/>
              <a:gd name="T11" fmla="*/ 193 h 194"/>
              <a:gd name="T12" fmla="*/ 313 w 313"/>
              <a:gd name="T13" fmla="*/ 194 h 194"/>
              <a:gd name="T14" fmla="*/ 242 w 313"/>
              <a:gd name="T15" fmla="*/ 27 h 194"/>
              <a:gd name="T16" fmla="*/ 157 w 313"/>
              <a:gd name="T17" fmla="*/ 173 h 194"/>
              <a:gd name="T18" fmla="*/ 157 w 313"/>
              <a:gd name="T19" fmla="*/ 173 h 194"/>
              <a:gd name="T20" fmla="*/ 134 w 313"/>
              <a:gd name="T21" fmla="*/ 149 h 194"/>
              <a:gd name="T22" fmla="*/ 155 w 313"/>
              <a:gd name="T23" fmla="*/ 39 h 194"/>
              <a:gd name="T24" fmla="*/ 143 w 313"/>
              <a:gd name="T25" fmla="*/ 23 h 194"/>
              <a:gd name="T26" fmla="*/ 171 w 313"/>
              <a:gd name="T27" fmla="*/ 23 h 194"/>
              <a:gd name="T28" fmla="*/ 159 w 313"/>
              <a:gd name="T29" fmla="*/ 39 h 194"/>
              <a:gd name="T30" fmla="*/ 180 w 313"/>
              <a:gd name="T31" fmla="*/ 149 h 194"/>
              <a:gd name="T32" fmla="*/ 157 w 313"/>
              <a:gd name="T33" fmla="*/ 173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13" h="194">
                <a:moveTo>
                  <a:pt x="242" y="27"/>
                </a:moveTo>
                <a:cubicBezTo>
                  <a:pt x="242" y="27"/>
                  <a:pt x="242" y="27"/>
                  <a:pt x="242" y="27"/>
                </a:cubicBezTo>
                <a:cubicBezTo>
                  <a:pt x="210" y="0"/>
                  <a:pt x="202" y="4"/>
                  <a:pt x="202" y="4"/>
                </a:cubicBezTo>
                <a:cubicBezTo>
                  <a:pt x="189" y="12"/>
                  <a:pt x="173" y="16"/>
                  <a:pt x="157" y="16"/>
                </a:cubicBezTo>
                <a:cubicBezTo>
                  <a:pt x="139" y="16"/>
                  <a:pt x="122" y="11"/>
                  <a:pt x="108" y="2"/>
                </a:cubicBezTo>
                <a:cubicBezTo>
                  <a:pt x="50" y="30"/>
                  <a:pt x="7" y="104"/>
                  <a:pt x="0" y="193"/>
                </a:cubicBezTo>
                <a:cubicBezTo>
                  <a:pt x="313" y="194"/>
                  <a:pt x="313" y="194"/>
                  <a:pt x="313" y="194"/>
                </a:cubicBezTo>
                <a:cubicBezTo>
                  <a:pt x="308" y="124"/>
                  <a:pt x="274" y="55"/>
                  <a:pt x="242" y="27"/>
                </a:cubicBezTo>
                <a:close/>
                <a:moveTo>
                  <a:pt x="157" y="173"/>
                </a:moveTo>
                <a:cubicBezTo>
                  <a:pt x="157" y="173"/>
                  <a:pt x="157" y="173"/>
                  <a:pt x="157" y="173"/>
                </a:cubicBezTo>
                <a:cubicBezTo>
                  <a:pt x="134" y="149"/>
                  <a:pt x="134" y="149"/>
                  <a:pt x="134" y="149"/>
                </a:cubicBezTo>
                <a:cubicBezTo>
                  <a:pt x="155" y="39"/>
                  <a:pt x="155" y="39"/>
                  <a:pt x="155" y="39"/>
                </a:cubicBezTo>
                <a:cubicBezTo>
                  <a:pt x="143" y="23"/>
                  <a:pt x="143" y="23"/>
                  <a:pt x="143" y="23"/>
                </a:cubicBezTo>
                <a:cubicBezTo>
                  <a:pt x="146" y="19"/>
                  <a:pt x="168" y="19"/>
                  <a:pt x="171" y="23"/>
                </a:cubicBezTo>
                <a:cubicBezTo>
                  <a:pt x="159" y="39"/>
                  <a:pt x="159" y="39"/>
                  <a:pt x="159" y="39"/>
                </a:cubicBezTo>
                <a:cubicBezTo>
                  <a:pt x="180" y="149"/>
                  <a:pt x="180" y="149"/>
                  <a:pt x="180" y="149"/>
                </a:cubicBezTo>
                <a:lnTo>
                  <a:pt x="157" y="173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3" name="Freeform 62"/>
          <p:cNvSpPr>
            <a:spLocks/>
          </p:cNvSpPr>
          <p:nvPr/>
        </p:nvSpPr>
        <p:spPr bwMode="auto">
          <a:xfrm>
            <a:off x="9883775" y="2130425"/>
            <a:ext cx="365125" cy="363537"/>
          </a:xfrm>
          <a:custGeom>
            <a:avLst/>
            <a:gdLst>
              <a:gd name="T0" fmla="*/ 46 w 190"/>
              <a:gd name="T1" fmla="*/ 175 h 189"/>
              <a:gd name="T2" fmla="*/ 95 w 190"/>
              <a:gd name="T3" fmla="*/ 189 h 189"/>
              <a:gd name="T4" fmla="*/ 140 w 190"/>
              <a:gd name="T5" fmla="*/ 177 h 189"/>
              <a:gd name="T6" fmla="*/ 190 w 190"/>
              <a:gd name="T7" fmla="*/ 95 h 189"/>
              <a:gd name="T8" fmla="*/ 95 w 190"/>
              <a:gd name="T9" fmla="*/ 0 h 189"/>
              <a:gd name="T10" fmla="*/ 0 w 190"/>
              <a:gd name="T11" fmla="*/ 95 h 189"/>
              <a:gd name="T12" fmla="*/ 46 w 190"/>
              <a:gd name="T13" fmla="*/ 175 h 189"/>
              <a:gd name="T14" fmla="*/ 46 w 190"/>
              <a:gd name="T15" fmla="*/ 175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0" h="189">
                <a:moveTo>
                  <a:pt x="46" y="175"/>
                </a:moveTo>
                <a:cubicBezTo>
                  <a:pt x="60" y="184"/>
                  <a:pt x="77" y="189"/>
                  <a:pt x="95" y="189"/>
                </a:cubicBezTo>
                <a:cubicBezTo>
                  <a:pt x="111" y="189"/>
                  <a:pt x="127" y="185"/>
                  <a:pt x="140" y="177"/>
                </a:cubicBezTo>
                <a:cubicBezTo>
                  <a:pt x="169" y="161"/>
                  <a:pt x="190" y="130"/>
                  <a:pt x="190" y="95"/>
                </a:cubicBezTo>
                <a:cubicBezTo>
                  <a:pt x="190" y="42"/>
                  <a:pt x="147" y="0"/>
                  <a:pt x="95" y="0"/>
                </a:cubicBezTo>
                <a:cubicBezTo>
                  <a:pt x="43" y="0"/>
                  <a:pt x="0" y="42"/>
                  <a:pt x="0" y="95"/>
                </a:cubicBezTo>
                <a:cubicBezTo>
                  <a:pt x="0" y="129"/>
                  <a:pt x="19" y="159"/>
                  <a:pt x="46" y="175"/>
                </a:cubicBezTo>
                <a:cubicBezTo>
                  <a:pt x="46" y="175"/>
                  <a:pt x="46" y="175"/>
                  <a:pt x="46" y="175"/>
                </a:cubicBez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4" name="Freeform 63"/>
          <p:cNvSpPr>
            <a:spLocks noEditPoints="1"/>
          </p:cNvSpPr>
          <p:nvPr/>
        </p:nvSpPr>
        <p:spPr bwMode="auto">
          <a:xfrm>
            <a:off x="10196513" y="2611438"/>
            <a:ext cx="407988" cy="252412"/>
          </a:xfrm>
          <a:custGeom>
            <a:avLst/>
            <a:gdLst>
              <a:gd name="T0" fmla="*/ 164 w 212"/>
              <a:gd name="T1" fmla="*/ 18 h 131"/>
              <a:gd name="T2" fmla="*/ 137 w 212"/>
              <a:gd name="T3" fmla="*/ 3 h 131"/>
              <a:gd name="T4" fmla="*/ 106 w 212"/>
              <a:gd name="T5" fmla="*/ 11 h 131"/>
              <a:gd name="T6" fmla="*/ 73 w 212"/>
              <a:gd name="T7" fmla="*/ 1 h 131"/>
              <a:gd name="T8" fmla="*/ 0 w 212"/>
              <a:gd name="T9" fmla="*/ 131 h 131"/>
              <a:gd name="T10" fmla="*/ 212 w 212"/>
              <a:gd name="T11" fmla="*/ 131 h 131"/>
              <a:gd name="T12" fmla="*/ 164 w 212"/>
              <a:gd name="T13" fmla="*/ 18 h 131"/>
              <a:gd name="T14" fmla="*/ 106 w 212"/>
              <a:gd name="T15" fmla="*/ 117 h 131"/>
              <a:gd name="T16" fmla="*/ 90 w 212"/>
              <a:gd name="T17" fmla="*/ 101 h 131"/>
              <a:gd name="T18" fmla="*/ 105 w 212"/>
              <a:gd name="T19" fmla="*/ 26 h 131"/>
              <a:gd name="T20" fmla="*/ 97 w 212"/>
              <a:gd name="T21" fmla="*/ 15 h 131"/>
              <a:gd name="T22" fmla="*/ 116 w 212"/>
              <a:gd name="T23" fmla="*/ 15 h 131"/>
              <a:gd name="T24" fmla="*/ 108 w 212"/>
              <a:gd name="T25" fmla="*/ 26 h 131"/>
              <a:gd name="T26" fmla="*/ 122 w 212"/>
              <a:gd name="T27" fmla="*/ 101 h 131"/>
              <a:gd name="T28" fmla="*/ 106 w 212"/>
              <a:gd name="T29" fmla="*/ 117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12" h="131">
                <a:moveTo>
                  <a:pt x="164" y="18"/>
                </a:moveTo>
                <a:cubicBezTo>
                  <a:pt x="142" y="0"/>
                  <a:pt x="137" y="3"/>
                  <a:pt x="137" y="3"/>
                </a:cubicBezTo>
                <a:cubicBezTo>
                  <a:pt x="128" y="8"/>
                  <a:pt x="117" y="11"/>
                  <a:pt x="106" y="11"/>
                </a:cubicBezTo>
                <a:cubicBezTo>
                  <a:pt x="94" y="11"/>
                  <a:pt x="83" y="7"/>
                  <a:pt x="73" y="1"/>
                </a:cubicBezTo>
                <a:cubicBezTo>
                  <a:pt x="34" y="20"/>
                  <a:pt x="5" y="70"/>
                  <a:pt x="0" y="131"/>
                </a:cubicBezTo>
                <a:cubicBezTo>
                  <a:pt x="212" y="131"/>
                  <a:pt x="212" y="131"/>
                  <a:pt x="212" y="131"/>
                </a:cubicBezTo>
                <a:cubicBezTo>
                  <a:pt x="209" y="84"/>
                  <a:pt x="186" y="37"/>
                  <a:pt x="164" y="18"/>
                </a:cubicBezTo>
                <a:close/>
                <a:moveTo>
                  <a:pt x="106" y="117"/>
                </a:moveTo>
                <a:cubicBezTo>
                  <a:pt x="90" y="101"/>
                  <a:pt x="90" y="101"/>
                  <a:pt x="90" y="101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97" y="15"/>
                  <a:pt x="97" y="15"/>
                  <a:pt x="97" y="15"/>
                </a:cubicBezTo>
                <a:cubicBezTo>
                  <a:pt x="99" y="13"/>
                  <a:pt x="113" y="12"/>
                  <a:pt x="116" y="15"/>
                </a:cubicBezTo>
                <a:cubicBezTo>
                  <a:pt x="108" y="26"/>
                  <a:pt x="108" y="26"/>
                  <a:pt x="108" y="26"/>
                </a:cubicBezTo>
                <a:cubicBezTo>
                  <a:pt x="122" y="101"/>
                  <a:pt x="122" y="101"/>
                  <a:pt x="122" y="101"/>
                </a:cubicBezTo>
                <a:lnTo>
                  <a:pt x="106" y="117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5" name="Freeform 64"/>
          <p:cNvSpPr>
            <a:spLocks/>
          </p:cNvSpPr>
          <p:nvPr/>
        </p:nvSpPr>
        <p:spPr bwMode="auto">
          <a:xfrm>
            <a:off x="10275888" y="2363788"/>
            <a:ext cx="247650" cy="246062"/>
          </a:xfrm>
          <a:custGeom>
            <a:avLst/>
            <a:gdLst>
              <a:gd name="T0" fmla="*/ 31 w 128"/>
              <a:gd name="T1" fmla="*/ 118 h 128"/>
              <a:gd name="T2" fmla="*/ 64 w 128"/>
              <a:gd name="T3" fmla="*/ 128 h 128"/>
              <a:gd name="T4" fmla="*/ 95 w 128"/>
              <a:gd name="T5" fmla="*/ 120 h 128"/>
              <a:gd name="T6" fmla="*/ 128 w 128"/>
              <a:gd name="T7" fmla="*/ 64 h 128"/>
              <a:gd name="T8" fmla="*/ 64 w 128"/>
              <a:gd name="T9" fmla="*/ 0 h 128"/>
              <a:gd name="T10" fmla="*/ 0 w 128"/>
              <a:gd name="T11" fmla="*/ 64 h 128"/>
              <a:gd name="T12" fmla="*/ 31 w 128"/>
              <a:gd name="T13" fmla="*/ 118 h 128"/>
              <a:gd name="T14" fmla="*/ 31 w 128"/>
              <a:gd name="T15" fmla="*/ 118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8" h="128">
                <a:moveTo>
                  <a:pt x="31" y="118"/>
                </a:moveTo>
                <a:cubicBezTo>
                  <a:pt x="41" y="124"/>
                  <a:pt x="52" y="128"/>
                  <a:pt x="64" y="128"/>
                </a:cubicBezTo>
                <a:cubicBezTo>
                  <a:pt x="75" y="128"/>
                  <a:pt x="86" y="125"/>
                  <a:pt x="95" y="120"/>
                </a:cubicBezTo>
                <a:cubicBezTo>
                  <a:pt x="115" y="109"/>
                  <a:pt x="128" y="88"/>
                  <a:pt x="128" y="64"/>
                </a:cubicBezTo>
                <a:cubicBezTo>
                  <a:pt x="128" y="28"/>
                  <a:pt x="100" y="0"/>
                  <a:pt x="64" y="0"/>
                </a:cubicBezTo>
                <a:cubicBezTo>
                  <a:pt x="29" y="0"/>
                  <a:pt x="0" y="28"/>
                  <a:pt x="0" y="64"/>
                </a:cubicBezTo>
                <a:cubicBezTo>
                  <a:pt x="0" y="87"/>
                  <a:pt x="12" y="107"/>
                  <a:pt x="31" y="118"/>
                </a:cubicBezTo>
                <a:cubicBezTo>
                  <a:pt x="31" y="118"/>
                  <a:pt x="31" y="118"/>
                  <a:pt x="31" y="118"/>
                </a:cubicBez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6" name="Freeform 65"/>
          <p:cNvSpPr>
            <a:spLocks/>
          </p:cNvSpPr>
          <p:nvPr/>
        </p:nvSpPr>
        <p:spPr bwMode="auto">
          <a:xfrm>
            <a:off x="5356225" y="600076"/>
            <a:ext cx="2151063" cy="581025"/>
          </a:xfrm>
          <a:custGeom>
            <a:avLst/>
            <a:gdLst>
              <a:gd name="T0" fmla="*/ 1029 w 1118"/>
              <a:gd name="T1" fmla="*/ 302 h 302"/>
              <a:gd name="T2" fmla="*/ 89 w 1118"/>
              <a:gd name="T3" fmla="*/ 302 h 302"/>
              <a:gd name="T4" fmla="*/ 0 w 1118"/>
              <a:gd name="T5" fmla="*/ 213 h 302"/>
              <a:gd name="T6" fmla="*/ 0 w 1118"/>
              <a:gd name="T7" fmla="*/ 89 h 302"/>
              <a:gd name="T8" fmla="*/ 89 w 1118"/>
              <a:gd name="T9" fmla="*/ 0 h 302"/>
              <a:gd name="T10" fmla="*/ 1029 w 1118"/>
              <a:gd name="T11" fmla="*/ 0 h 302"/>
              <a:gd name="T12" fmla="*/ 1118 w 1118"/>
              <a:gd name="T13" fmla="*/ 89 h 302"/>
              <a:gd name="T14" fmla="*/ 1118 w 1118"/>
              <a:gd name="T15" fmla="*/ 213 h 302"/>
              <a:gd name="T16" fmla="*/ 1029 w 1118"/>
              <a:gd name="T1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8" h="302">
                <a:moveTo>
                  <a:pt x="1029" y="302"/>
                </a:moveTo>
                <a:cubicBezTo>
                  <a:pt x="89" y="302"/>
                  <a:pt x="89" y="302"/>
                  <a:pt x="89" y="302"/>
                </a:cubicBezTo>
                <a:cubicBezTo>
                  <a:pt x="40" y="302"/>
                  <a:pt x="0" y="262"/>
                  <a:pt x="0" y="213"/>
                </a:cubicBezTo>
                <a:cubicBezTo>
                  <a:pt x="0" y="89"/>
                  <a:pt x="0" y="89"/>
                  <a:pt x="0" y="89"/>
                </a:cubicBezTo>
                <a:cubicBezTo>
                  <a:pt x="0" y="40"/>
                  <a:pt x="40" y="0"/>
                  <a:pt x="89" y="0"/>
                </a:cubicBezTo>
                <a:cubicBezTo>
                  <a:pt x="1029" y="0"/>
                  <a:pt x="1029" y="0"/>
                  <a:pt x="1029" y="0"/>
                </a:cubicBezTo>
                <a:cubicBezTo>
                  <a:pt x="1078" y="0"/>
                  <a:pt x="1118" y="40"/>
                  <a:pt x="1118" y="89"/>
                </a:cubicBezTo>
                <a:cubicBezTo>
                  <a:pt x="1118" y="213"/>
                  <a:pt x="1118" y="213"/>
                  <a:pt x="1118" y="213"/>
                </a:cubicBezTo>
                <a:cubicBezTo>
                  <a:pt x="1118" y="262"/>
                  <a:pt x="1078" y="302"/>
                  <a:pt x="1029" y="302"/>
                </a:cubicBezTo>
                <a:close/>
              </a:path>
            </a:pathLst>
          </a:custGeom>
          <a:solidFill>
            <a:srgbClr val="9567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7" name="Freeform 66"/>
          <p:cNvSpPr>
            <a:spLocks/>
          </p:cNvSpPr>
          <p:nvPr/>
        </p:nvSpPr>
        <p:spPr bwMode="auto">
          <a:xfrm>
            <a:off x="3084513" y="600076"/>
            <a:ext cx="2152650" cy="581025"/>
          </a:xfrm>
          <a:custGeom>
            <a:avLst/>
            <a:gdLst>
              <a:gd name="T0" fmla="*/ 1029 w 1118"/>
              <a:gd name="T1" fmla="*/ 302 h 302"/>
              <a:gd name="T2" fmla="*/ 89 w 1118"/>
              <a:gd name="T3" fmla="*/ 302 h 302"/>
              <a:gd name="T4" fmla="*/ 0 w 1118"/>
              <a:gd name="T5" fmla="*/ 213 h 302"/>
              <a:gd name="T6" fmla="*/ 0 w 1118"/>
              <a:gd name="T7" fmla="*/ 89 h 302"/>
              <a:gd name="T8" fmla="*/ 89 w 1118"/>
              <a:gd name="T9" fmla="*/ 0 h 302"/>
              <a:gd name="T10" fmla="*/ 1029 w 1118"/>
              <a:gd name="T11" fmla="*/ 0 h 302"/>
              <a:gd name="T12" fmla="*/ 1118 w 1118"/>
              <a:gd name="T13" fmla="*/ 89 h 302"/>
              <a:gd name="T14" fmla="*/ 1118 w 1118"/>
              <a:gd name="T15" fmla="*/ 213 h 302"/>
              <a:gd name="T16" fmla="*/ 1029 w 1118"/>
              <a:gd name="T1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8" h="302">
                <a:moveTo>
                  <a:pt x="1029" y="302"/>
                </a:moveTo>
                <a:cubicBezTo>
                  <a:pt x="89" y="302"/>
                  <a:pt x="89" y="302"/>
                  <a:pt x="89" y="302"/>
                </a:cubicBezTo>
                <a:cubicBezTo>
                  <a:pt x="40" y="302"/>
                  <a:pt x="0" y="262"/>
                  <a:pt x="0" y="213"/>
                </a:cubicBezTo>
                <a:cubicBezTo>
                  <a:pt x="0" y="89"/>
                  <a:pt x="0" y="89"/>
                  <a:pt x="0" y="89"/>
                </a:cubicBezTo>
                <a:cubicBezTo>
                  <a:pt x="0" y="40"/>
                  <a:pt x="40" y="0"/>
                  <a:pt x="89" y="0"/>
                </a:cubicBezTo>
                <a:cubicBezTo>
                  <a:pt x="1029" y="0"/>
                  <a:pt x="1029" y="0"/>
                  <a:pt x="1029" y="0"/>
                </a:cubicBezTo>
                <a:cubicBezTo>
                  <a:pt x="1078" y="0"/>
                  <a:pt x="1118" y="40"/>
                  <a:pt x="1118" y="89"/>
                </a:cubicBezTo>
                <a:cubicBezTo>
                  <a:pt x="1118" y="213"/>
                  <a:pt x="1118" y="213"/>
                  <a:pt x="1118" y="213"/>
                </a:cubicBezTo>
                <a:cubicBezTo>
                  <a:pt x="1118" y="262"/>
                  <a:pt x="1078" y="302"/>
                  <a:pt x="1029" y="302"/>
                </a:cubicBezTo>
                <a:close/>
              </a:path>
            </a:pathLst>
          </a:custGeom>
          <a:solidFill>
            <a:srgbClr val="78B6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8" name="Freeform 67"/>
          <p:cNvSpPr>
            <a:spLocks/>
          </p:cNvSpPr>
          <p:nvPr/>
        </p:nvSpPr>
        <p:spPr bwMode="auto">
          <a:xfrm>
            <a:off x="814388" y="600076"/>
            <a:ext cx="2151063" cy="581025"/>
          </a:xfrm>
          <a:custGeom>
            <a:avLst/>
            <a:gdLst>
              <a:gd name="T0" fmla="*/ 1029 w 1118"/>
              <a:gd name="T1" fmla="*/ 302 h 302"/>
              <a:gd name="T2" fmla="*/ 89 w 1118"/>
              <a:gd name="T3" fmla="*/ 302 h 302"/>
              <a:gd name="T4" fmla="*/ 0 w 1118"/>
              <a:gd name="T5" fmla="*/ 213 h 302"/>
              <a:gd name="T6" fmla="*/ 0 w 1118"/>
              <a:gd name="T7" fmla="*/ 89 h 302"/>
              <a:gd name="T8" fmla="*/ 89 w 1118"/>
              <a:gd name="T9" fmla="*/ 0 h 302"/>
              <a:gd name="T10" fmla="*/ 1029 w 1118"/>
              <a:gd name="T11" fmla="*/ 0 h 302"/>
              <a:gd name="T12" fmla="*/ 1118 w 1118"/>
              <a:gd name="T13" fmla="*/ 89 h 302"/>
              <a:gd name="T14" fmla="*/ 1118 w 1118"/>
              <a:gd name="T15" fmla="*/ 213 h 302"/>
              <a:gd name="T16" fmla="*/ 1029 w 1118"/>
              <a:gd name="T1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8" h="302">
                <a:moveTo>
                  <a:pt x="1029" y="302"/>
                </a:moveTo>
                <a:cubicBezTo>
                  <a:pt x="89" y="302"/>
                  <a:pt x="89" y="302"/>
                  <a:pt x="89" y="302"/>
                </a:cubicBezTo>
                <a:cubicBezTo>
                  <a:pt x="39" y="302"/>
                  <a:pt x="0" y="262"/>
                  <a:pt x="0" y="213"/>
                </a:cubicBezTo>
                <a:cubicBezTo>
                  <a:pt x="0" y="89"/>
                  <a:pt x="0" y="89"/>
                  <a:pt x="0" y="89"/>
                </a:cubicBezTo>
                <a:cubicBezTo>
                  <a:pt x="0" y="40"/>
                  <a:pt x="39" y="0"/>
                  <a:pt x="89" y="0"/>
                </a:cubicBezTo>
                <a:cubicBezTo>
                  <a:pt x="1029" y="0"/>
                  <a:pt x="1029" y="0"/>
                  <a:pt x="1029" y="0"/>
                </a:cubicBezTo>
                <a:cubicBezTo>
                  <a:pt x="1078" y="0"/>
                  <a:pt x="1118" y="40"/>
                  <a:pt x="1118" y="89"/>
                </a:cubicBezTo>
                <a:cubicBezTo>
                  <a:pt x="1118" y="213"/>
                  <a:pt x="1118" y="213"/>
                  <a:pt x="1118" y="213"/>
                </a:cubicBezTo>
                <a:cubicBezTo>
                  <a:pt x="1118" y="262"/>
                  <a:pt x="1078" y="302"/>
                  <a:pt x="1029" y="302"/>
                </a:cubicBezTo>
                <a:close/>
              </a:path>
            </a:pathLst>
          </a:custGeom>
          <a:solidFill>
            <a:srgbClr val="D64B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767387" y="686534"/>
            <a:ext cx="13922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1" i="0" u="none" strike="noStrike" cap="none" normalizeH="0" baseline="0" dirty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朋友聚会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1403350" y="686534"/>
            <a:ext cx="1212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1" i="0" u="none" strike="noStrike" cap="none" normalizeH="0" baseline="0" dirty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上下班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3338513" y="686534"/>
            <a:ext cx="17541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1" i="0" u="none" strike="noStrike" cap="none" normalizeH="0" baseline="0" dirty="0">
                <a:ln>
                  <a:noFill/>
                </a:ln>
                <a:solidFill>
                  <a:srgbClr val="E1F0F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逛商城购物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Freeform 71"/>
          <p:cNvSpPr>
            <a:spLocks/>
          </p:cNvSpPr>
          <p:nvPr/>
        </p:nvSpPr>
        <p:spPr bwMode="auto">
          <a:xfrm>
            <a:off x="3208338" y="3783013"/>
            <a:ext cx="2754313" cy="969962"/>
          </a:xfrm>
          <a:custGeom>
            <a:avLst/>
            <a:gdLst>
              <a:gd name="T0" fmla="*/ 1735 w 1735"/>
              <a:gd name="T1" fmla="*/ 611 h 611"/>
              <a:gd name="T2" fmla="*/ 0 w 1735"/>
              <a:gd name="T3" fmla="*/ 0 h 611"/>
              <a:gd name="T4" fmla="*/ 1735 w 1735"/>
              <a:gd name="T5" fmla="*/ 0 h 611"/>
              <a:gd name="T6" fmla="*/ 1735 w 1735"/>
              <a:gd name="T7" fmla="*/ 611 h 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35" h="611">
                <a:moveTo>
                  <a:pt x="1735" y="611"/>
                </a:moveTo>
                <a:lnTo>
                  <a:pt x="0" y="0"/>
                </a:lnTo>
                <a:lnTo>
                  <a:pt x="1735" y="0"/>
                </a:lnTo>
                <a:lnTo>
                  <a:pt x="1735" y="611"/>
                </a:ln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3" name="Freeform 72"/>
          <p:cNvSpPr>
            <a:spLocks/>
          </p:cNvSpPr>
          <p:nvPr/>
        </p:nvSpPr>
        <p:spPr bwMode="auto">
          <a:xfrm>
            <a:off x="5962650" y="3783013"/>
            <a:ext cx="1878013" cy="969962"/>
          </a:xfrm>
          <a:custGeom>
            <a:avLst/>
            <a:gdLst>
              <a:gd name="T0" fmla="*/ 0 w 1183"/>
              <a:gd name="T1" fmla="*/ 0 h 611"/>
              <a:gd name="T2" fmla="*/ 1183 w 1183"/>
              <a:gd name="T3" fmla="*/ 611 h 611"/>
              <a:gd name="T4" fmla="*/ 1183 w 1183"/>
              <a:gd name="T5" fmla="*/ 0 h 611"/>
              <a:gd name="T6" fmla="*/ 0 w 1183"/>
              <a:gd name="T7" fmla="*/ 0 h 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3" h="611">
                <a:moveTo>
                  <a:pt x="0" y="0"/>
                </a:moveTo>
                <a:lnTo>
                  <a:pt x="1183" y="611"/>
                </a:lnTo>
                <a:lnTo>
                  <a:pt x="118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" name="Line 73"/>
          <p:cNvSpPr>
            <a:spLocks noChangeShapeType="1"/>
          </p:cNvSpPr>
          <p:nvPr/>
        </p:nvSpPr>
        <p:spPr bwMode="auto">
          <a:xfrm>
            <a:off x="7854950" y="3783013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5" name="Line 74"/>
          <p:cNvSpPr>
            <a:spLocks noChangeShapeType="1"/>
          </p:cNvSpPr>
          <p:nvPr/>
        </p:nvSpPr>
        <p:spPr bwMode="auto">
          <a:xfrm>
            <a:off x="7854950" y="3783013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6" name="Line 75"/>
          <p:cNvSpPr>
            <a:spLocks noChangeShapeType="1"/>
          </p:cNvSpPr>
          <p:nvPr/>
        </p:nvSpPr>
        <p:spPr bwMode="auto">
          <a:xfrm>
            <a:off x="6900863" y="3783013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7" name="Line 76"/>
          <p:cNvSpPr>
            <a:spLocks noChangeShapeType="1"/>
          </p:cNvSpPr>
          <p:nvPr/>
        </p:nvSpPr>
        <p:spPr bwMode="auto">
          <a:xfrm>
            <a:off x="6900863" y="3783013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8" name="Freeform 77"/>
          <p:cNvSpPr>
            <a:spLocks/>
          </p:cNvSpPr>
          <p:nvPr/>
        </p:nvSpPr>
        <p:spPr bwMode="auto">
          <a:xfrm>
            <a:off x="7854950" y="3783013"/>
            <a:ext cx="750888" cy="969962"/>
          </a:xfrm>
          <a:custGeom>
            <a:avLst/>
            <a:gdLst>
              <a:gd name="T0" fmla="*/ 0 w 473"/>
              <a:gd name="T1" fmla="*/ 0 h 611"/>
              <a:gd name="T2" fmla="*/ 473 w 473"/>
              <a:gd name="T3" fmla="*/ 611 h 611"/>
              <a:gd name="T4" fmla="*/ 473 w 473"/>
              <a:gd name="T5" fmla="*/ 0 h 611"/>
              <a:gd name="T6" fmla="*/ 60 w 473"/>
              <a:gd name="T7" fmla="*/ 0 h 611"/>
              <a:gd name="T8" fmla="*/ 0 w 473"/>
              <a:gd name="T9" fmla="*/ 0 h 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3" h="611">
                <a:moveTo>
                  <a:pt x="0" y="0"/>
                </a:moveTo>
                <a:lnTo>
                  <a:pt x="473" y="611"/>
                </a:lnTo>
                <a:lnTo>
                  <a:pt x="473" y="0"/>
                </a:lnTo>
                <a:lnTo>
                  <a:pt x="6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9" name="Freeform 78"/>
          <p:cNvSpPr>
            <a:spLocks/>
          </p:cNvSpPr>
          <p:nvPr/>
        </p:nvSpPr>
        <p:spPr bwMode="auto">
          <a:xfrm>
            <a:off x="8621713" y="3783013"/>
            <a:ext cx="563563" cy="1054100"/>
          </a:xfrm>
          <a:custGeom>
            <a:avLst/>
            <a:gdLst>
              <a:gd name="T0" fmla="*/ 355 w 355"/>
              <a:gd name="T1" fmla="*/ 0 h 664"/>
              <a:gd name="T2" fmla="*/ 0 w 355"/>
              <a:gd name="T3" fmla="*/ 0 h 664"/>
              <a:gd name="T4" fmla="*/ 355 w 355"/>
              <a:gd name="T5" fmla="*/ 664 h 664"/>
              <a:gd name="T6" fmla="*/ 355 w 355"/>
              <a:gd name="T7" fmla="*/ 0 h 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5" h="664">
                <a:moveTo>
                  <a:pt x="355" y="0"/>
                </a:moveTo>
                <a:lnTo>
                  <a:pt x="0" y="0"/>
                </a:lnTo>
                <a:lnTo>
                  <a:pt x="355" y="664"/>
                </a:lnTo>
                <a:lnTo>
                  <a:pt x="355" y="0"/>
                </a:ln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0" name="Freeform 79"/>
          <p:cNvSpPr>
            <a:spLocks/>
          </p:cNvSpPr>
          <p:nvPr/>
        </p:nvSpPr>
        <p:spPr bwMode="auto">
          <a:xfrm>
            <a:off x="0" y="3783013"/>
            <a:ext cx="3192463" cy="969962"/>
          </a:xfrm>
          <a:custGeom>
            <a:avLst/>
            <a:gdLst>
              <a:gd name="T0" fmla="*/ 0 w 2011"/>
              <a:gd name="T1" fmla="*/ 0 h 611"/>
              <a:gd name="T2" fmla="*/ 2011 w 2011"/>
              <a:gd name="T3" fmla="*/ 611 h 611"/>
              <a:gd name="T4" fmla="*/ 2011 w 2011"/>
              <a:gd name="T5" fmla="*/ 0 h 611"/>
              <a:gd name="T6" fmla="*/ 0 w 2011"/>
              <a:gd name="T7" fmla="*/ 0 h 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1" h="611">
                <a:moveTo>
                  <a:pt x="0" y="0"/>
                </a:moveTo>
                <a:lnTo>
                  <a:pt x="2011" y="611"/>
                </a:lnTo>
                <a:lnTo>
                  <a:pt x="201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029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086100" y="593044"/>
            <a:ext cx="37719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900" b="0" i="0" u="none" strike="noStrike" cap="none" normalizeH="0" baseline="0" dirty="0">
                <a:ln>
                  <a:noFill/>
                </a:ln>
                <a:solidFill>
                  <a:srgbClr val="42353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地铁族的收入跨度很大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86100" y="1116919"/>
            <a:ext cx="63817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300" b="1" i="0" u="none" strike="noStrike" cap="none" normalizeH="0" baseline="0" dirty="0">
                <a:ln>
                  <a:noFill/>
                </a:ln>
                <a:solidFill>
                  <a:srgbClr val="42353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月收入主要在                       之间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362075" y="2320925"/>
            <a:ext cx="1760537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3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3000元以下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362074" y="3101975"/>
            <a:ext cx="209867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3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3000-3999元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362074" y="3834571"/>
            <a:ext cx="204152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3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4000-4999元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362075" y="4551293"/>
            <a:ext cx="2098674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3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5000-7999元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362075" y="5268153"/>
            <a:ext cx="186213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3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8000-9999元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362075" y="5954713"/>
            <a:ext cx="1636712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3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1万元以上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1365250" y="407306"/>
            <a:ext cx="588963" cy="587375"/>
          </a:xfrm>
          <a:custGeom>
            <a:avLst/>
            <a:gdLst>
              <a:gd name="T0" fmla="*/ 175 w 297"/>
              <a:gd name="T1" fmla="*/ 282 h 296"/>
              <a:gd name="T2" fmla="*/ 15 w 297"/>
              <a:gd name="T3" fmla="*/ 174 h 296"/>
              <a:gd name="T4" fmla="*/ 122 w 297"/>
              <a:gd name="T5" fmla="*/ 14 h 296"/>
              <a:gd name="T6" fmla="*/ 282 w 297"/>
              <a:gd name="T7" fmla="*/ 121 h 296"/>
              <a:gd name="T8" fmla="*/ 175 w 297"/>
              <a:gd name="T9" fmla="*/ 282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7" h="296">
                <a:moveTo>
                  <a:pt x="175" y="282"/>
                </a:moveTo>
                <a:cubicBezTo>
                  <a:pt x="101" y="296"/>
                  <a:pt x="30" y="248"/>
                  <a:pt x="15" y="174"/>
                </a:cubicBezTo>
                <a:cubicBezTo>
                  <a:pt x="0" y="101"/>
                  <a:pt x="48" y="29"/>
                  <a:pt x="122" y="14"/>
                </a:cubicBezTo>
                <a:cubicBezTo>
                  <a:pt x="196" y="0"/>
                  <a:pt x="268" y="48"/>
                  <a:pt x="282" y="121"/>
                </a:cubicBezTo>
                <a:cubicBezTo>
                  <a:pt x="297" y="195"/>
                  <a:pt x="249" y="267"/>
                  <a:pt x="175" y="282"/>
                </a:cubicBezTo>
              </a:path>
            </a:pathLst>
          </a:custGeom>
          <a:solidFill>
            <a:srgbClr val="EDBE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Freeform 14"/>
          <p:cNvSpPr>
            <a:spLocks noEditPoints="1"/>
          </p:cNvSpPr>
          <p:nvPr/>
        </p:nvSpPr>
        <p:spPr bwMode="auto">
          <a:xfrm>
            <a:off x="1423988" y="462869"/>
            <a:ext cx="473075" cy="476250"/>
          </a:xfrm>
          <a:custGeom>
            <a:avLst/>
            <a:gdLst>
              <a:gd name="T0" fmla="*/ 11 w 239"/>
              <a:gd name="T1" fmla="*/ 141 h 240"/>
              <a:gd name="T2" fmla="*/ 98 w 239"/>
              <a:gd name="T3" fmla="*/ 12 h 240"/>
              <a:gd name="T4" fmla="*/ 228 w 239"/>
              <a:gd name="T5" fmla="*/ 99 h 240"/>
              <a:gd name="T6" fmla="*/ 141 w 239"/>
              <a:gd name="T7" fmla="*/ 228 h 240"/>
              <a:gd name="T8" fmla="*/ 11 w 239"/>
              <a:gd name="T9" fmla="*/ 141 h 240"/>
              <a:gd name="T10" fmla="*/ 211 w 239"/>
              <a:gd name="T11" fmla="*/ 102 h 240"/>
              <a:gd name="T12" fmla="*/ 101 w 239"/>
              <a:gd name="T13" fmla="*/ 29 h 240"/>
              <a:gd name="T14" fmla="*/ 29 w 239"/>
              <a:gd name="T15" fmla="*/ 138 h 240"/>
              <a:gd name="T16" fmla="*/ 138 w 239"/>
              <a:gd name="T17" fmla="*/ 211 h 240"/>
              <a:gd name="T18" fmla="*/ 211 w 239"/>
              <a:gd name="T19" fmla="*/ 102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9" h="240">
                <a:moveTo>
                  <a:pt x="11" y="141"/>
                </a:moveTo>
                <a:cubicBezTo>
                  <a:pt x="0" y="82"/>
                  <a:pt x="38" y="24"/>
                  <a:pt x="98" y="12"/>
                </a:cubicBezTo>
                <a:cubicBezTo>
                  <a:pt x="158" y="0"/>
                  <a:pt x="216" y="39"/>
                  <a:pt x="228" y="99"/>
                </a:cubicBezTo>
                <a:cubicBezTo>
                  <a:pt x="239" y="158"/>
                  <a:pt x="201" y="216"/>
                  <a:pt x="141" y="228"/>
                </a:cubicBezTo>
                <a:cubicBezTo>
                  <a:pt x="81" y="240"/>
                  <a:pt x="23" y="201"/>
                  <a:pt x="11" y="141"/>
                </a:cubicBezTo>
                <a:moveTo>
                  <a:pt x="211" y="102"/>
                </a:moveTo>
                <a:cubicBezTo>
                  <a:pt x="201" y="52"/>
                  <a:pt x="152" y="19"/>
                  <a:pt x="101" y="29"/>
                </a:cubicBezTo>
                <a:cubicBezTo>
                  <a:pt x="51" y="39"/>
                  <a:pt x="19" y="88"/>
                  <a:pt x="29" y="138"/>
                </a:cubicBezTo>
                <a:cubicBezTo>
                  <a:pt x="38" y="188"/>
                  <a:pt x="87" y="221"/>
                  <a:pt x="138" y="211"/>
                </a:cubicBezTo>
                <a:cubicBezTo>
                  <a:pt x="188" y="201"/>
                  <a:pt x="221" y="152"/>
                  <a:pt x="211" y="102"/>
                </a:cubicBezTo>
              </a:path>
            </a:pathLst>
          </a:custGeom>
          <a:solidFill>
            <a:srgbClr val="C99A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1495425" y="516844"/>
            <a:ext cx="169863" cy="103187"/>
          </a:xfrm>
          <a:custGeom>
            <a:avLst/>
            <a:gdLst>
              <a:gd name="T0" fmla="*/ 79 w 86"/>
              <a:gd name="T1" fmla="*/ 0 h 52"/>
              <a:gd name="T2" fmla="*/ 65 w 86"/>
              <a:gd name="T3" fmla="*/ 2 h 52"/>
              <a:gd name="T4" fmla="*/ 0 w 86"/>
              <a:gd name="T5" fmla="*/ 52 h 52"/>
              <a:gd name="T6" fmla="*/ 86 w 86"/>
              <a:gd name="T7" fmla="*/ 52 h 52"/>
              <a:gd name="T8" fmla="*/ 79 w 86"/>
              <a:gd name="T9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" h="52">
                <a:moveTo>
                  <a:pt x="79" y="0"/>
                </a:moveTo>
                <a:cubicBezTo>
                  <a:pt x="74" y="1"/>
                  <a:pt x="70" y="1"/>
                  <a:pt x="65" y="2"/>
                </a:cubicBezTo>
                <a:cubicBezTo>
                  <a:pt x="36" y="8"/>
                  <a:pt x="13" y="27"/>
                  <a:pt x="0" y="52"/>
                </a:cubicBezTo>
                <a:cubicBezTo>
                  <a:pt x="86" y="52"/>
                  <a:pt x="86" y="52"/>
                  <a:pt x="86" y="52"/>
                </a:cubicBezTo>
                <a:cubicBezTo>
                  <a:pt x="81" y="36"/>
                  <a:pt x="78" y="18"/>
                  <a:pt x="79" y="0"/>
                </a:cubicBezTo>
              </a:path>
            </a:pathLst>
          </a:custGeom>
          <a:solidFill>
            <a:srgbClr val="EFC9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1495425" y="516844"/>
            <a:ext cx="155575" cy="103187"/>
          </a:xfrm>
          <a:custGeom>
            <a:avLst/>
            <a:gdLst>
              <a:gd name="T0" fmla="*/ 79 w 79"/>
              <a:gd name="T1" fmla="*/ 0 h 52"/>
              <a:gd name="T2" fmla="*/ 65 w 79"/>
              <a:gd name="T3" fmla="*/ 2 h 52"/>
              <a:gd name="T4" fmla="*/ 0 w 79"/>
              <a:gd name="T5" fmla="*/ 52 h 52"/>
              <a:gd name="T6" fmla="*/ 0 w 79"/>
              <a:gd name="T7" fmla="*/ 52 h 52"/>
              <a:gd name="T8" fmla="*/ 65 w 79"/>
              <a:gd name="T9" fmla="*/ 2 h 52"/>
              <a:gd name="T10" fmla="*/ 79 w 79"/>
              <a:gd name="T11" fmla="*/ 0 h 52"/>
              <a:gd name="T12" fmla="*/ 79 w 7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" h="52">
                <a:moveTo>
                  <a:pt x="79" y="0"/>
                </a:moveTo>
                <a:cubicBezTo>
                  <a:pt x="74" y="1"/>
                  <a:pt x="70" y="1"/>
                  <a:pt x="65" y="2"/>
                </a:cubicBezTo>
                <a:cubicBezTo>
                  <a:pt x="36" y="8"/>
                  <a:pt x="12" y="27"/>
                  <a:pt x="0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13" y="27"/>
                  <a:pt x="36" y="8"/>
                  <a:pt x="65" y="2"/>
                </a:cubicBezTo>
                <a:cubicBezTo>
                  <a:pt x="70" y="1"/>
                  <a:pt x="74" y="1"/>
                  <a:pt x="79" y="0"/>
                </a:cubicBezTo>
                <a:cubicBezTo>
                  <a:pt x="79" y="0"/>
                  <a:pt x="79" y="0"/>
                  <a:pt x="79" y="0"/>
                </a:cubicBezTo>
              </a:path>
            </a:pathLst>
          </a:custGeom>
          <a:solidFill>
            <a:srgbClr val="D2AB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1527175" y="616856"/>
            <a:ext cx="266700" cy="165100"/>
          </a:xfrm>
          <a:custGeom>
            <a:avLst/>
            <a:gdLst>
              <a:gd name="T0" fmla="*/ 98 w 135"/>
              <a:gd name="T1" fmla="*/ 69 h 83"/>
              <a:gd name="T2" fmla="*/ 92 w 135"/>
              <a:gd name="T3" fmla="*/ 41 h 83"/>
              <a:gd name="T4" fmla="*/ 97 w 135"/>
              <a:gd name="T5" fmla="*/ 40 h 83"/>
              <a:gd name="T6" fmla="*/ 106 w 135"/>
              <a:gd name="T7" fmla="*/ 37 h 83"/>
              <a:gd name="T8" fmla="*/ 108 w 135"/>
              <a:gd name="T9" fmla="*/ 33 h 83"/>
              <a:gd name="T10" fmla="*/ 105 w 135"/>
              <a:gd name="T11" fmla="*/ 29 h 83"/>
              <a:gd name="T12" fmla="*/ 99 w 135"/>
              <a:gd name="T13" fmla="*/ 29 h 83"/>
              <a:gd name="T14" fmla="*/ 90 w 135"/>
              <a:gd name="T15" fmla="*/ 33 h 83"/>
              <a:gd name="T16" fmla="*/ 83 w 135"/>
              <a:gd name="T17" fmla="*/ 51 h 83"/>
              <a:gd name="T18" fmla="*/ 76 w 135"/>
              <a:gd name="T19" fmla="*/ 67 h 83"/>
              <a:gd name="T20" fmla="*/ 68 w 135"/>
              <a:gd name="T21" fmla="*/ 76 h 83"/>
              <a:gd name="T22" fmla="*/ 53 w 135"/>
              <a:gd name="T23" fmla="*/ 81 h 83"/>
              <a:gd name="T24" fmla="*/ 28 w 135"/>
              <a:gd name="T25" fmla="*/ 79 h 83"/>
              <a:gd name="T26" fmla="*/ 13 w 135"/>
              <a:gd name="T27" fmla="*/ 59 h 83"/>
              <a:gd name="T28" fmla="*/ 2 w 135"/>
              <a:gd name="T29" fmla="*/ 61 h 83"/>
              <a:gd name="T30" fmla="*/ 0 w 135"/>
              <a:gd name="T31" fmla="*/ 48 h 83"/>
              <a:gd name="T32" fmla="*/ 11 w 135"/>
              <a:gd name="T33" fmla="*/ 46 h 83"/>
              <a:gd name="T34" fmla="*/ 16 w 135"/>
              <a:gd name="T35" fmla="*/ 25 h 83"/>
              <a:gd name="T36" fmla="*/ 40 w 135"/>
              <a:gd name="T37" fmla="*/ 11 h 83"/>
              <a:gd name="T38" fmla="*/ 45 w 135"/>
              <a:gd name="T39" fmla="*/ 10 h 83"/>
              <a:gd name="T40" fmla="*/ 51 w 135"/>
              <a:gd name="T41" fmla="*/ 38 h 83"/>
              <a:gd name="T42" fmla="*/ 44 w 135"/>
              <a:gd name="T43" fmla="*/ 40 h 83"/>
              <a:gd name="T44" fmla="*/ 30 w 135"/>
              <a:gd name="T45" fmla="*/ 43 h 83"/>
              <a:gd name="T46" fmla="*/ 28 w 135"/>
              <a:gd name="T47" fmla="*/ 48 h 83"/>
              <a:gd name="T48" fmla="*/ 31 w 135"/>
              <a:gd name="T49" fmla="*/ 52 h 83"/>
              <a:gd name="T50" fmla="*/ 37 w 135"/>
              <a:gd name="T51" fmla="*/ 52 h 83"/>
              <a:gd name="T52" fmla="*/ 50 w 135"/>
              <a:gd name="T53" fmla="*/ 48 h 83"/>
              <a:gd name="T54" fmla="*/ 57 w 135"/>
              <a:gd name="T55" fmla="*/ 37 h 83"/>
              <a:gd name="T56" fmla="*/ 66 w 135"/>
              <a:gd name="T57" fmla="*/ 18 h 83"/>
              <a:gd name="T58" fmla="*/ 75 w 135"/>
              <a:gd name="T59" fmla="*/ 8 h 83"/>
              <a:gd name="T60" fmla="*/ 90 w 135"/>
              <a:gd name="T61" fmla="*/ 1 h 83"/>
              <a:gd name="T62" fmla="*/ 111 w 135"/>
              <a:gd name="T63" fmla="*/ 4 h 83"/>
              <a:gd name="T64" fmla="*/ 124 w 135"/>
              <a:gd name="T65" fmla="*/ 24 h 83"/>
              <a:gd name="T66" fmla="*/ 133 w 135"/>
              <a:gd name="T67" fmla="*/ 22 h 83"/>
              <a:gd name="T68" fmla="*/ 135 w 135"/>
              <a:gd name="T69" fmla="*/ 35 h 83"/>
              <a:gd name="T70" fmla="*/ 126 w 135"/>
              <a:gd name="T71" fmla="*/ 37 h 83"/>
              <a:gd name="T72" fmla="*/ 121 w 135"/>
              <a:gd name="T73" fmla="*/ 58 h 83"/>
              <a:gd name="T74" fmla="*/ 103 w 135"/>
              <a:gd name="T75" fmla="*/ 68 h 83"/>
              <a:gd name="T76" fmla="*/ 98 w 135"/>
              <a:gd name="T77" fmla="*/ 69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35" h="83">
                <a:moveTo>
                  <a:pt x="98" y="69"/>
                </a:moveTo>
                <a:cubicBezTo>
                  <a:pt x="92" y="41"/>
                  <a:pt x="92" y="41"/>
                  <a:pt x="92" y="41"/>
                </a:cubicBezTo>
                <a:cubicBezTo>
                  <a:pt x="97" y="40"/>
                  <a:pt x="97" y="40"/>
                  <a:pt x="97" y="40"/>
                </a:cubicBezTo>
                <a:cubicBezTo>
                  <a:pt x="102" y="39"/>
                  <a:pt x="105" y="38"/>
                  <a:pt x="106" y="37"/>
                </a:cubicBezTo>
                <a:cubicBezTo>
                  <a:pt x="108" y="36"/>
                  <a:pt x="108" y="35"/>
                  <a:pt x="108" y="33"/>
                </a:cubicBezTo>
                <a:cubicBezTo>
                  <a:pt x="108" y="31"/>
                  <a:pt x="107" y="30"/>
                  <a:pt x="105" y="29"/>
                </a:cubicBezTo>
                <a:cubicBezTo>
                  <a:pt x="104" y="29"/>
                  <a:pt x="102" y="29"/>
                  <a:pt x="99" y="29"/>
                </a:cubicBezTo>
                <a:cubicBezTo>
                  <a:pt x="95" y="30"/>
                  <a:pt x="92" y="31"/>
                  <a:pt x="90" y="33"/>
                </a:cubicBezTo>
                <a:cubicBezTo>
                  <a:pt x="89" y="36"/>
                  <a:pt x="87" y="41"/>
                  <a:pt x="83" y="51"/>
                </a:cubicBezTo>
                <a:cubicBezTo>
                  <a:pt x="80" y="59"/>
                  <a:pt x="78" y="64"/>
                  <a:pt x="76" y="67"/>
                </a:cubicBezTo>
                <a:cubicBezTo>
                  <a:pt x="74" y="70"/>
                  <a:pt x="72" y="73"/>
                  <a:pt x="68" y="76"/>
                </a:cubicBezTo>
                <a:cubicBezTo>
                  <a:pt x="64" y="78"/>
                  <a:pt x="59" y="80"/>
                  <a:pt x="53" y="81"/>
                </a:cubicBezTo>
                <a:cubicBezTo>
                  <a:pt x="43" y="83"/>
                  <a:pt x="34" y="82"/>
                  <a:pt x="28" y="79"/>
                </a:cubicBezTo>
                <a:cubicBezTo>
                  <a:pt x="21" y="75"/>
                  <a:pt x="16" y="69"/>
                  <a:pt x="13" y="59"/>
                </a:cubicBezTo>
                <a:cubicBezTo>
                  <a:pt x="2" y="61"/>
                  <a:pt x="2" y="61"/>
                  <a:pt x="2" y="61"/>
                </a:cubicBezTo>
                <a:cubicBezTo>
                  <a:pt x="0" y="48"/>
                  <a:pt x="0" y="48"/>
                  <a:pt x="0" y="48"/>
                </a:cubicBezTo>
                <a:cubicBezTo>
                  <a:pt x="11" y="46"/>
                  <a:pt x="11" y="46"/>
                  <a:pt x="11" y="46"/>
                </a:cubicBezTo>
                <a:cubicBezTo>
                  <a:pt x="10" y="39"/>
                  <a:pt x="12" y="32"/>
                  <a:pt x="16" y="25"/>
                </a:cubicBezTo>
                <a:cubicBezTo>
                  <a:pt x="19" y="18"/>
                  <a:pt x="28" y="14"/>
                  <a:pt x="40" y="11"/>
                </a:cubicBezTo>
                <a:cubicBezTo>
                  <a:pt x="45" y="10"/>
                  <a:pt x="45" y="10"/>
                  <a:pt x="45" y="10"/>
                </a:cubicBezTo>
                <a:cubicBezTo>
                  <a:pt x="51" y="38"/>
                  <a:pt x="51" y="38"/>
                  <a:pt x="51" y="38"/>
                </a:cubicBezTo>
                <a:cubicBezTo>
                  <a:pt x="44" y="40"/>
                  <a:pt x="44" y="40"/>
                  <a:pt x="44" y="40"/>
                </a:cubicBezTo>
                <a:cubicBezTo>
                  <a:pt x="37" y="41"/>
                  <a:pt x="32" y="42"/>
                  <a:pt x="30" y="43"/>
                </a:cubicBezTo>
                <a:cubicBezTo>
                  <a:pt x="29" y="44"/>
                  <a:pt x="28" y="46"/>
                  <a:pt x="28" y="48"/>
                </a:cubicBezTo>
                <a:cubicBezTo>
                  <a:pt x="29" y="50"/>
                  <a:pt x="30" y="51"/>
                  <a:pt x="31" y="52"/>
                </a:cubicBezTo>
                <a:cubicBezTo>
                  <a:pt x="33" y="53"/>
                  <a:pt x="35" y="53"/>
                  <a:pt x="37" y="52"/>
                </a:cubicBezTo>
                <a:cubicBezTo>
                  <a:pt x="43" y="51"/>
                  <a:pt x="48" y="50"/>
                  <a:pt x="50" y="48"/>
                </a:cubicBezTo>
                <a:cubicBezTo>
                  <a:pt x="53" y="47"/>
                  <a:pt x="55" y="43"/>
                  <a:pt x="57" y="37"/>
                </a:cubicBezTo>
                <a:cubicBezTo>
                  <a:pt x="61" y="28"/>
                  <a:pt x="64" y="21"/>
                  <a:pt x="66" y="18"/>
                </a:cubicBezTo>
                <a:cubicBezTo>
                  <a:pt x="68" y="14"/>
                  <a:pt x="71" y="11"/>
                  <a:pt x="75" y="8"/>
                </a:cubicBezTo>
                <a:cubicBezTo>
                  <a:pt x="79" y="5"/>
                  <a:pt x="84" y="2"/>
                  <a:pt x="90" y="1"/>
                </a:cubicBezTo>
                <a:cubicBezTo>
                  <a:pt x="98" y="0"/>
                  <a:pt x="105" y="1"/>
                  <a:pt x="111" y="4"/>
                </a:cubicBezTo>
                <a:cubicBezTo>
                  <a:pt x="116" y="8"/>
                  <a:pt x="121" y="15"/>
                  <a:pt x="124" y="24"/>
                </a:cubicBezTo>
                <a:cubicBezTo>
                  <a:pt x="133" y="22"/>
                  <a:pt x="133" y="22"/>
                  <a:pt x="133" y="22"/>
                </a:cubicBezTo>
                <a:cubicBezTo>
                  <a:pt x="135" y="35"/>
                  <a:pt x="135" y="35"/>
                  <a:pt x="135" y="35"/>
                </a:cubicBezTo>
                <a:cubicBezTo>
                  <a:pt x="126" y="37"/>
                  <a:pt x="126" y="37"/>
                  <a:pt x="126" y="37"/>
                </a:cubicBezTo>
                <a:cubicBezTo>
                  <a:pt x="127" y="46"/>
                  <a:pt x="125" y="53"/>
                  <a:pt x="121" y="58"/>
                </a:cubicBezTo>
                <a:cubicBezTo>
                  <a:pt x="117" y="63"/>
                  <a:pt x="111" y="67"/>
                  <a:pt x="103" y="68"/>
                </a:cubicBezTo>
                <a:cubicBezTo>
                  <a:pt x="102" y="68"/>
                  <a:pt x="100" y="69"/>
                  <a:pt x="98" y="69"/>
                </a:cubicBezTo>
              </a:path>
            </a:pathLst>
          </a:custGeom>
          <a:solidFill>
            <a:srgbClr val="C99A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1617663" y="226331"/>
            <a:ext cx="604838" cy="604837"/>
          </a:xfrm>
          <a:custGeom>
            <a:avLst/>
            <a:gdLst>
              <a:gd name="T0" fmla="*/ 112 w 305"/>
              <a:gd name="T1" fmla="*/ 282 h 305"/>
              <a:gd name="T2" fmla="*/ 23 w 305"/>
              <a:gd name="T3" fmla="*/ 111 h 305"/>
              <a:gd name="T4" fmla="*/ 194 w 305"/>
              <a:gd name="T5" fmla="*/ 22 h 305"/>
              <a:gd name="T6" fmla="*/ 283 w 305"/>
              <a:gd name="T7" fmla="*/ 193 h 305"/>
              <a:gd name="T8" fmla="*/ 112 w 305"/>
              <a:gd name="T9" fmla="*/ 282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5" h="305">
                <a:moveTo>
                  <a:pt x="112" y="282"/>
                </a:moveTo>
                <a:cubicBezTo>
                  <a:pt x="40" y="260"/>
                  <a:pt x="0" y="183"/>
                  <a:pt x="23" y="111"/>
                </a:cubicBezTo>
                <a:cubicBezTo>
                  <a:pt x="45" y="40"/>
                  <a:pt x="122" y="0"/>
                  <a:pt x="194" y="22"/>
                </a:cubicBezTo>
                <a:cubicBezTo>
                  <a:pt x="265" y="45"/>
                  <a:pt x="305" y="121"/>
                  <a:pt x="283" y="193"/>
                </a:cubicBezTo>
                <a:cubicBezTo>
                  <a:pt x="260" y="265"/>
                  <a:pt x="184" y="305"/>
                  <a:pt x="112" y="282"/>
                </a:cubicBezTo>
              </a:path>
            </a:pathLst>
          </a:cu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19"/>
          <p:cNvSpPr>
            <a:spLocks noEditPoints="1"/>
          </p:cNvSpPr>
          <p:nvPr/>
        </p:nvSpPr>
        <p:spPr bwMode="auto">
          <a:xfrm>
            <a:off x="1674813" y="283481"/>
            <a:ext cx="490538" cy="490537"/>
          </a:xfrm>
          <a:custGeom>
            <a:avLst/>
            <a:gdLst>
              <a:gd name="T0" fmla="*/ 19 w 247"/>
              <a:gd name="T1" fmla="*/ 90 h 247"/>
              <a:gd name="T2" fmla="*/ 157 w 247"/>
              <a:gd name="T3" fmla="*/ 18 h 247"/>
              <a:gd name="T4" fmla="*/ 229 w 247"/>
              <a:gd name="T5" fmla="*/ 156 h 247"/>
              <a:gd name="T6" fmla="*/ 91 w 247"/>
              <a:gd name="T7" fmla="*/ 228 h 247"/>
              <a:gd name="T8" fmla="*/ 19 w 247"/>
              <a:gd name="T9" fmla="*/ 90 h 247"/>
              <a:gd name="T10" fmla="*/ 212 w 247"/>
              <a:gd name="T11" fmla="*/ 151 h 247"/>
              <a:gd name="T12" fmla="*/ 152 w 247"/>
              <a:gd name="T13" fmla="*/ 35 h 247"/>
              <a:gd name="T14" fmla="*/ 35 w 247"/>
              <a:gd name="T15" fmla="*/ 95 h 247"/>
              <a:gd name="T16" fmla="*/ 96 w 247"/>
              <a:gd name="T17" fmla="*/ 212 h 247"/>
              <a:gd name="T18" fmla="*/ 212 w 247"/>
              <a:gd name="T19" fmla="*/ 151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7" h="247">
                <a:moveTo>
                  <a:pt x="19" y="90"/>
                </a:moveTo>
                <a:cubicBezTo>
                  <a:pt x="37" y="32"/>
                  <a:pt x="99" y="0"/>
                  <a:pt x="157" y="18"/>
                </a:cubicBezTo>
                <a:cubicBezTo>
                  <a:pt x="215" y="36"/>
                  <a:pt x="247" y="98"/>
                  <a:pt x="229" y="156"/>
                </a:cubicBezTo>
                <a:cubicBezTo>
                  <a:pt x="211" y="214"/>
                  <a:pt x="149" y="247"/>
                  <a:pt x="91" y="228"/>
                </a:cubicBezTo>
                <a:cubicBezTo>
                  <a:pt x="33" y="210"/>
                  <a:pt x="0" y="148"/>
                  <a:pt x="19" y="90"/>
                </a:cubicBezTo>
                <a:moveTo>
                  <a:pt x="212" y="151"/>
                </a:moveTo>
                <a:cubicBezTo>
                  <a:pt x="228" y="102"/>
                  <a:pt x="200" y="50"/>
                  <a:pt x="152" y="35"/>
                </a:cubicBezTo>
                <a:cubicBezTo>
                  <a:pt x="103" y="19"/>
                  <a:pt x="51" y="47"/>
                  <a:pt x="35" y="95"/>
                </a:cubicBezTo>
                <a:cubicBezTo>
                  <a:pt x="20" y="144"/>
                  <a:pt x="47" y="196"/>
                  <a:pt x="96" y="212"/>
                </a:cubicBezTo>
                <a:cubicBezTo>
                  <a:pt x="145" y="227"/>
                  <a:pt x="197" y="200"/>
                  <a:pt x="212" y="151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1728788" y="343806"/>
            <a:ext cx="265113" cy="276225"/>
          </a:xfrm>
          <a:custGeom>
            <a:avLst/>
            <a:gdLst>
              <a:gd name="T0" fmla="*/ 97 w 134"/>
              <a:gd name="T1" fmla="*/ 0 h 139"/>
              <a:gd name="T2" fmla="*/ 8 w 134"/>
              <a:gd name="T3" fmla="*/ 65 h 139"/>
              <a:gd name="T4" fmla="*/ 16 w 134"/>
              <a:gd name="T5" fmla="*/ 139 h 139"/>
              <a:gd name="T6" fmla="*/ 116 w 134"/>
              <a:gd name="T7" fmla="*/ 139 h 139"/>
              <a:gd name="T8" fmla="*/ 115 w 134"/>
              <a:gd name="T9" fmla="*/ 133 h 139"/>
              <a:gd name="T10" fmla="*/ 110 w 134"/>
              <a:gd name="T11" fmla="*/ 131 h 139"/>
              <a:gd name="T12" fmla="*/ 113 w 134"/>
              <a:gd name="T13" fmla="*/ 125 h 139"/>
              <a:gd name="T14" fmla="*/ 110 w 134"/>
              <a:gd name="T15" fmla="*/ 105 h 139"/>
              <a:gd name="T16" fmla="*/ 106 w 134"/>
              <a:gd name="T17" fmla="*/ 108 h 139"/>
              <a:gd name="T18" fmla="*/ 92 w 134"/>
              <a:gd name="T19" fmla="*/ 119 h 139"/>
              <a:gd name="T20" fmla="*/ 81 w 134"/>
              <a:gd name="T21" fmla="*/ 123 h 139"/>
              <a:gd name="T22" fmla="*/ 78 w 134"/>
              <a:gd name="T23" fmla="*/ 123 h 139"/>
              <a:gd name="T24" fmla="*/ 65 w 134"/>
              <a:gd name="T25" fmla="*/ 121 h 139"/>
              <a:gd name="T26" fmla="*/ 44 w 134"/>
              <a:gd name="T27" fmla="*/ 107 h 139"/>
              <a:gd name="T28" fmla="*/ 41 w 134"/>
              <a:gd name="T29" fmla="*/ 82 h 139"/>
              <a:gd name="T30" fmla="*/ 30 w 134"/>
              <a:gd name="T31" fmla="*/ 79 h 139"/>
              <a:gd name="T32" fmla="*/ 34 w 134"/>
              <a:gd name="T33" fmla="*/ 67 h 139"/>
              <a:gd name="T34" fmla="*/ 45 w 134"/>
              <a:gd name="T35" fmla="*/ 70 h 139"/>
              <a:gd name="T36" fmla="*/ 59 w 134"/>
              <a:gd name="T37" fmla="*/ 53 h 139"/>
              <a:gd name="T38" fmla="*/ 71 w 134"/>
              <a:gd name="T39" fmla="*/ 51 h 139"/>
              <a:gd name="T40" fmla="*/ 87 w 134"/>
              <a:gd name="T41" fmla="*/ 53 h 139"/>
              <a:gd name="T42" fmla="*/ 93 w 134"/>
              <a:gd name="T43" fmla="*/ 55 h 139"/>
              <a:gd name="T44" fmla="*/ 84 w 134"/>
              <a:gd name="T45" fmla="*/ 82 h 139"/>
              <a:gd name="T46" fmla="*/ 77 w 134"/>
              <a:gd name="T47" fmla="*/ 80 h 139"/>
              <a:gd name="T48" fmla="*/ 64 w 134"/>
              <a:gd name="T49" fmla="*/ 77 h 139"/>
              <a:gd name="T50" fmla="*/ 63 w 134"/>
              <a:gd name="T51" fmla="*/ 77 h 139"/>
              <a:gd name="T52" fmla="*/ 60 w 134"/>
              <a:gd name="T53" fmla="*/ 80 h 139"/>
              <a:gd name="T54" fmla="*/ 60 w 134"/>
              <a:gd name="T55" fmla="*/ 85 h 139"/>
              <a:gd name="T56" fmla="*/ 65 w 134"/>
              <a:gd name="T57" fmla="*/ 88 h 139"/>
              <a:gd name="T58" fmla="*/ 79 w 134"/>
              <a:gd name="T59" fmla="*/ 90 h 139"/>
              <a:gd name="T60" fmla="*/ 79 w 134"/>
              <a:gd name="T61" fmla="*/ 90 h 139"/>
              <a:gd name="T62" fmla="*/ 90 w 134"/>
              <a:gd name="T63" fmla="*/ 84 h 139"/>
              <a:gd name="T64" fmla="*/ 107 w 134"/>
              <a:gd name="T65" fmla="*/ 71 h 139"/>
              <a:gd name="T66" fmla="*/ 111 w 134"/>
              <a:gd name="T67" fmla="*/ 69 h 139"/>
              <a:gd name="T68" fmla="*/ 127 w 134"/>
              <a:gd name="T69" fmla="*/ 19 h 139"/>
              <a:gd name="T70" fmla="*/ 134 w 134"/>
              <a:gd name="T71" fmla="*/ 8 h 139"/>
              <a:gd name="T72" fmla="*/ 125 w 134"/>
              <a:gd name="T73" fmla="*/ 5 h 139"/>
              <a:gd name="T74" fmla="*/ 97 w 134"/>
              <a:gd name="T75" fmla="*/ 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4" h="139">
                <a:moveTo>
                  <a:pt x="97" y="0"/>
                </a:moveTo>
                <a:cubicBezTo>
                  <a:pt x="57" y="0"/>
                  <a:pt x="21" y="26"/>
                  <a:pt x="8" y="65"/>
                </a:cubicBezTo>
                <a:cubicBezTo>
                  <a:pt x="0" y="91"/>
                  <a:pt x="4" y="118"/>
                  <a:pt x="16" y="139"/>
                </a:cubicBezTo>
                <a:cubicBezTo>
                  <a:pt x="116" y="139"/>
                  <a:pt x="116" y="139"/>
                  <a:pt x="116" y="139"/>
                </a:cubicBezTo>
                <a:cubicBezTo>
                  <a:pt x="116" y="137"/>
                  <a:pt x="115" y="135"/>
                  <a:pt x="115" y="133"/>
                </a:cubicBezTo>
                <a:cubicBezTo>
                  <a:pt x="114" y="133"/>
                  <a:pt x="112" y="132"/>
                  <a:pt x="110" y="131"/>
                </a:cubicBezTo>
                <a:cubicBezTo>
                  <a:pt x="113" y="125"/>
                  <a:pt x="113" y="125"/>
                  <a:pt x="113" y="125"/>
                </a:cubicBezTo>
                <a:cubicBezTo>
                  <a:pt x="111" y="118"/>
                  <a:pt x="110" y="112"/>
                  <a:pt x="110" y="105"/>
                </a:cubicBezTo>
                <a:cubicBezTo>
                  <a:pt x="109" y="106"/>
                  <a:pt x="107" y="107"/>
                  <a:pt x="106" y="108"/>
                </a:cubicBezTo>
                <a:cubicBezTo>
                  <a:pt x="100" y="114"/>
                  <a:pt x="95" y="118"/>
                  <a:pt x="92" y="119"/>
                </a:cubicBezTo>
                <a:cubicBezTo>
                  <a:pt x="89" y="121"/>
                  <a:pt x="85" y="122"/>
                  <a:pt x="81" y="123"/>
                </a:cubicBezTo>
                <a:cubicBezTo>
                  <a:pt x="80" y="123"/>
                  <a:pt x="79" y="123"/>
                  <a:pt x="78" y="123"/>
                </a:cubicBezTo>
                <a:cubicBezTo>
                  <a:pt x="74" y="123"/>
                  <a:pt x="70" y="122"/>
                  <a:pt x="65" y="121"/>
                </a:cubicBezTo>
                <a:cubicBezTo>
                  <a:pt x="55" y="118"/>
                  <a:pt x="48" y="113"/>
                  <a:pt x="44" y="107"/>
                </a:cubicBezTo>
                <a:cubicBezTo>
                  <a:pt x="40" y="100"/>
                  <a:pt x="39" y="92"/>
                  <a:pt x="41" y="82"/>
                </a:cubicBezTo>
                <a:cubicBezTo>
                  <a:pt x="30" y="79"/>
                  <a:pt x="30" y="79"/>
                  <a:pt x="30" y="79"/>
                </a:cubicBezTo>
                <a:cubicBezTo>
                  <a:pt x="34" y="67"/>
                  <a:pt x="34" y="67"/>
                  <a:pt x="34" y="67"/>
                </a:cubicBezTo>
                <a:cubicBezTo>
                  <a:pt x="45" y="70"/>
                  <a:pt x="45" y="70"/>
                  <a:pt x="45" y="70"/>
                </a:cubicBezTo>
                <a:cubicBezTo>
                  <a:pt x="48" y="63"/>
                  <a:pt x="53" y="57"/>
                  <a:pt x="59" y="53"/>
                </a:cubicBezTo>
                <a:cubicBezTo>
                  <a:pt x="63" y="52"/>
                  <a:pt x="67" y="51"/>
                  <a:pt x="71" y="51"/>
                </a:cubicBezTo>
                <a:cubicBezTo>
                  <a:pt x="76" y="51"/>
                  <a:pt x="81" y="51"/>
                  <a:pt x="87" y="53"/>
                </a:cubicBezTo>
                <a:cubicBezTo>
                  <a:pt x="93" y="55"/>
                  <a:pt x="93" y="55"/>
                  <a:pt x="93" y="55"/>
                </a:cubicBezTo>
                <a:cubicBezTo>
                  <a:pt x="84" y="82"/>
                  <a:pt x="84" y="82"/>
                  <a:pt x="84" y="82"/>
                </a:cubicBezTo>
                <a:cubicBezTo>
                  <a:pt x="77" y="80"/>
                  <a:pt x="77" y="80"/>
                  <a:pt x="77" y="80"/>
                </a:cubicBezTo>
                <a:cubicBezTo>
                  <a:pt x="70" y="78"/>
                  <a:pt x="65" y="77"/>
                  <a:pt x="64" y="77"/>
                </a:cubicBezTo>
                <a:cubicBezTo>
                  <a:pt x="64" y="77"/>
                  <a:pt x="63" y="77"/>
                  <a:pt x="63" y="77"/>
                </a:cubicBezTo>
                <a:cubicBezTo>
                  <a:pt x="62" y="77"/>
                  <a:pt x="60" y="78"/>
                  <a:pt x="60" y="80"/>
                </a:cubicBezTo>
                <a:cubicBezTo>
                  <a:pt x="59" y="82"/>
                  <a:pt x="59" y="83"/>
                  <a:pt x="60" y="85"/>
                </a:cubicBezTo>
                <a:cubicBezTo>
                  <a:pt x="61" y="86"/>
                  <a:pt x="63" y="87"/>
                  <a:pt x="65" y="88"/>
                </a:cubicBezTo>
                <a:cubicBezTo>
                  <a:pt x="71" y="90"/>
                  <a:pt x="76" y="90"/>
                  <a:pt x="79" y="90"/>
                </a:cubicBezTo>
                <a:cubicBezTo>
                  <a:pt x="79" y="90"/>
                  <a:pt x="79" y="90"/>
                  <a:pt x="79" y="90"/>
                </a:cubicBezTo>
                <a:cubicBezTo>
                  <a:pt x="82" y="90"/>
                  <a:pt x="85" y="88"/>
                  <a:pt x="90" y="84"/>
                </a:cubicBezTo>
                <a:cubicBezTo>
                  <a:pt x="98" y="78"/>
                  <a:pt x="103" y="73"/>
                  <a:pt x="107" y="71"/>
                </a:cubicBezTo>
                <a:cubicBezTo>
                  <a:pt x="108" y="70"/>
                  <a:pt x="109" y="70"/>
                  <a:pt x="111" y="69"/>
                </a:cubicBezTo>
                <a:cubicBezTo>
                  <a:pt x="113" y="52"/>
                  <a:pt x="119" y="35"/>
                  <a:pt x="127" y="19"/>
                </a:cubicBezTo>
                <a:cubicBezTo>
                  <a:pt x="130" y="16"/>
                  <a:pt x="132" y="12"/>
                  <a:pt x="134" y="8"/>
                </a:cubicBezTo>
                <a:cubicBezTo>
                  <a:pt x="131" y="7"/>
                  <a:pt x="128" y="6"/>
                  <a:pt x="125" y="5"/>
                </a:cubicBezTo>
                <a:cubicBezTo>
                  <a:pt x="115" y="2"/>
                  <a:pt x="106" y="0"/>
                  <a:pt x="97" y="0"/>
                </a:cubicBezTo>
              </a:path>
            </a:pathLst>
          </a:custGeom>
          <a:solidFill>
            <a:srgbClr val="F4CD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1728788" y="343806"/>
            <a:ext cx="265113" cy="276225"/>
          </a:xfrm>
          <a:custGeom>
            <a:avLst/>
            <a:gdLst>
              <a:gd name="T0" fmla="*/ 97 w 134"/>
              <a:gd name="T1" fmla="*/ 0 h 139"/>
              <a:gd name="T2" fmla="*/ 8 w 134"/>
              <a:gd name="T3" fmla="*/ 65 h 139"/>
              <a:gd name="T4" fmla="*/ 16 w 134"/>
              <a:gd name="T5" fmla="*/ 139 h 139"/>
              <a:gd name="T6" fmla="*/ 16 w 134"/>
              <a:gd name="T7" fmla="*/ 139 h 139"/>
              <a:gd name="T8" fmla="*/ 8 w 134"/>
              <a:gd name="T9" fmla="*/ 65 h 139"/>
              <a:gd name="T10" fmla="*/ 97 w 134"/>
              <a:gd name="T11" fmla="*/ 0 h 139"/>
              <a:gd name="T12" fmla="*/ 125 w 134"/>
              <a:gd name="T13" fmla="*/ 5 h 139"/>
              <a:gd name="T14" fmla="*/ 134 w 134"/>
              <a:gd name="T15" fmla="*/ 8 h 139"/>
              <a:gd name="T16" fmla="*/ 134 w 134"/>
              <a:gd name="T17" fmla="*/ 8 h 139"/>
              <a:gd name="T18" fmla="*/ 125 w 134"/>
              <a:gd name="T19" fmla="*/ 5 h 139"/>
              <a:gd name="T20" fmla="*/ 97 w 134"/>
              <a:gd name="T21" fmla="*/ 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4" h="139">
                <a:moveTo>
                  <a:pt x="97" y="0"/>
                </a:moveTo>
                <a:cubicBezTo>
                  <a:pt x="57" y="0"/>
                  <a:pt x="21" y="26"/>
                  <a:pt x="8" y="65"/>
                </a:cubicBezTo>
                <a:cubicBezTo>
                  <a:pt x="0" y="91"/>
                  <a:pt x="4" y="118"/>
                  <a:pt x="16" y="139"/>
                </a:cubicBezTo>
                <a:cubicBezTo>
                  <a:pt x="16" y="139"/>
                  <a:pt x="16" y="139"/>
                  <a:pt x="16" y="139"/>
                </a:cubicBezTo>
                <a:cubicBezTo>
                  <a:pt x="4" y="118"/>
                  <a:pt x="0" y="91"/>
                  <a:pt x="8" y="65"/>
                </a:cubicBezTo>
                <a:cubicBezTo>
                  <a:pt x="21" y="26"/>
                  <a:pt x="57" y="0"/>
                  <a:pt x="97" y="0"/>
                </a:cubicBezTo>
                <a:cubicBezTo>
                  <a:pt x="106" y="0"/>
                  <a:pt x="115" y="2"/>
                  <a:pt x="125" y="5"/>
                </a:cubicBezTo>
                <a:cubicBezTo>
                  <a:pt x="128" y="6"/>
                  <a:pt x="131" y="7"/>
                  <a:pt x="134" y="8"/>
                </a:cubicBezTo>
                <a:cubicBezTo>
                  <a:pt x="134" y="8"/>
                  <a:pt x="134" y="8"/>
                  <a:pt x="134" y="8"/>
                </a:cubicBezTo>
                <a:cubicBezTo>
                  <a:pt x="131" y="7"/>
                  <a:pt x="128" y="6"/>
                  <a:pt x="125" y="5"/>
                </a:cubicBezTo>
                <a:cubicBezTo>
                  <a:pt x="115" y="2"/>
                  <a:pt x="106" y="0"/>
                  <a:pt x="97" y="0"/>
                </a:cubicBezTo>
              </a:path>
            </a:pathLst>
          </a:custGeom>
          <a:solidFill>
            <a:srgbClr val="D7B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1787525" y="442231"/>
            <a:ext cx="263525" cy="171450"/>
          </a:xfrm>
          <a:custGeom>
            <a:avLst/>
            <a:gdLst>
              <a:gd name="T0" fmla="*/ 80 w 133"/>
              <a:gd name="T1" fmla="*/ 81 h 86"/>
              <a:gd name="T2" fmla="*/ 89 w 133"/>
              <a:gd name="T3" fmla="*/ 54 h 86"/>
              <a:gd name="T4" fmla="*/ 93 w 133"/>
              <a:gd name="T5" fmla="*/ 56 h 86"/>
              <a:gd name="T6" fmla="*/ 103 w 133"/>
              <a:gd name="T7" fmla="*/ 58 h 86"/>
              <a:gd name="T8" fmla="*/ 107 w 133"/>
              <a:gd name="T9" fmla="*/ 54 h 86"/>
              <a:gd name="T10" fmla="*/ 106 w 133"/>
              <a:gd name="T11" fmla="*/ 50 h 86"/>
              <a:gd name="T12" fmla="*/ 101 w 133"/>
              <a:gd name="T13" fmla="*/ 47 h 86"/>
              <a:gd name="T14" fmla="*/ 91 w 133"/>
              <a:gd name="T15" fmla="*/ 47 h 86"/>
              <a:gd name="T16" fmla="*/ 76 w 133"/>
              <a:gd name="T17" fmla="*/ 58 h 86"/>
              <a:gd name="T18" fmla="*/ 62 w 133"/>
              <a:gd name="T19" fmla="*/ 69 h 86"/>
              <a:gd name="T20" fmla="*/ 51 w 133"/>
              <a:gd name="T21" fmla="*/ 73 h 86"/>
              <a:gd name="T22" fmla="*/ 35 w 133"/>
              <a:gd name="T23" fmla="*/ 71 h 86"/>
              <a:gd name="T24" fmla="*/ 14 w 133"/>
              <a:gd name="T25" fmla="*/ 57 h 86"/>
              <a:gd name="T26" fmla="*/ 11 w 133"/>
              <a:gd name="T27" fmla="*/ 32 h 86"/>
              <a:gd name="T28" fmla="*/ 0 w 133"/>
              <a:gd name="T29" fmla="*/ 29 h 86"/>
              <a:gd name="T30" fmla="*/ 4 w 133"/>
              <a:gd name="T31" fmla="*/ 17 h 86"/>
              <a:gd name="T32" fmla="*/ 15 w 133"/>
              <a:gd name="T33" fmla="*/ 20 h 86"/>
              <a:gd name="T34" fmla="*/ 29 w 133"/>
              <a:gd name="T35" fmla="*/ 3 h 86"/>
              <a:gd name="T36" fmla="*/ 57 w 133"/>
              <a:gd name="T37" fmla="*/ 3 h 86"/>
              <a:gd name="T38" fmla="*/ 63 w 133"/>
              <a:gd name="T39" fmla="*/ 5 h 86"/>
              <a:gd name="T40" fmla="*/ 54 w 133"/>
              <a:gd name="T41" fmla="*/ 32 h 86"/>
              <a:gd name="T42" fmla="*/ 47 w 133"/>
              <a:gd name="T43" fmla="*/ 30 h 86"/>
              <a:gd name="T44" fmla="*/ 33 w 133"/>
              <a:gd name="T45" fmla="*/ 27 h 86"/>
              <a:gd name="T46" fmla="*/ 30 w 133"/>
              <a:gd name="T47" fmla="*/ 30 h 86"/>
              <a:gd name="T48" fmla="*/ 30 w 133"/>
              <a:gd name="T49" fmla="*/ 35 h 86"/>
              <a:gd name="T50" fmla="*/ 35 w 133"/>
              <a:gd name="T51" fmla="*/ 38 h 86"/>
              <a:gd name="T52" fmla="*/ 49 w 133"/>
              <a:gd name="T53" fmla="*/ 40 h 86"/>
              <a:gd name="T54" fmla="*/ 60 w 133"/>
              <a:gd name="T55" fmla="*/ 34 h 86"/>
              <a:gd name="T56" fmla="*/ 77 w 133"/>
              <a:gd name="T57" fmla="*/ 21 h 86"/>
              <a:gd name="T58" fmla="*/ 90 w 133"/>
              <a:gd name="T59" fmla="*/ 17 h 86"/>
              <a:gd name="T60" fmla="*/ 106 w 133"/>
              <a:gd name="T61" fmla="*/ 18 h 86"/>
              <a:gd name="T62" fmla="*/ 123 w 133"/>
              <a:gd name="T63" fmla="*/ 31 h 86"/>
              <a:gd name="T64" fmla="*/ 125 w 133"/>
              <a:gd name="T65" fmla="*/ 54 h 86"/>
              <a:gd name="T66" fmla="*/ 133 w 133"/>
              <a:gd name="T67" fmla="*/ 57 h 86"/>
              <a:gd name="T68" fmla="*/ 129 w 133"/>
              <a:gd name="T69" fmla="*/ 70 h 86"/>
              <a:gd name="T70" fmla="*/ 121 w 133"/>
              <a:gd name="T71" fmla="*/ 67 h 86"/>
              <a:gd name="T72" fmla="*/ 106 w 133"/>
              <a:gd name="T73" fmla="*/ 83 h 86"/>
              <a:gd name="T74" fmla="*/ 85 w 133"/>
              <a:gd name="T75" fmla="*/ 83 h 86"/>
              <a:gd name="T76" fmla="*/ 80 w 133"/>
              <a:gd name="T77" fmla="*/ 81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33" h="86">
                <a:moveTo>
                  <a:pt x="80" y="81"/>
                </a:moveTo>
                <a:cubicBezTo>
                  <a:pt x="89" y="54"/>
                  <a:pt x="89" y="54"/>
                  <a:pt x="89" y="54"/>
                </a:cubicBezTo>
                <a:cubicBezTo>
                  <a:pt x="93" y="56"/>
                  <a:pt x="93" y="56"/>
                  <a:pt x="93" y="56"/>
                </a:cubicBezTo>
                <a:cubicBezTo>
                  <a:pt x="98" y="57"/>
                  <a:pt x="102" y="58"/>
                  <a:pt x="103" y="58"/>
                </a:cubicBezTo>
                <a:cubicBezTo>
                  <a:pt x="105" y="58"/>
                  <a:pt x="106" y="56"/>
                  <a:pt x="107" y="54"/>
                </a:cubicBezTo>
                <a:cubicBezTo>
                  <a:pt x="107" y="53"/>
                  <a:pt x="107" y="51"/>
                  <a:pt x="106" y="50"/>
                </a:cubicBezTo>
                <a:cubicBezTo>
                  <a:pt x="105" y="49"/>
                  <a:pt x="103" y="48"/>
                  <a:pt x="101" y="47"/>
                </a:cubicBezTo>
                <a:cubicBezTo>
                  <a:pt x="96" y="46"/>
                  <a:pt x="93" y="46"/>
                  <a:pt x="91" y="47"/>
                </a:cubicBezTo>
                <a:cubicBezTo>
                  <a:pt x="89" y="48"/>
                  <a:pt x="84" y="52"/>
                  <a:pt x="76" y="58"/>
                </a:cubicBezTo>
                <a:cubicBezTo>
                  <a:pt x="70" y="64"/>
                  <a:pt x="65" y="68"/>
                  <a:pt x="62" y="69"/>
                </a:cubicBezTo>
                <a:cubicBezTo>
                  <a:pt x="59" y="71"/>
                  <a:pt x="55" y="72"/>
                  <a:pt x="51" y="73"/>
                </a:cubicBezTo>
                <a:cubicBezTo>
                  <a:pt x="46" y="73"/>
                  <a:pt x="41" y="73"/>
                  <a:pt x="35" y="71"/>
                </a:cubicBezTo>
                <a:cubicBezTo>
                  <a:pt x="25" y="68"/>
                  <a:pt x="18" y="63"/>
                  <a:pt x="14" y="57"/>
                </a:cubicBezTo>
                <a:cubicBezTo>
                  <a:pt x="10" y="50"/>
                  <a:pt x="9" y="42"/>
                  <a:pt x="11" y="32"/>
                </a:cubicBezTo>
                <a:cubicBezTo>
                  <a:pt x="0" y="29"/>
                  <a:pt x="0" y="29"/>
                  <a:pt x="0" y="29"/>
                </a:cubicBezTo>
                <a:cubicBezTo>
                  <a:pt x="4" y="17"/>
                  <a:pt x="4" y="17"/>
                  <a:pt x="4" y="17"/>
                </a:cubicBezTo>
                <a:cubicBezTo>
                  <a:pt x="15" y="20"/>
                  <a:pt x="15" y="20"/>
                  <a:pt x="15" y="20"/>
                </a:cubicBezTo>
                <a:cubicBezTo>
                  <a:pt x="18" y="13"/>
                  <a:pt x="23" y="7"/>
                  <a:pt x="29" y="3"/>
                </a:cubicBezTo>
                <a:cubicBezTo>
                  <a:pt x="36" y="0"/>
                  <a:pt x="45" y="0"/>
                  <a:pt x="57" y="3"/>
                </a:cubicBezTo>
                <a:cubicBezTo>
                  <a:pt x="63" y="5"/>
                  <a:pt x="63" y="5"/>
                  <a:pt x="63" y="5"/>
                </a:cubicBezTo>
                <a:cubicBezTo>
                  <a:pt x="54" y="32"/>
                  <a:pt x="54" y="32"/>
                  <a:pt x="54" y="32"/>
                </a:cubicBezTo>
                <a:cubicBezTo>
                  <a:pt x="47" y="30"/>
                  <a:pt x="47" y="30"/>
                  <a:pt x="47" y="30"/>
                </a:cubicBezTo>
                <a:cubicBezTo>
                  <a:pt x="40" y="28"/>
                  <a:pt x="35" y="27"/>
                  <a:pt x="33" y="27"/>
                </a:cubicBezTo>
                <a:cubicBezTo>
                  <a:pt x="32" y="27"/>
                  <a:pt x="30" y="28"/>
                  <a:pt x="30" y="30"/>
                </a:cubicBezTo>
                <a:cubicBezTo>
                  <a:pt x="29" y="32"/>
                  <a:pt x="29" y="33"/>
                  <a:pt x="30" y="35"/>
                </a:cubicBezTo>
                <a:cubicBezTo>
                  <a:pt x="31" y="36"/>
                  <a:pt x="33" y="37"/>
                  <a:pt x="35" y="38"/>
                </a:cubicBezTo>
                <a:cubicBezTo>
                  <a:pt x="41" y="40"/>
                  <a:pt x="46" y="40"/>
                  <a:pt x="49" y="40"/>
                </a:cubicBezTo>
                <a:cubicBezTo>
                  <a:pt x="52" y="40"/>
                  <a:pt x="55" y="38"/>
                  <a:pt x="60" y="34"/>
                </a:cubicBezTo>
                <a:cubicBezTo>
                  <a:pt x="68" y="28"/>
                  <a:pt x="73" y="23"/>
                  <a:pt x="77" y="21"/>
                </a:cubicBezTo>
                <a:cubicBezTo>
                  <a:pt x="80" y="19"/>
                  <a:pt x="84" y="17"/>
                  <a:pt x="90" y="17"/>
                </a:cubicBezTo>
                <a:cubicBezTo>
                  <a:pt x="95" y="16"/>
                  <a:pt x="100" y="16"/>
                  <a:pt x="106" y="18"/>
                </a:cubicBezTo>
                <a:cubicBezTo>
                  <a:pt x="114" y="21"/>
                  <a:pt x="119" y="25"/>
                  <a:pt x="123" y="31"/>
                </a:cubicBezTo>
                <a:cubicBezTo>
                  <a:pt x="126" y="37"/>
                  <a:pt x="126" y="45"/>
                  <a:pt x="125" y="54"/>
                </a:cubicBezTo>
                <a:cubicBezTo>
                  <a:pt x="133" y="57"/>
                  <a:pt x="133" y="57"/>
                  <a:pt x="133" y="57"/>
                </a:cubicBezTo>
                <a:cubicBezTo>
                  <a:pt x="129" y="70"/>
                  <a:pt x="129" y="70"/>
                  <a:pt x="129" y="70"/>
                </a:cubicBezTo>
                <a:cubicBezTo>
                  <a:pt x="121" y="67"/>
                  <a:pt x="121" y="67"/>
                  <a:pt x="121" y="67"/>
                </a:cubicBezTo>
                <a:cubicBezTo>
                  <a:pt x="117" y="75"/>
                  <a:pt x="112" y="80"/>
                  <a:pt x="106" y="83"/>
                </a:cubicBezTo>
                <a:cubicBezTo>
                  <a:pt x="100" y="86"/>
                  <a:pt x="94" y="86"/>
                  <a:pt x="85" y="83"/>
                </a:cubicBezTo>
                <a:cubicBezTo>
                  <a:pt x="84" y="83"/>
                  <a:pt x="83" y="82"/>
                  <a:pt x="80" y="81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1901825" y="181882"/>
            <a:ext cx="688975" cy="688975"/>
          </a:xfrm>
          <a:custGeom>
            <a:avLst/>
            <a:gdLst>
              <a:gd name="T0" fmla="*/ 308 w 348"/>
              <a:gd name="T1" fmla="*/ 247 h 348"/>
              <a:gd name="T2" fmla="*/ 102 w 348"/>
              <a:gd name="T3" fmla="*/ 308 h 348"/>
              <a:gd name="T4" fmla="*/ 40 w 348"/>
              <a:gd name="T5" fmla="*/ 101 h 348"/>
              <a:gd name="T6" fmla="*/ 247 w 348"/>
              <a:gd name="T7" fmla="*/ 40 h 348"/>
              <a:gd name="T8" fmla="*/ 308 w 348"/>
              <a:gd name="T9" fmla="*/ 247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" h="348">
                <a:moveTo>
                  <a:pt x="308" y="247"/>
                </a:moveTo>
                <a:cubicBezTo>
                  <a:pt x="268" y="321"/>
                  <a:pt x="175" y="348"/>
                  <a:pt x="102" y="308"/>
                </a:cubicBezTo>
                <a:cubicBezTo>
                  <a:pt x="28" y="268"/>
                  <a:pt x="0" y="175"/>
                  <a:pt x="40" y="101"/>
                </a:cubicBezTo>
                <a:cubicBezTo>
                  <a:pt x="81" y="28"/>
                  <a:pt x="173" y="0"/>
                  <a:pt x="247" y="40"/>
                </a:cubicBezTo>
                <a:cubicBezTo>
                  <a:pt x="321" y="80"/>
                  <a:pt x="348" y="173"/>
                  <a:pt x="308" y="247"/>
                </a:cubicBezTo>
              </a:path>
            </a:pathLst>
          </a:custGeom>
          <a:solidFill>
            <a:srgbClr val="F5C6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Freeform 24"/>
          <p:cNvSpPr>
            <a:spLocks noEditPoints="1"/>
          </p:cNvSpPr>
          <p:nvPr/>
        </p:nvSpPr>
        <p:spPr bwMode="auto">
          <a:xfrm>
            <a:off x="1968500" y="248556"/>
            <a:ext cx="557213" cy="557212"/>
          </a:xfrm>
          <a:custGeom>
            <a:avLst/>
            <a:gdLst>
              <a:gd name="T0" fmla="*/ 81 w 281"/>
              <a:gd name="T1" fmla="*/ 248 h 281"/>
              <a:gd name="T2" fmla="*/ 32 w 281"/>
              <a:gd name="T3" fmla="*/ 81 h 281"/>
              <a:gd name="T4" fmla="*/ 199 w 281"/>
              <a:gd name="T5" fmla="*/ 32 h 281"/>
              <a:gd name="T6" fmla="*/ 248 w 281"/>
              <a:gd name="T7" fmla="*/ 199 h 281"/>
              <a:gd name="T8" fmla="*/ 81 w 281"/>
              <a:gd name="T9" fmla="*/ 248 h 281"/>
              <a:gd name="T10" fmla="*/ 190 w 281"/>
              <a:gd name="T11" fmla="*/ 49 h 281"/>
              <a:gd name="T12" fmla="*/ 49 w 281"/>
              <a:gd name="T13" fmla="*/ 91 h 281"/>
              <a:gd name="T14" fmla="*/ 91 w 281"/>
              <a:gd name="T15" fmla="*/ 231 h 281"/>
              <a:gd name="T16" fmla="*/ 231 w 281"/>
              <a:gd name="T17" fmla="*/ 190 h 281"/>
              <a:gd name="T18" fmla="*/ 190 w 281"/>
              <a:gd name="T19" fmla="*/ 49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1" h="281">
                <a:moveTo>
                  <a:pt x="81" y="248"/>
                </a:moveTo>
                <a:cubicBezTo>
                  <a:pt x="22" y="216"/>
                  <a:pt x="0" y="141"/>
                  <a:pt x="32" y="81"/>
                </a:cubicBezTo>
                <a:cubicBezTo>
                  <a:pt x="64" y="22"/>
                  <a:pt x="139" y="0"/>
                  <a:pt x="199" y="32"/>
                </a:cubicBezTo>
                <a:cubicBezTo>
                  <a:pt x="258" y="64"/>
                  <a:pt x="281" y="139"/>
                  <a:pt x="248" y="199"/>
                </a:cubicBezTo>
                <a:cubicBezTo>
                  <a:pt x="216" y="258"/>
                  <a:pt x="141" y="281"/>
                  <a:pt x="81" y="248"/>
                </a:cubicBezTo>
                <a:moveTo>
                  <a:pt x="190" y="49"/>
                </a:moveTo>
                <a:cubicBezTo>
                  <a:pt x="139" y="22"/>
                  <a:pt x="76" y="40"/>
                  <a:pt x="49" y="91"/>
                </a:cubicBezTo>
                <a:cubicBezTo>
                  <a:pt x="22" y="141"/>
                  <a:pt x="40" y="204"/>
                  <a:pt x="91" y="231"/>
                </a:cubicBezTo>
                <a:cubicBezTo>
                  <a:pt x="141" y="258"/>
                  <a:pt x="204" y="240"/>
                  <a:pt x="231" y="190"/>
                </a:cubicBezTo>
                <a:cubicBezTo>
                  <a:pt x="258" y="139"/>
                  <a:pt x="240" y="76"/>
                  <a:pt x="190" y="49"/>
                </a:cubicBezTo>
              </a:path>
            </a:pathLst>
          </a:custGeom>
          <a:solidFill>
            <a:srgbClr val="D1A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Freeform 25"/>
          <p:cNvSpPr>
            <a:spLocks/>
          </p:cNvSpPr>
          <p:nvPr/>
        </p:nvSpPr>
        <p:spPr bwMode="auto">
          <a:xfrm>
            <a:off x="2032000" y="319994"/>
            <a:ext cx="444500" cy="300037"/>
          </a:xfrm>
          <a:custGeom>
            <a:avLst/>
            <a:gdLst>
              <a:gd name="T0" fmla="*/ 108 w 224"/>
              <a:gd name="T1" fmla="*/ 0 h 151"/>
              <a:gd name="T2" fmla="*/ 17 w 224"/>
              <a:gd name="T3" fmla="*/ 55 h 151"/>
              <a:gd name="T4" fmla="*/ 16 w 224"/>
              <a:gd name="T5" fmla="*/ 151 h 151"/>
              <a:gd name="T6" fmla="*/ 66 w 224"/>
              <a:gd name="T7" fmla="*/ 151 h 151"/>
              <a:gd name="T8" fmla="*/ 56 w 224"/>
              <a:gd name="T9" fmla="*/ 137 h 151"/>
              <a:gd name="T10" fmla="*/ 62 w 224"/>
              <a:gd name="T11" fmla="*/ 106 h 151"/>
              <a:gd name="T12" fmla="*/ 65 w 224"/>
              <a:gd name="T13" fmla="*/ 100 h 151"/>
              <a:gd name="T14" fmla="*/ 93 w 224"/>
              <a:gd name="T15" fmla="*/ 116 h 151"/>
              <a:gd name="T16" fmla="*/ 90 w 224"/>
              <a:gd name="T17" fmla="*/ 122 h 151"/>
              <a:gd name="T18" fmla="*/ 83 w 224"/>
              <a:gd name="T19" fmla="*/ 137 h 151"/>
              <a:gd name="T20" fmla="*/ 85 w 224"/>
              <a:gd name="T21" fmla="*/ 142 h 151"/>
              <a:gd name="T22" fmla="*/ 89 w 224"/>
              <a:gd name="T23" fmla="*/ 143 h 151"/>
              <a:gd name="T24" fmla="*/ 91 w 224"/>
              <a:gd name="T25" fmla="*/ 142 h 151"/>
              <a:gd name="T26" fmla="*/ 95 w 224"/>
              <a:gd name="T27" fmla="*/ 137 h 151"/>
              <a:gd name="T28" fmla="*/ 101 w 224"/>
              <a:gd name="T29" fmla="*/ 123 h 151"/>
              <a:gd name="T30" fmla="*/ 97 w 224"/>
              <a:gd name="T31" fmla="*/ 110 h 151"/>
              <a:gd name="T32" fmla="*/ 86 w 224"/>
              <a:gd name="T33" fmla="*/ 88 h 151"/>
              <a:gd name="T34" fmla="*/ 84 w 224"/>
              <a:gd name="T35" fmla="*/ 73 h 151"/>
              <a:gd name="T36" fmla="*/ 89 w 224"/>
              <a:gd name="T37" fmla="*/ 56 h 151"/>
              <a:gd name="T38" fmla="*/ 107 w 224"/>
              <a:gd name="T39" fmla="*/ 40 h 151"/>
              <a:gd name="T40" fmla="*/ 115 w 224"/>
              <a:gd name="T41" fmla="*/ 39 h 151"/>
              <a:gd name="T42" fmla="*/ 133 w 224"/>
              <a:gd name="T43" fmla="*/ 43 h 151"/>
              <a:gd name="T44" fmla="*/ 138 w 224"/>
              <a:gd name="T45" fmla="*/ 34 h 151"/>
              <a:gd name="T46" fmla="*/ 150 w 224"/>
              <a:gd name="T47" fmla="*/ 41 h 151"/>
              <a:gd name="T48" fmla="*/ 146 w 224"/>
              <a:gd name="T49" fmla="*/ 50 h 151"/>
              <a:gd name="T50" fmla="*/ 160 w 224"/>
              <a:gd name="T51" fmla="*/ 69 h 151"/>
              <a:gd name="T52" fmla="*/ 156 w 224"/>
              <a:gd name="T53" fmla="*/ 92 h 151"/>
              <a:gd name="T54" fmla="*/ 153 w 224"/>
              <a:gd name="T55" fmla="*/ 97 h 151"/>
              <a:gd name="T56" fmla="*/ 125 w 224"/>
              <a:gd name="T57" fmla="*/ 82 h 151"/>
              <a:gd name="T58" fmla="*/ 128 w 224"/>
              <a:gd name="T59" fmla="*/ 77 h 151"/>
              <a:gd name="T60" fmla="*/ 132 w 224"/>
              <a:gd name="T61" fmla="*/ 67 h 151"/>
              <a:gd name="T62" fmla="*/ 129 w 224"/>
              <a:gd name="T63" fmla="*/ 63 h 151"/>
              <a:gd name="T64" fmla="*/ 126 w 224"/>
              <a:gd name="T65" fmla="*/ 62 h 151"/>
              <a:gd name="T66" fmla="*/ 124 w 224"/>
              <a:gd name="T67" fmla="*/ 63 h 151"/>
              <a:gd name="T68" fmla="*/ 120 w 224"/>
              <a:gd name="T69" fmla="*/ 68 h 151"/>
              <a:gd name="T70" fmla="*/ 117 w 224"/>
              <a:gd name="T71" fmla="*/ 78 h 151"/>
              <a:gd name="T72" fmla="*/ 127 w 224"/>
              <a:gd name="T73" fmla="*/ 97 h 151"/>
              <a:gd name="T74" fmla="*/ 136 w 224"/>
              <a:gd name="T75" fmla="*/ 115 h 151"/>
              <a:gd name="T76" fmla="*/ 137 w 224"/>
              <a:gd name="T77" fmla="*/ 128 h 151"/>
              <a:gd name="T78" fmla="*/ 131 w 224"/>
              <a:gd name="T79" fmla="*/ 145 h 151"/>
              <a:gd name="T80" fmla="*/ 127 w 224"/>
              <a:gd name="T81" fmla="*/ 151 h 151"/>
              <a:gd name="T82" fmla="*/ 200 w 224"/>
              <a:gd name="T83" fmla="*/ 151 h 151"/>
              <a:gd name="T84" fmla="*/ 204 w 224"/>
              <a:gd name="T85" fmla="*/ 143 h 151"/>
              <a:gd name="T86" fmla="*/ 158 w 224"/>
              <a:gd name="T87" fmla="*/ 13 h 151"/>
              <a:gd name="T88" fmla="*/ 108 w 224"/>
              <a:gd name="T89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24" h="151">
                <a:moveTo>
                  <a:pt x="108" y="0"/>
                </a:moveTo>
                <a:cubicBezTo>
                  <a:pt x="72" y="0"/>
                  <a:pt x="36" y="20"/>
                  <a:pt x="17" y="55"/>
                </a:cubicBezTo>
                <a:cubicBezTo>
                  <a:pt x="0" y="86"/>
                  <a:pt x="1" y="122"/>
                  <a:pt x="16" y="151"/>
                </a:cubicBezTo>
                <a:cubicBezTo>
                  <a:pt x="66" y="151"/>
                  <a:pt x="66" y="151"/>
                  <a:pt x="66" y="151"/>
                </a:cubicBezTo>
                <a:cubicBezTo>
                  <a:pt x="62" y="147"/>
                  <a:pt x="58" y="142"/>
                  <a:pt x="56" y="137"/>
                </a:cubicBezTo>
                <a:cubicBezTo>
                  <a:pt x="54" y="129"/>
                  <a:pt x="56" y="118"/>
                  <a:pt x="62" y="106"/>
                </a:cubicBezTo>
                <a:cubicBezTo>
                  <a:pt x="65" y="100"/>
                  <a:pt x="65" y="100"/>
                  <a:pt x="65" y="100"/>
                </a:cubicBezTo>
                <a:cubicBezTo>
                  <a:pt x="93" y="116"/>
                  <a:pt x="93" y="116"/>
                  <a:pt x="93" y="116"/>
                </a:cubicBezTo>
                <a:cubicBezTo>
                  <a:pt x="90" y="122"/>
                  <a:pt x="90" y="122"/>
                  <a:pt x="90" y="122"/>
                </a:cubicBezTo>
                <a:cubicBezTo>
                  <a:pt x="85" y="130"/>
                  <a:pt x="83" y="135"/>
                  <a:pt x="83" y="137"/>
                </a:cubicBezTo>
                <a:cubicBezTo>
                  <a:pt x="82" y="139"/>
                  <a:pt x="83" y="141"/>
                  <a:pt x="85" y="142"/>
                </a:cubicBezTo>
                <a:cubicBezTo>
                  <a:pt x="87" y="143"/>
                  <a:pt x="88" y="143"/>
                  <a:pt x="89" y="143"/>
                </a:cubicBezTo>
                <a:cubicBezTo>
                  <a:pt x="89" y="143"/>
                  <a:pt x="90" y="143"/>
                  <a:pt x="91" y="142"/>
                </a:cubicBezTo>
                <a:cubicBezTo>
                  <a:pt x="92" y="142"/>
                  <a:pt x="94" y="140"/>
                  <a:pt x="95" y="137"/>
                </a:cubicBezTo>
                <a:cubicBezTo>
                  <a:pt x="99" y="131"/>
                  <a:pt x="101" y="126"/>
                  <a:pt x="101" y="123"/>
                </a:cubicBezTo>
                <a:cubicBezTo>
                  <a:pt x="102" y="120"/>
                  <a:pt x="100" y="116"/>
                  <a:pt x="97" y="110"/>
                </a:cubicBezTo>
                <a:cubicBezTo>
                  <a:pt x="91" y="100"/>
                  <a:pt x="88" y="93"/>
                  <a:pt x="86" y="88"/>
                </a:cubicBezTo>
                <a:cubicBezTo>
                  <a:pt x="84" y="84"/>
                  <a:pt x="84" y="79"/>
                  <a:pt x="84" y="73"/>
                </a:cubicBezTo>
                <a:cubicBezTo>
                  <a:pt x="84" y="68"/>
                  <a:pt x="86" y="62"/>
                  <a:pt x="89" y="56"/>
                </a:cubicBezTo>
                <a:cubicBezTo>
                  <a:pt x="93" y="48"/>
                  <a:pt x="99" y="42"/>
                  <a:pt x="107" y="40"/>
                </a:cubicBezTo>
                <a:cubicBezTo>
                  <a:pt x="109" y="40"/>
                  <a:pt x="112" y="39"/>
                  <a:pt x="115" y="39"/>
                </a:cubicBezTo>
                <a:cubicBezTo>
                  <a:pt x="120" y="39"/>
                  <a:pt x="126" y="40"/>
                  <a:pt x="133" y="43"/>
                </a:cubicBezTo>
                <a:cubicBezTo>
                  <a:pt x="138" y="34"/>
                  <a:pt x="138" y="34"/>
                  <a:pt x="138" y="34"/>
                </a:cubicBezTo>
                <a:cubicBezTo>
                  <a:pt x="150" y="41"/>
                  <a:pt x="150" y="41"/>
                  <a:pt x="150" y="41"/>
                </a:cubicBezTo>
                <a:cubicBezTo>
                  <a:pt x="146" y="50"/>
                  <a:pt x="146" y="50"/>
                  <a:pt x="146" y="50"/>
                </a:cubicBezTo>
                <a:cubicBezTo>
                  <a:pt x="154" y="56"/>
                  <a:pt x="158" y="62"/>
                  <a:pt x="160" y="69"/>
                </a:cubicBezTo>
                <a:cubicBezTo>
                  <a:pt x="162" y="76"/>
                  <a:pt x="161" y="84"/>
                  <a:pt x="156" y="92"/>
                </a:cubicBezTo>
                <a:cubicBezTo>
                  <a:pt x="155" y="93"/>
                  <a:pt x="154" y="95"/>
                  <a:pt x="153" y="97"/>
                </a:cubicBezTo>
                <a:cubicBezTo>
                  <a:pt x="125" y="82"/>
                  <a:pt x="125" y="82"/>
                  <a:pt x="125" y="82"/>
                </a:cubicBezTo>
                <a:cubicBezTo>
                  <a:pt x="128" y="77"/>
                  <a:pt x="128" y="77"/>
                  <a:pt x="128" y="77"/>
                </a:cubicBezTo>
                <a:cubicBezTo>
                  <a:pt x="130" y="73"/>
                  <a:pt x="132" y="69"/>
                  <a:pt x="132" y="67"/>
                </a:cubicBezTo>
                <a:cubicBezTo>
                  <a:pt x="132" y="65"/>
                  <a:pt x="131" y="64"/>
                  <a:pt x="129" y="63"/>
                </a:cubicBezTo>
                <a:cubicBezTo>
                  <a:pt x="128" y="62"/>
                  <a:pt x="127" y="62"/>
                  <a:pt x="126" y="62"/>
                </a:cubicBezTo>
                <a:cubicBezTo>
                  <a:pt x="126" y="62"/>
                  <a:pt x="125" y="62"/>
                  <a:pt x="124" y="63"/>
                </a:cubicBezTo>
                <a:cubicBezTo>
                  <a:pt x="122" y="63"/>
                  <a:pt x="121" y="65"/>
                  <a:pt x="120" y="68"/>
                </a:cubicBezTo>
                <a:cubicBezTo>
                  <a:pt x="117" y="72"/>
                  <a:pt x="116" y="76"/>
                  <a:pt x="117" y="78"/>
                </a:cubicBezTo>
                <a:cubicBezTo>
                  <a:pt x="118" y="81"/>
                  <a:pt x="121" y="87"/>
                  <a:pt x="127" y="97"/>
                </a:cubicBezTo>
                <a:cubicBezTo>
                  <a:pt x="131" y="105"/>
                  <a:pt x="134" y="111"/>
                  <a:pt x="136" y="115"/>
                </a:cubicBezTo>
                <a:cubicBezTo>
                  <a:pt x="137" y="118"/>
                  <a:pt x="138" y="123"/>
                  <a:pt x="137" y="128"/>
                </a:cubicBezTo>
                <a:cubicBezTo>
                  <a:pt x="137" y="133"/>
                  <a:pt x="135" y="139"/>
                  <a:pt x="131" y="145"/>
                </a:cubicBezTo>
                <a:cubicBezTo>
                  <a:pt x="130" y="147"/>
                  <a:pt x="129" y="149"/>
                  <a:pt x="127" y="151"/>
                </a:cubicBezTo>
                <a:cubicBezTo>
                  <a:pt x="200" y="151"/>
                  <a:pt x="200" y="151"/>
                  <a:pt x="200" y="151"/>
                </a:cubicBezTo>
                <a:cubicBezTo>
                  <a:pt x="202" y="148"/>
                  <a:pt x="203" y="146"/>
                  <a:pt x="204" y="143"/>
                </a:cubicBezTo>
                <a:cubicBezTo>
                  <a:pt x="224" y="95"/>
                  <a:pt x="204" y="38"/>
                  <a:pt x="158" y="13"/>
                </a:cubicBezTo>
                <a:cubicBezTo>
                  <a:pt x="142" y="4"/>
                  <a:pt x="125" y="0"/>
                  <a:pt x="108" y="0"/>
                </a:cubicBezTo>
              </a:path>
            </a:pathLst>
          </a:custGeom>
          <a:solidFill>
            <a:srgbClr val="F8D1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Freeform 26"/>
          <p:cNvSpPr>
            <a:spLocks/>
          </p:cNvSpPr>
          <p:nvPr/>
        </p:nvSpPr>
        <p:spPr bwMode="auto">
          <a:xfrm>
            <a:off x="2032000" y="319994"/>
            <a:ext cx="444500" cy="300037"/>
          </a:xfrm>
          <a:custGeom>
            <a:avLst/>
            <a:gdLst>
              <a:gd name="T0" fmla="*/ 108 w 224"/>
              <a:gd name="T1" fmla="*/ 0 h 151"/>
              <a:gd name="T2" fmla="*/ 17 w 224"/>
              <a:gd name="T3" fmla="*/ 55 h 151"/>
              <a:gd name="T4" fmla="*/ 16 w 224"/>
              <a:gd name="T5" fmla="*/ 151 h 151"/>
              <a:gd name="T6" fmla="*/ 16 w 224"/>
              <a:gd name="T7" fmla="*/ 151 h 151"/>
              <a:gd name="T8" fmla="*/ 17 w 224"/>
              <a:gd name="T9" fmla="*/ 55 h 151"/>
              <a:gd name="T10" fmla="*/ 108 w 224"/>
              <a:gd name="T11" fmla="*/ 0 h 151"/>
              <a:gd name="T12" fmla="*/ 158 w 224"/>
              <a:gd name="T13" fmla="*/ 13 h 151"/>
              <a:gd name="T14" fmla="*/ 204 w 224"/>
              <a:gd name="T15" fmla="*/ 143 h 151"/>
              <a:gd name="T16" fmla="*/ 158 w 224"/>
              <a:gd name="T17" fmla="*/ 13 h 151"/>
              <a:gd name="T18" fmla="*/ 108 w 224"/>
              <a:gd name="T19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4" h="151">
                <a:moveTo>
                  <a:pt x="108" y="0"/>
                </a:moveTo>
                <a:cubicBezTo>
                  <a:pt x="71" y="0"/>
                  <a:pt x="36" y="20"/>
                  <a:pt x="17" y="55"/>
                </a:cubicBezTo>
                <a:cubicBezTo>
                  <a:pt x="0" y="86"/>
                  <a:pt x="1" y="122"/>
                  <a:pt x="16" y="151"/>
                </a:cubicBezTo>
                <a:cubicBezTo>
                  <a:pt x="16" y="151"/>
                  <a:pt x="16" y="151"/>
                  <a:pt x="16" y="151"/>
                </a:cubicBezTo>
                <a:cubicBezTo>
                  <a:pt x="1" y="122"/>
                  <a:pt x="0" y="86"/>
                  <a:pt x="17" y="55"/>
                </a:cubicBezTo>
                <a:cubicBezTo>
                  <a:pt x="36" y="20"/>
                  <a:pt x="72" y="0"/>
                  <a:pt x="108" y="0"/>
                </a:cubicBezTo>
                <a:cubicBezTo>
                  <a:pt x="125" y="0"/>
                  <a:pt x="142" y="4"/>
                  <a:pt x="158" y="13"/>
                </a:cubicBezTo>
                <a:cubicBezTo>
                  <a:pt x="204" y="38"/>
                  <a:pt x="224" y="95"/>
                  <a:pt x="204" y="143"/>
                </a:cubicBezTo>
                <a:cubicBezTo>
                  <a:pt x="224" y="95"/>
                  <a:pt x="204" y="38"/>
                  <a:pt x="158" y="13"/>
                </a:cubicBezTo>
                <a:cubicBezTo>
                  <a:pt x="142" y="4"/>
                  <a:pt x="125" y="0"/>
                  <a:pt x="108" y="0"/>
                </a:cubicBezTo>
              </a:path>
            </a:pathLst>
          </a:custGeom>
          <a:solidFill>
            <a:srgbClr val="DAB3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Freeform 27"/>
          <p:cNvSpPr>
            <a:spLocks/>
          </p:cNvSpPr>
          <p:nvPr/>
        </p:nvSpPr>
        <p:spPr bwMode="auto">
          <a:xfrm>
            <a:off x="2138363" y="386669"/>
            <a:ext cx="214313" cy="277812"/>
          </a:xfrm>
          <a:custGeom>
            <a:avLst/>
            <a:gdLst>
              <a:gd name="T0" fmla="*/ 99 w 108"/>
              <a:gd name="T1" fmla="*/ 63 h 140"/>
              <a:gd name="T2" fmla="*/ 71 w 108"/>
              <a:gd name="T3" fmla="*/ 48 h 140"/>
              <a:gd name="T4" fmla="*/ 74 w 108"/>
              <a:gd name="T5" fmla="*/ 43 h 140"/>
              <a:gd name="T6" fmla="*/ 78 w 108"/>
              <a:gd name="T7" fmla="*/ 33 h 140"/>
              <a:gd name="T8" fmla="*/ 75 w 108"/>
              <a:gd name="T9" fmla="*/ 29 h 140"/>
              <a:gd name="T10" fmla="*/ 70 w 108"/>
              <a:gd name="T11" fmla="*/ 29 h 140"/>
              <a:gd name="T12" fmla="*/ 66 w 108"/>
              <a:gd name="T13" fmla="*/ 34 h 140"/>
              <a:gd name="T14" fmla="*/ 63 w 108"/>
              <a:gd name="T15" fmla="*/ 44 h 140"/>
              <a:gd name="T16" fmla="*/ 73 w 108"/>
              <a:gd name="T17" fmla="*/ 63 h 140"/>
              <a:gd name="T18" fmla="*/ 82 w 108"/>
              <a:gd name="T19" fmla="*/ 81 h 140"/>
              <a:gd name="T20" fmla="*/ 83 w 108"/>
              <a:gd name="T21" fmla="*/ 94 h 140"/>
              <a:gd name="T22" fmla="*/ 77 w 108"/>
              <a:gd name="T23" fmla="*/ 111 h 140"/>
              <a:gd name="T24" fmla="*/ 57 w 108"/>
              <a:gd name="T25" fmla="*/ 130 h 140"/>
              <a:gd name="T26" fmla="*/ 30 w 108"/>
              <a:gd name="T27" fmla="*/ 129 h 140"/>
              <a:gd name="T28" fmla="*/ 24 w 108"/>
              <a:gd name="T29" fmla="*/ 140 h 140"/>
              <a:gd name="T30" fmla="*/ 11 w 108"/>
              <a:gd name="T31" fmla="*/ 133 h 140"/>
              <a:gd name="T32" fmla="*/ 17 w 108"/>
              <a:gd name="T33" fmla="*/ 122 h 140"/>
              <a:gd name="T34" fmla="*/ 2 w 108"/>
              <a:gd name="T35" fmla="*/ 103 h 140"/>
              <a:gd name="T36" fmla="*/ 8 w 108"/>
              <a:gd name="T37" fmla="*/ 72 h 140"/>
              <a:gd name="T38" fmla="*/ 11 w 108"/>
              <a:gd name="T39" fmla="*/ 66 h 140"/>
              <a:gd name="T40" fmla="*/ 39 w 108"/>
              <a:gd name="T41" fmla="*/ 82 h 140"/>
              <a:gd name="T42" fmla="*/ 36 w 108"/>
              <a:gd name="T43" fmla="*/ 88 h 140"/>
              <a:gd name="T44" fmla="*/ 29 w 108"/>
              <a:gd name="T45" fmla="*/ 103 h 140"/>
              <a:gd name="T46" fmla="*/ 31 w 108"/>
              <a:gd name="T47" fmla="*/ 108 h 140"/>
              <a:gd name="T48" fmla="*/ 37 w 108"/>
              <a:gd name="T49" fmla="*/ 108 h 140"/>
              <a:gd name="T50" fmla="*/ 41 w 108"/>
              <a:gd name="T51" fmla="*/ 103 h 140"/>
              <a:gd name="T52" fmla="*/ 47 w 108"/>
              <a:gd name="T53" fmla="*/ 89 h 140"/>
              <a:gd name="T54" fmla="*/ 43 w 108"/>
              <a:gd name="T55" fmla="*/ 76 h 140"/>
              <a:gd name="T56" fmla="*/ 32 w 108"/>
              <a:gd name="T57" fmla="*/ 54 h 140"/>
              <a:gd name="T58" fmla="*/ 30 w 108"/>
              <a:gd name="T59" fmla="*/ 39 h 140"/>
              <a:gd name="T60" fmla="*/ 35 w 108"/>
              <a:gd name="T61" fmla="*/ 22 h 140"/>
              <a:gd name="T62" fmla="*/ 53 w 108"/>
              <a:gd name="T63" fmla="*/ 6 h 140"/>
              <a:gd name="T64" fmla="*/ 79 w 108"/>
              <a:gd name="T65" fmla="*/ 9 h 140"/>
              <a:gd name="T66" fmla="*/ 84 w 108"/>
              <a:gd name="T67" fmla="*/ 0 h 140"/>
              <a:gd name="T68" fmla="*/ 96 w 108"/>
              <a:gd name="T69" fmla="*/ 7 h 140"/>
              <a:gd name="T70" fmla="*/ 92 w 108"/>
              <a:gd name="T71" fmla="*/ 16 h 140"/>
              <a:gd name="T72" fmla="*/ 106 w 108"/>
              <a:gd name="T73" fmla="*/ 35 h 140"/>
              <a:gd name="T74" fmla="*/ 102 w 108"/>
              <a:gd name="T75" fmla="*/ 58 h 140"/>
              <a:gd name="T76" fmla="*/ 99 w 108"/>
              <a:gd name="T77" fmla="*/ 63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8" h="140">
                <a:moveTo>
                  <a:pt x="99" y="63"/>
                </a:moveTo>
                <a:cubicBezTo>
                  <a:pt x="71" y="48"/>
                  <a:pt x="71" y="48"/>
                  <a:pt x="71" y="48"/>
                </a:cubicBezTo>
                <a:cubicBezTo>
                  <a:pt x="74" y="43"/>
                  <a:pt x="74" y="43"/>
                  <a:pt x="74" y="43"/>
                </a:cubicBezTo>
                <a:cubicBezTo>
                  <a:pt x="76" y="39"/>
                  <a:pt x="78" y="35"/>
                  <a:pt x="78" y="33"/>
                </a:cubicBezTo>
                <a:cubicBezTo>
                  <a:pt x="78" y="31"/>
                  <a:pt x="77" y="30"/>
                  <a:pt x="75" y="29"/>
                </a:cubicBezTo>
                <a:cubicBezTo>
                  <a:pt x="73" y="28"/>
                  <a:pt x="72" y="28"/>
                  <a:pt x="70" y="29"/>
                </a:cubicBezTo>
                <a:cubicBezTo>
                  <a:pt x="68" y="29"/>
                  <a:pt x="67" y="31"/>
                  <a:pt x="66" y="34"/>
                </a:cubicBezTo>
                <a:cubicBezTo>
                  <a:pt x="63" y="38"/>
                  <a:pt x="62" y="42"/>
                  <a:pt x="63" y="44"/>
                </a:cubicBezTo>
                <a:cubicBezTo>
                  <a:pt x="64" y="47"/>
                  <a:pt x="67" y="53"/>
                  <a:pt x="73" y="63"/>
                </a:cubicBezTo>
                <a:cubicBezTo>
                  <a:pt x="77" y="71"/>
                  <a:pt x="80" y="77"/>
                  <a:pt x="82" y="81"/>
                </a:cubicBezTo>
                <a:cubicBezTo>
                  <a:pt x="83" y="84"/>
                  <a:pt x="84" y="89"/>
                  <a:pt x="83" y="94"/>
                </a:cubicBezTo>
                <a:cubicBezTo>
                  <a:pt x="83" y="99"/>
                  <a:pt x="81" y="105"/>
                  <a:pt x="77" y="111"/>
                </a:cubicBezTo>
                <a:cubicBezTo>
                  <a:pt x="72" y="121"/>
                  <a:pt x="65" y="127"/>
                  <a:pt x="57" y="130"/>
                </a:cubicBezTo>
                <a:cubicBezTo>
                  <a:pt x="49" y="133"/>
                  <a:pt x="40" y="133"/>
                  <a:pt x="30" y="129"/>
                </a:cubicBezTo>
                <a:cubicBezTo>
                  <a:pt x="24" y="140"/>
                  <a:pt x="24" y="140"/>
                  <a:pt x="24" y="140"/>
                </a:cubicBezTo>
                <a:cubicBezTo>
                  <a:pt x="11" y="133"/>
                  <a:pt x="11" y="133"/>
                  <a:pt x="11" y="133"/>
                </a:cubicBezTo>
                <a:cubicBezTo>
                  <a:pt x="17" y="122"/>
                  <a:pt x="17" y="122"/>
                  <a:pt x="17" y="122"/>
                </a:cubicBezTo>
                <a:cubicBezTo>
                  <a:pt x="10" y="117"/>
                  <a:pt x="5" y="111"/>
                  <a:pt x="2" y="103"/>
                </a:cubicBezTo>
                <a:cubicBezTo>
                  <a:pt x="0" y="95"/>
                  <a:pt x="2" y="84"/>
                  <a:pt x="8" y="72"/>
                </a:cubicBezTo>
                <a:cubicBezTo>
                  <a:pt x="11" y="66"/>
                  <a:pt x="11" y="66"/>
                  <a:pt x="11" y="66"/>
                </a:cubicBezTo>
                <a:cubicBezTo>
                  <a:pt x="39" y="82"/>
                  <a:pt x="39" y="82"/>
                  <a:pt x="39" y="82"/>
                </a:cubicBezTo>
                <a:cubicBezTo>
                  <a:pt x="36" y="88"/>
                  <a:pt x="36" y="88"/>
                  <a:pt x="36" y="88"/>
                </a:cubicBezTo>
                <a:cubicBezTo>
                  <a:pt x="31" y="96"/>
                  <a:pt x="29" y="101"/>
                  <a:pt x="29" y="103"/>
                </a:cubicBezTo>
                <a:cubicBezTo>
                  <a:pt x="28" y="105"/>
                  <a:pt x="29" y="107"/>
                  <a:pt x="31" y="108"/>
                </a:cubicBezTo>
                <a:cubicBezTo>
                  <a:pt x="33" y="109"/>
                  <a:pt x="35" y="109"/>
                  <a:pt x="37" y="108"/>
                </a:cubicBezTo>
                <a:cubicBezTo>
                  <a:pt x="38" y="108"/>
                  <a:pt x="40" y="106"/>
                  <a:pt x="41" y="103"/>
                </a:cubicBezTo>
                <a:cubicBezTo>
                  <a:pt x="45" y="97"/>
                  <a:pt x="47" y="92"/>
                  <a:pt x="47" y="89"/>
                </a:cubicBezTo>
                <a:cubicBezTo>
                  <a:pt x="48" y="86"/>
                  <a:pt x="46" y="82"/>
                  <a:pt x="43" y="76"/>
                </a:cubicBezTo>
                <a:cubicBezTo>
                  <a:pt x="37" y="66"/>
                  <a:pt x="34" y="59"/>
                  <a:pt x="32" y="54"/>
                </a:cubicBezTo>
                <a:cubicBezTo>
                  <a:pt x="30" y="50"/>
                  <a:pt x="30" y="45"/>
                  <a:pt x="30" y="39"/>
                </a:cubicBezTo>
                <a:cubicBezTo>
                  <a:pt x="30" y="34"/>
                  <a:pt x="32" y="28"/>
                  <a:pt x="35" y="22"/>
                </a:cubicBezTo>
                <a:cubicBezTo>
                  <a:pt x="39" y="14"/>
                  <a:pt x="45" y="8"/>
                  <a:pt x="53" y="6"/>
                </a:cubicBezTo>
                <a:cubicBezTo>
                  <a:pt x="60" y="4"/>
                  <a:pt x="69" y="5"/>
                  <a:pt x="79" y="9"/>
                </a:cubicBezTo>
                <a:cubicBezTo>
                  <a:pt x="84" y="0"/>
                  <a:pt x="84" y="0"/>
                  <a:pt x="84" y="0"/>
                </a:cubicBezTo>
                <a:cubicBezTo>
                  <a:pt x="96" y="7"/>
                  <a:pt x="96" y="7"/>
                  <a:pt x="96" y="7"/>
                </a:cubicBezTo>
                <a:cubicBezTo>
                  <a:pt x="92" y="16"/>
                  <a:pt x="92" y="16"/>
                  <a:pt x="92" y="16"/>
                </a:cubicBezTo>
                <a:cubicBezTo>
                  <a:pt x="100" y="22"/>
                  <a:pt x="104" y="28"/>
                  <a:pt x="106" y="35"/>
                </a:cubicBezTo>
                <a:cubicBezTo>
                  <a:pt x="108" y="42"/>
                  <a:pt x="107" y="50"/>
                  <a:pt x="102" y="58"/>
                </a:cubicBezTo>
                <a:cubicBezTo>
                  <a:pt x="101" y="59"/>
                  <a:pt x="100" y="61"/>
                  <a:pt x="99" y="63"/>
                </a:cubicBezTo>
              </a:path>
            </a:pathLst>
          </a:custGeom>
          <a:solidFill>
            <a:srgbClr val="D1A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Freeform 28"/>
          <p:cNvSpPr>
            <a:spLocks/>
          </p:cNvSpPr>
          <p:nvPr/>
        </p:nvSpPr>
        <p:spPr bwMode="auto">
          <a:xfrm>
            <a:off x="1316038" y="620031"/>
            <a:ext cx="1308100" cy="1006475"/>
          </a:xfrm>
          <a:custGeom>
            <a:avLst/>
            <a:gdLst>
              <a:gd name="T0" fmla="*/ 0 w 660"/>
              <a:gd name="T1" fmla="*/ 455 h 508"/>
              <a:gd name="T2" fmla="*/ 53 w 660"/>
              <a:gd name="T3" fmla="*/ 508 h 508"/>
              <a:gd name="T4" fmla="*/ 607 w 660"/>
              <a:gd name="T5" fmla="*/ 508 h 508"/>
              <a:gd name="T6" fmla="*/ 660 w 660"/>
              <a:gd name="T7" fmla="*/ 455 h 508"/>
              <a:gd name="T8" fmla="*/ 660 w 660"/>
              <a:gd name="T9" fmla="*/ 53 h 508"/>
              <a:gd name="T10" fmla="*/ 607 w 660"/>
              <a:gd name="T11" fmla="*/ 0 h 508"/>
              <a:gd name="T12" fmla="*/ 53 w 660"/>
              <a:gd name="T13" fmla="*/ 0 h 508"/>
              <a:gd name="T14" fmla="*/ 0 w 660"/>
              <a:gd name="T15" fmla="*/ 53 h 508"/>
              <a:gd name="T16" fmla="*/ 0 w 660"/>
              <a:gd name="T17" fmla="*/ 455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0" h="508">
                <a:moveTo>
                  <a:pt x="0" y="455"/>
                </a:moveTo>
                <a:cubicBezTo>
                  <a:pt x="0" y="485"/>
                  <a:pt x="24" y="508"/>
                  <a:pt x="53" y="508"/>
                </a:cubicBezTo>
                <a:cubicBezTo>
                  <a:pt x="607" y="508"/>
                  <a:pt x="607" y="508"/>
                  <a:pt x="607" y="508"/>
                </a:cubicBezTo>
                <a:cubicBezTo>
                  <a:pt x="636" y="508"/>
                  <a:pt x="660" y="485"/>
                  <a:pt x="660" y="455"/>
                </a:cubicBezTo>
                <a:cubicBezTo>
                  <a:pt x="660" y="53"/>
                  <a:pt x="660" y="53"/>
                  <a:pt x="660" y="53"/>
                </a:cubicBezTo>
                <a:cubicBezTo>
                  <a:pt x="660" y="24"/>
                  <a:pt x="636" y="0"/>
                  <a:pt x="607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24" y="0"/>
                  <a:pt x="0" y="24"/>
                  <a:pt x="0" y="53"/>
                </a:cubicBezTo>
                <a:cubicBezTo>
                  <a:pt x="0" y="455"/>
                  <a:pt x="0" y="455"/>
                  <a:pt x="0" y="455"/>
                </a:cubicBezTo>
              </a:path>
            </a:pathLst>
          </a:custGeom>
          <a:solidFill>
            <a:srgbClr val="4235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1316038" y="621619"/>
            <a:ext cx="85725" cy="106362"/>
          </a:xfrm>
          <a:custGeom>
            <a:avLst/>
            <a:gdLst>
              <a:gd name="T0" fmla="*/ 43 w 43"/>
              <a:gd name="T1" fmla="*/ 0 h 54"/>
              <a:gd name="T2" fmla="*/ 0 w 43"/>
              <a:gd name="T3" fmla="*/ 52 h 54"/>
              <a:gd name="T4" fmla="*/ 0 w 43"/>
              <a:gd name="T5" fmla="*/ 54 h 54"/>
              <a:gd name="T6" fmla="*/ 0 w 43"/>
              <a:gd name="T7" fmla="*/ 54 h 54"/>
              <a:gd name="T8" fmla="*/ 0 w 43"/>
              <a:gd name="T9" fmla="*/ 52 h 54"/>
              <a:gd name="T10" fmla="*/ 43 w 43"/>
              <a:gd name="T11" fmla="*/ 0 h 54"/>
              <a:gd name="T12" fmla="*/ 43 w 43"/>
              <a:gd name="T13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" h="54">
                <a:moveTo>
                  <a:pt x="43" y="0"/>
                </a:moveTo>
                <a:cubicBezTo>
                  <a:pt x="19" y="5"/>
                  <a:pt x="0" y="26"/>
                  <a:pt x="0" y="52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26"/>
                  <a:pt x="19" y="5"/>
                  <a:pt x="43" y="0"/>
                </a:cubicBezTo>
                <a:cubicBezTo>
                  <a:pt x="43" y="0"/>
                  <a:pt x="43" y="0"/>
                  <a:pt x="43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Freeform 30"/>
          <p:cNvSpPr>
            <a:spLocks/>
          </p:cNvSpPr>
          <p:nvPr/>
        </p:nvSpPr>
        <p:spPr bwMode="auto">
          <a:xfrm>
            <a:off x="1401763" y="620031"/>
            <a:ext cx="55563" cy="1587"/>
          </a:xfrm>
          <a:custGeom>
            <a:avLst/>
            <a:gdLst>
              <a:gd name="T0" fmla="*/ 28 w 28"/>
              <a:gd name="T1" fmla="*/ 0 h 1"/>
              <a:gd name="T2" fmla="*/ 10 w 28"/>
              <a:gd name="T3" fmla="*/ 0 h 1"/>
              <a:gd name="T4" fmla="*/ 0 w 28"/>
              <a:gd name="T5" fmla="*/ 1 h 1"/>
              <a:gd name="T6" fmla="*/ 0 w 28"/>
              <a:gd name="T7" fmla="*/ 1 h 1"/>
              <a:gd name="T8" fmla="*/ 10 w 28"/>
              <a:gd name="T9" fmla="*/ 0 h 1"/>
              <a:gd name="T10" fmla="*/ 28 w 28"/>
              <a:gd name="T11" fmla="*/ 0 h 1"/>
              <a:gd name="T12" fmla="*/ 28 w 28"/>
              <a:gd name="T1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" h="1">
                <a:moveTo>
                  <a:pt x="28" y="0"/>
                </a:moveTo>
                <a:cubicBezTo>
                  <a:pt x="10" y="0"/>
                  <a:pt x="10" y="0"/>
                  <a:pt x="10" y="0"/>
                </a:cubicBezTo>
                <a:cubicBezTo>
                  <a:pt x="7" y="0"/>
                  <a:pt x="3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3" y="1"/>
                  <a:pt x="7" y="0"/>
                  <a:pt x="10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0"/>
                  <a:pt x="28" y="0"/>
                  <a:pt x="28" y="0"/>
                </a:cubicBezTo>
              </a:path>
            </a:pathLst>
          </a:custGeom>
          <a:solidFill>
            <a:srgbClr val="EEC1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" name="Freeform 31"/>
          <p:cNvSpPr>
            <a:spLocks/>
          </p:cNvSpPr>
          <p:nvPr/>
        </p:nvSpPr>
        <p:spPr bwMode="auto">
          <a:xfrm>
            <a:off x="1457325" y="620031"/>
            <a:ext cx="38100" cy="0"/>
          </a:xfrm>
          <a:custGeom>
            <a:avLst/>
            <a:gdLst>
              <a:gd name="T0" fmla="*/ 19 w 19"/>
              <a:gd name="T1" fmla="*/ 0 w 19"/>
              <a:gd name="T2" fmla="*/ 0 w 19"/>
              <a:gd name="T3" fmla="*/ 19 w 19"/>
              <a:gd name="T4" fmla="*/ 19 w 19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</a:cxnLst>
            <a:rect l="0" t="0" r="r" b="b"/>
            <a:pathLst>
              <a:path w="19">
                <a:moveTo>
                  <a:pt x="19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CC9F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Freeform 32"/>
          <p:cNvSpPr>
            <a:spLocks/>
          </p:cNvSpPr>
          <p:nvPr/>
        </p:nvSpPr>
        <p:spPr bwMode="auto">
          <a:xfrm>
            <a:off x="1495425" y="620031"/>
            <a:ext cx="169863" cy="0"/>
          </a:xfrm>
          <a:custGeom>
            <a:avLst/>
            <a:gdLst>
              <a:gd name="T0" fmla="*/ 86 w 86"/>
              <a:gd name="T1" fmla="*/ 0 w 86"/>
              <a:gd name="T2" fmla="*/ 0 w 86"/>
              <a:gd name="T3" fmla="*/ 86 w 86"/>
              <a:gd name="T4" fmla="*/ 86 w 8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</a:cxnLst>
            <a:rect l="0" t="0" r="r" b="b"/>
            <a:pathLst>
              <a:path w="86">
                <a:moveTo>
                  <a:pt x="86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86" y="0"/>
                  <a:pt x="86" y="0"/>
                  <a:pt x="86" y="0"/>
                </a:cubicBezTo>
                <a:cubicBezTo>
                  <a:pt x="86" y="0"/>
                  <a:pt x="86" y="0"/>
                  <a:pt x="86" y="0"/>
                </a:cubicBezTo>
              </a:path>
            </a:pathLst>
          </a:custGeom>
          <a:solidFill>
            <a:srgbClr val="F0CB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3" name="Oval 33"/>
          <p:cNvSpPr>
            <a:spLocks noChangeArrowheads="1"/>
          </p:cNvSpPr>
          <p:nvPr/>
        </p:nvSpPr>
        <p:spPr bwMode="auto">
          <a:xfrm>
            <a:off x="1495425" y="620031"/>
            <a:ext cx="1588" cy="1587"/>
          </a:xfrm>
          <a:prstGeom prst="ellipse">
            <a:avLst/>
          </a:prstGeom>
          <a:solidFill>
            <a:srgbClr val="D5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Freeform 34"/>
          <p:cNvSpPr>
            <a:spLocks/>
          </p:cNvSpPr>
          <p:nvPr/>
        </p:nvSpPr>
        <p:spPr bwMode="auto">
          <a:xfrm>
            <a:off x="1665288" y="620031"/>
            <a:ext cx="57150" cy="0"/>
          </a:xfrm>
          <a:custGeom>
            <a:avLst/>
            <a:gdLst>
              <a:gd name="T0" fmla="*/ 29 w 29"/>
              <a:gd name="T1" fmla="*/ 0 w 29"/>
              <a:gd name="T2" fmla="*/ 0 w 29"/>
              <a:gd name="T3" fmla="*/ 29 w 29"/>
              <a:gd name="T4" fmla="*/ 29 w 29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</a:cxnLst>
            <a:rect l="0" t="0" r="r" b="b"/>
            <a:pathLst>
              <a:path w="29">
                <a:moveTo>
                  <a:pt x="29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9" y="0"/>
                  <a:pt x="29" y="0"/>
                  <a:pt x="29" y="0"/>
                </a:cubicBezTo>
              </a:path>
            </a:pathLst>
          </a:custGeom>
          <a:solidFill>
            <a:srgbClr val="F3C5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Freeform 35"/>
          <p:cNvSpPr>
            <a:spLocks/>
          </p:cNvSpPr>
          <p:nvPr/>
        </p:nvSpPr>
        <p:spPr bwMode="auto">
          <a:xfrm>
            <a:off x="1722438" y="620031"/>
            <a:ext cx="38100" cy="0"/>
          </a:xfrm>
          <a:custGeom>
            <a:avLst/>
            <a:gdLst>
              <a:gd name="T0" fmla="*/ 19 w 19"/>
              <a:gd name="T1" fmla="*/ 0 w 19"/>
              <a:gd name="T2" fmla="*/ 0 w 19"/>
              <a:gd name="T3" fmla="*/ 19 w 19"/>
              <a:gd name="T4" fmla="*/ 19 w 19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</a:cxnLst>
            <a:rect l="0" t="0" r="r" b="b"/>
            <a:pathLst>
              <a:path w="19">
                <a:moveTo>
                  <a:pt x="19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D0A3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6" name="Freeform 36"/>
          <p:cNvSpPr>
            <a:spLocks/>
          </p:cNvSpPr>
          <p:nvPr/>
        </p:nvSpPr>
        <p:spPr bwMode="auto">
          <a:xfrm>
            <a:off x="1760538" y="620031"/>
            <a:ext cx="198438" cy="0"/>
          </a:xfrm>
          <a:custGeom>
            <a:avLst/>
            <a:gdLst>
              <a:gd name="T0" fmla="*/ 100 w 100"/>
              <a:gd name="T1" fmla="*/ 0 w 100"/>
              <a:gd name="T2" fmla="*/ 0 w 100"/>
              <a:gd name="T3" fmla="*/ 100 w 100"/>
              <a:gd name="T4" fmla="*/ 100 w 100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</a:cxnLst>
            <a:rect l="0" t="0" r="r" b="b"/>
            <a:pathLst>
              <a:path w="100">
                <a:moveTo>
                  <a:pt x="10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00" y="0"/>
                  <a:pt x="100" y="0"/>
                  <a:pt x="100" y="0"/>
                </a:cubicBezTo>
                <a:cubicBezTo>
                  <a:pt x="100" y="0"/>
                  <a:pt x="100" y="0"/>
                  <a:pt x="100" y="0"/>
                </a:cubicBezTo>
              </a:path>
            </a:pathLst>
          </a:custGeom>
          <a:solidFill>
            <a:srgbClr val="F5D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Oval 37"/>
          <p:cNvSpPr>
            <a:spLocks noChangeArrowheads="1"/>
          </p:cNvSpPr>
          <p:nvPr/>
        </p:nvSpPr>
        <p:spPr bwMode="auto">
          <a:xfrm>
            <a:off x="1760538" y="620031"/>
            <a:ext cx="1588" cy="1587"/>
          </a:xfrm>
          <a:prstGeom prst="ellipse">
            <a:avLst/>
          </a:prstGeom>
          <a:solidFill>
            <a:srgbClr val="D9B4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Freeform 38"/>
          <p:cNvSpPr>
            <a:spLocks/>
          </p:cNvSpPr>
          <p:nvPr/>
        </p:nvSpPr>
        <p:spPr bwMode="auto">
          <a:xfrm>
            <a:off x="2533650" y="620031"/>
            <a:ext cx="90488" cy="104775"/>
          </a:xfrm>
          <a:custGeom>
            <a:avLst/>
            <a:gdLst>
              <a:gd name="T0" fmla="*/ 0 w 46"/>
              <a:gd name="T1" fmla="*/ 0 h 53"/>
              <a:gd name="T2" fmla="*/ 0 w 46"/>
              <a:gd name="T3" fmla="*/ 1 h 53"/>
              <a:gd name="T4" fmla="*/ 46 w 46"/>
              <a:gd name="T5" fmla="*/ 53 h 53"/>
              <a:gd name="T6" fmla="*/ 0 w 46"/>
              <a:gd name="T7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" h="53">
                <a:moveTo>
                  <a:pt x="0" y="0"/>
                </a:moveTo>
                <a:cubicBezTo>
                  <a:pt x="0" y="0"/>
                  <a:pt x="0" y="1"/>
                  <a:pt x="0" y="1"/>
                </a:cubicBezTo>
                <a:cubicBezTo>
                  <a:pt x="26" y="4"/>
                  <a:pt x="46" y="26"/>
                  <a:pt x="46" y="53"/>
                </a:cubicBezTo>
                <a:cubicBezTo>
                  <a:pt x="46" y="22"/>
                  <a:pt x="21" y="2"/>
                  <a:pt x="0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Freeform 39"/>
          <p:cNvSpPr>
            <a:spLocks noEditPoints="1"/>
          </p:cNvSpPr>
          <p:nvPr/>
        </p:nvSpPr>
        <p:spPr bwMode="auto">
          <a:xfrm>
            <a:off x="1958975" y="620031"/>
            <a:ext cx="574675" cy="1587"/>
          </a:xfrm>
          <a:custGeom>
            <a:avLst/>
            <a:gdLst>
              <a:gd name="T0" fmla="*/ 32 w 290"/>
              <a:gd name="T1" fmla="*/ 0 h 1"/>
              <a:gd name="T2" fmla="*/ 0 w 290"/>
              <a:gd name="T3" fmla="*/ 0 h 1"/>
              <a:gd name="T4" fmla="*/ 0 w 290"/>
              <a:gd name="T5" fmla="*/ 0 h 1"/>
              <a:gd name="T6" fmla="*/ 32 w 290"/>
              <a:gd name="T7" fmla="*/ 0 h 1"/>
              <a:gd name="T8" fmla="*/ 32 w 290"/>
              <a:gd name="T9" fmla="*/ 0 h 1"/>
              <a:gd name="T10" fmla="*/ 237 w 290"/>
              <a:gd name="T11" fmla="*/ 0 h 1"/>
              <a:gd name="T12" fmla="*/ 237 w 290"/>
              <a:gd name="T13" fmla="*/ 0 h 1"/>
              <a:gd name="T14" fmla="*/ 237 w 290"/>
              <a:gd name="T15" fmla="*/ 0 h 1"/>
              <a:gd name="T16" fmla="*/ 237 w 290"/>
              <a:gd name="T17" fmla="*/ 0 h 1"/>
              <a:gd name="T18" fmla="*/ 237 w 290"/>
              <a:gd name="T19" fmla="*/ 0 h 1"/>
              <a:gd name="T20" fmla="*/ 286 w 290"/>
              <a:gd name="T21" fmla="*/ 0 h 1"/>
              <a:gd name="T22" fmla="*/ 259 w 290"/>
              <a:gd name="T23" fmla="*/ 0 h 1"/>
              <a:gd name="T24" fmla="*/ 259 w 290"/>
              <a:gd name="T25" fmla="*/ 0 h 1"/>
              <a:gd name="T26" fmla="*/ 283 w 290"/>
              <a:gd name="T27" fmla="*/ 0 h 1"/>
              <a:gd name="T28" fmla="*/ 290 w 290"/>
              <a:gd name="T29" fmla="*/ 1 h 1"/>
              <a:gd name="T30" fmla="*/ 290 w 290"/>
              <a:gd name="T31" fmla="*/ 0 h 1"/>
              <a:gd name="T32" fmla="*/ 286 w 290"/>
              <a:gd name="T3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90" h="1">
                <a:moveTo>
                  <a:pt x="32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0"/>
                  <a:pt x="32" y="0"/>
                  <a:pt x="32" y="0"/>
                </a:cubicBezTo>
                <a:moveTo>
                  <a:pt x="237" y="0"/>
                </a:moveTo>
                <a:cubicBezTo>
                  <a:pt x="237" y="0"/>
                  <a:pt x="237" y="0"/>
                  <a:pt x="237" y="0"/>
                </a:cubicBezTo>
                <a:cubicBezTo>
                  <a:pt x="237" y="0"/>
                  <a:pt x="237" y="0"/>
                  <a:pt x="237" y="0"/>
                </a:cubicBezTo>
                <a:cubicBezTo>
                  <a:pt x="237" y="0"/>
                  <a:pt x="237" y="0"/>
                  <a:pt x="237" y="0"/>
                </a:cubicBezTo>
                <a:cubicBezTo>
                  <a:pt x="237" y="0"/>
                  <a:pt x="237" y="0"/>
                  <a:pt x="237" y="0"/>
                </a:cubicBezTo>
                <a:moveTo>
                  <a:pt x="286" y="0"/>
                </a:moveTo>
                <a:cubicBezTo>
                  <a:pt x="259" y="0"/>
                  <a:pt x="259" y="0"/>
                  <a:pt x="259" y="0"/>
                </a:cubicBezTo>
                <a:cubicBezTo>
                  <a:pt x="259" y="0"/>
                  <a:pt x="259" y="0"/>
                  <a:pt x="259" y="0"/>
                </a:cubicBezTo>
                <a:cubicBezTo>
                  <a:pt x="283" y="0"/>
                  <a:pt x="283" y="0"/>
                  <a:pt x="283" y="0"/>
                </a:cubicBezTo>
                <a:cubicBezTo>
                  <a:pt x="285" y="0"/>
                  <a:pt x="288" y="0"/>
                  <a:pt x="290" y="1"/>
                </a:cubicBezTo>
                <a:cubicBezTo>
                  <a:pt x="290" y="1"/>
                  <a:pt x="290" y="0"/>
                  <a:pt x="290" y="0"/>
                </a:cubicBezTo>
                <a:cubicBezTo>
                  <a:pt x="289" y="0"/>
                  <a:pt x="287" y="0"/>
                  <a:pt x="286" y="0"/>
                </a:cubicBezTo>
              </a:path>
            </a:pathLst>
          </a:custGeom>
          <a:solidFill>
            <a:srgbClr val="F6C8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Freeform 40"/>
          <p:cNvSpPr>
            <a:spLocks noEditPoints="1"/>
          </p:cNvSpPr>
          <p:nvPr/>
        </p:nvSpPr>
        <p:spPr bwMode="auto">
          <a:xfrm>
            <a:off x="2022475" y="620031"/>
            <a:ext cx="449263" cy="0"/>
          </a:xfrm>
          <a:custGeom>
            <a:avLst/>
            <a:gdLst>
              <a:gd name="T0" fmla="*/ 21 w 227"/>
              <a:gd name="T1" fmla="*/ 0 w 227"/>
              <a:gd name="T2" fmla="*/ 0 w 227"/>
              <a:gd name="T3" fmla="*/ 21 w 227"/>
              <a:gd name="T4" fmla="*/ 21 w 227"/>
              <a:gd name="T5" fmla="*/ 227 w 227"/>
              <a:gd name="T6" fmla="*/ 205 w 227"/>
              <a:gd name="T7" fmla="*/ 205 w 227"/>
              <a:gd name="T8" fmla="*/ 227 w 227"/>
              <a:gd name="T9" fmla="*/ 227 w 22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  <a:cxn ang="0">
                <a:pos x="T5" y="0"/>
              </a:cxn>
              <a:cxn ang="0">
                <a:pos x="T6" y="0"/>
              </a:cxn>
              <a:cxn ang="0">
                <a:pos x="T7" y="0"/>
              </a:cxn>
              <a:cxn ang="0">
                <a:pos x="T8" y="0"/>
              </a:cxn>
              <a:cxn ang="0">
                <a:pos x="T9" y="0"/>
              </a:cxn>
            </a:cxnLst>
            <a:rect l="0" t="0" r="r" b="b"/>
            <a:pathLst>
              <a:path w="227">
                <a:moveTo>
                  <a:pt x="2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1" y="0"/>
                  <a:pt x="21" y="0"/>
                  <a:pt x="21" y="0"/>
                </a:cubicBezTo>
                <a:moveTo>
                  <a:pt x="227" y="0"/>
                </a:moveTo>
                <a:cubicBezTo>
                  <a:pt x="205" y="0"/>
                  <a:pt x="205" y="0"/>
                  <a:pt x="205" y="0"/>
                </a:cubicBezTo>
                <a:cubicBezTo>
                  <a:pt x="205" y="0"/>
                  <a:pt x="205" y="0"/>
                  <a:pt x="205" y="0"/>
                </a:cubicBezTo>
                <a:cubicBezTo>
                  <a:pt x="227" y="0"/>
                  <a:pt x="227" y="0"/>
                  <a:pt x="227" y="0"/>
                </a:cubicBezTo>
                <a:cubicBezTo>
                  <a:pt x="227" y="0"/>
                  <a:pt x="227" y="0"/>
                  <a:pt x="227" y="0"/>
                </a:cubicBezTo>
              </a:path>
            </a:pathLst>
          </a:custGeom>
          <a:solidFill>
            <a:srgbClr val="D3A6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" name="Freeform 41"/>
          <p:cNvSpPr>
            <a:spLocks noEditPoints="1"/>
          </p:cNvSpPr>
          <p:nvPr/>
        </p:nvSpPr>
        <p:spPr bwMode="auto">
          <a:xfrm>
            <a:off x="2063750" y="620031"/>
            <a:ext cx="365125" cy="0"/>
          </a:xfrm>
          <a:custGeom>
            <a:avLst/>
            <a:gdLst>
              <a:gd name="T0" fmla="*/ 50 w 184"/>
              <a:gd name="T1" fmla="*/ 0 w 184"/>
              <a:gd name="T2" fmla="*/ 0 w 184"/>
              <a:gd name="T3" fmla="*/ 50 w 184"/>
              <a:gd name="T4" fmla="*/ 50 w 184"/>
              <a:gd name="T5" fmla="*/ 184 w 184"/>
              <a:gd name="T6" fmla="*/ 111 w 184"/>
              <a:gd name="T7" fmla="*/ 111 w 184"/>
              <a:gd name="T8" fmla="*/ 184 w 184"/>
              <a:gd name="T9" fmla="*/ 184 w 18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  <a:cxn ang="0">
                <a:pos x="T5" y="0"/>
              </a:cxn>
              <a:cxn ang="0">
                <a:pos x="T6" y="0"/>
              </a:cxn>
              <a:cxn ang="0">
                <a:pos x="T7" y="0"/>
              </a:cxn>
              <a:cxn ang="0">
                <a:pos x="T8" y="0"/>
              </a:cxn>
              <a:cxn ang="0">
                <a:pos x="T9" y="0"/>
              </a:cxn>
            </a:cxnLst>
            <a:rect l="0" t="0" r="r" b="b"/>
            <a:pathLst>
              <a:path w="184">
                <a:moveTo>
                  <a:pt x="5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0" y="0"/>
                  <a:pt x="50" y="0"/>
                  <a:pt x="50" y="0"/>
                </a:cubicBezTo>
                <a:moveTo>
                  <a:pt x="184" y="0"/>
                </a:moveTo>
                <a:cubicBezTo>
                  <a:pt x="111" y="0"/>
                  <a:pt x="111" y="0"/>
                  <a:pt x="111" y="0"/>
                </a:cubicBezTo>
                <a:cubicBezTo>
                  <a:pt x="111" y="0"/>
                  <a:pt x="111" y="0"/>
                  <a:pt x="111" y="0"/>
                </a:cubicBezTo>
                <a:cubicBezTo>
                  <a:pt x="184" y="0"/>
                  <a:pt x="184" y="0"/>
                  <a:pt x="184" y="0"/>
                </a:cubicBezTo>
                <a:cubicBezTo>
                  <a:pt x="184" y="0"/>
                  <a:pt x="184" y="0"/>
                  <a:pt x="184" y="0"/>
                </a:cubicBezTo>
              </a:path>
            </a:pathLst>
          </a:custGeom>
          <a:solidFill>
            <a:srgbClr val="F8D3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2" name="Oval 42"/>
          <p:cNvSpPr>
            <a:spLocks noChangeArrowheads="1"/>
          </p:cNvSpPr>
          <p:nvPr/>
        </p:nvSpPr>
        <p:spPr bwMode="auto">
          <a:xfrm>
            <a:off x="2063750" y="620031"/>
            <a:ext cx="1588" cy="1587"/>
          </a:xfrm>
          <a:prstGeom prst="ellipse">
            <a:avLst/>
          </a:prstGeom>
          <a:solidFill>
            <a:srgbClr val="DCB7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3" name="Freeform 43"/>
          <p:cNvSpPr>
            <a:spLocks/>
          </p:cNvSpPr>
          <p:nvPr/>
        </p:nvSpPr>
        <p:spPr bwMode="auto">
          <a:xfrm>
            <a:off x="2162175" y="620031"/>
            <a:ext cx="122238" cy="0"/>
          </a:xfrm>
          <a:custGeom>
            <a:avLst/>
            <a:gdLst>
              <a:gd name="T0" fmla="*/ 61 w 61"/>
              <a:gd name="T1" fmla="*/ 0 w 61"/>
              <a:gd name="T2" fmla="*/ 0 w 61"/>
              <a:gd name="T3" fmla="*/ 61 w 61"/>
              <a:gd name="T4" fmla="*/ 61 w 6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</a:cxnLst>
            <a:rect l="0" t="0" r="r" b="b"/>
            <a:pathLst>
              <a:path w="61">
                <a:moveTo>
                  <a:pt x="6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61" y="0"/>
                  <a:pt x="61" y="0"/>
                  <a:pt x="61" y="0"/>
                </a:cubicBezTo>
              </a:path>
            </a:pathLst>
          </a:custGeom>
          <a:solidFill>
            <a:srgbClr val="D3A6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4" name="Rectangle 44"/>
          <p:cNvSpPr>
            <a:spLocks noChangeArrowheads="1"/>
          </p:cNvSpPr>
          <p:nvPr/>
        </p:nvSpPr>
        <p:spPr bwMode="auto">
          <a:xfrm>
            <a:off x="1316038" y="735919"/>
            <a:ext cx="1588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5" name="Freeform 45"/>
          <p:cNvSpPr>
            <a:spLocks/>
          </p:cNvSpPr>
          <p:nvPr/>
        </p:nvSpPr>
        <p:spPr bwMode="auto">
          <a:xfrm>
            <a:off x="1316038" y="735919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6" name="Freeform 46"/>
          <p:cNvSpPr>
            <a:spLocks noEditPoints="1"/>
          </p:cNvSpPr>
          <p:nvPr/>
        </p:nvSpPr>
        <p:spPr bwMode="auto">
          <a:xfrm>
            <a:off x="1316038" y="620031"/>
            <a:ext cx="1308100" cy="115887"/>
          </a:xfrm>
          <a:custGeom>
            <a:avLst/>
            <a:gdLst>
              <a:gd name="T0" fmla="*/ 44 w 660"/>
              <a:gd name="T1" fmla="*/ 55 h 59"/>
              <a:gd name="T2" fmla="*/ 67 w 660"/>
              <a:gd name="T3" fmla="*/ 59 h 59"/>
              <a:gd name="T4" fmla="*/ 88 w 660"/>
              <a:gd name="T5" fmla="*/ 57 h 59"/>
              <a:gd name="T6" fmla="*/ 115 w 660"/>
              <a:gd name="T7" fmla="*/ 57 h 59"/>
              <a:gd name="T8" fmla="*/ 136 w 660"/>
              <a:gd name="T9" fmla="*/ 59 h 59"/>
              <a:gd name="T10" fmla="*/ 158 w 660"/>
              <a:gd name="T11" fmla="*/ 55 h 59"/>
              <a:gd name="T12" fmla="*/ 136 w 660"/>
              <a:gd name="T13" fmla="*/ 59 h 59"/>
              <a:gd name="T14" fmla="*/ 181 w 660"/>
              <a:gd name="T15" fmla="*/ 55 h 59"/>
              <a:gd name="T16" fmla="*/ 204 w 660"/>
              <a:gd name="T17" fmla="*/ 59 h 59"/>
              <a:gd name="T18" fmla="*/ 225 w 660"/>
              <a:gd name="T19" fmla="*/ 57 h 59"/>
              <a:gd name="T20" fmla="*/ 252 w 660"/>
              <a:gd name="T21" fmla="*/ 57 h 59"/>
              <a:gd name="T22" fmla="*/ 272 w 660"/>
              <a:gd name="T23" fmla="*/ 59 h 59"/>
              <a:gd name="T24" fmla="*/ 295 w 660"/>
              <a:gd name="T25" fmla="*/ 55 h 59"/>
              <a:gd name="T26" fmla="*/ 272 w 660"/>
              <a:gd name="T27" fmla="*/ 59 h 59"/>
              <a:gd name="T28" fmla="*/ 318 w 660"/>
              <a:gd name="T29" fmla="*/ 55 h 59"/>
              <a:gd name="T30" fmla="*/ 341 w 660"/>
              <a:gd name="T31" fmla="*/ 59 h 59"/>
              <a:gd name="T32" fmla="*/ 362 w 660"/>
              <a:gd name="T33" fmla="*/ 57 h 59"/>
              <a:gd name="T34" fmla="*/ 389 w 660"/>
              <a:gd name="T35" fmla="*/ 57 h 59"/>
              <a:gd name="T36" fmla="*/ 409 w 660"/>
              <a:gd name="T37" fmla="*/ 59 h 59"/>
              <a:gd name="T38" fmla="*/ 432 w 660"/>
              <a:gd name="T39" fmla="*/ 55 h 59"/>
              <a:gd name="T40" fmla="*/ 409 w 660"/>
              <a:gd name="T41" fmla="*/ 59 h 59"/>
              <a:gd name="T42" fmla="*/ 453 w 660"/>
              <a:gd name="T43" fmla="*/ 57 h 59"/>
              <a:gd name="T44" fmla="*/ 479 w 660"/>
              <a:gd name="T45" fmla="*/ 55 h 59"/>
              <a:gd name="T46" fmla="*/ 455 w 660"/>
              <a:gd name="T47" fmla="*/ 59 h 59"/>
              <a:gd name="T48" fmla="*/ 500 w 660"/>
              <a:gd name="T49" fmla="*/ 54 h 59"/>
              <a:gd name="T50" fmla="*/ 523 w 660"/>
              <a:gd name="T51" fmla="*/ 59 h 59"/>
              <a:gd name="T52" fmla="*/ 544 w 660"/>
              <a:gd name="T53" fmla="*/ 57 h 59"/>
              <a:gd name="T54" fmla="*/ 571 w 660"/>
              <a:gd name="T55" fmla="*/ 57 h 59"/>
              <a:gd name="T56" fmla="*/ 592 w 660"/>
              <a:gd name="T57" fmla="*/ 59 h 59"/>
              <a:gd name="T58" fmla="*/ 614 w 660"/>
              <a:gd name="T59" fmla="*/ 54 h 59"/>
              <a:gd name="T60" fmla="*/ 592 w 660"/>
              <a:gd name="T61" fmla="*/ 59 h 59"/>
              <a:gd name="T62" fmla="*/ 637 w 660"/>
              <a:gd name="T63" fmla="*/ 54 h 59"/>
              <a:gd name="T64" fmla="*/ 637 w 660"/>
              <a:gd name="T65" fmla="*/ 59 h 59"/>
              <a:gd name="T66" fmla="*/ 561 w 660"/>
              <a:gd name="T67" fmla="*/ 0 h 59"/>
              <a:gd name="T68" fmla="*/ 427 w 660"/>
              <a:gd name="T69" fmla="*/ 0 h 59"/>
              <a:gd name="T70" fmla="*/ 356 w 660"/>
              <a:gd name="T71" fmla="*/ 0 h 59"/>
              <a:gd name="T72" fmla="*/ 224 w 660"/>
              <a:gd name="T73" fmla="*/ 0 h 59"/>
              <a:gd name="T74" fmla="*/ 90 w 660"/>
              <a:gd name="T75" fmla="*/ 0 h 59"/>
              <a:gd name="T76" fmla="*/ 53 w 660"/>
              <a:gd name="T77" fmla="*/ 0 h 59"/>
              <a:gd name="T78" fmla="*/ 0 w 660"/>
              <a:gd name="T79" fmla="*/ 55 h 59"/>
              <a:gd name="T80" fmla="*/ 22 w 660"/>
              <a:gd name="T81" fmla="*/ 59 h 59"/>
              <a:gd name="T82" fmla="*/ 660 w 660"/>
              <a:gd name="T83" fmla="*/ 59 h 59"/>
              <a:gd name="T84" fmla="*/ 660 w 660"/>
              <a:gd name="T85" fmla="*/ 5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60" h="59">
                <a:moveTo>
                  <a:pt x="44" y="59"/>
                </a:moveTo>
                <a:cubicBezTo>
                  <a:pt x="43" y="59"/>
                  <a:pt x="42" y="58"/>
                  <a:pt x="42" y="57"/>
                </a:cubicBezTo>
                <a:cubicBezTo>
                  <a:pt x="42" y="55"/>
                  <a:pt x="43" y="55"/>
                  <a:pt x="44" y="55"/>
                </a:cubicBezTo>
                <a:cubicBezTo>
                  <a:pt x="67" y="55"/>
                  <a:pt x="67" y="55"/>
                  <a:pt x="67" y="55"/>
                </a:cubicBezTo>
                <a:cubicBezTo>
                  <a:pt x="68" y="55"/>
                  <a:pt x="69" y="55"/>
                  <a:pt x="69" y="57"/>
                </a:cubicBezTo>
                <a:cubicBezTo>
                  <a:pt x="69" y="58"/>
                  <a:pt x="68" y="59"/>
                  <a:pt x="67" y="59"/>
                </a:cubicBezTo>
                <a:cubicBezTo>
                  <a:pt x="44" y="59"/>
                  <a:pt x="44" y="59"/>
                  <a:pt x="44" y="59"/>
                </a:cubicBezTo>
                <a:moveTo>
                  <a:pt x="90" y="59"/>
                </a:moveTo>
                <a:cubicBezTo>
                  <a:pt x="89" y="59"/>
                  <a:pt x="88" y="58"/>
                  <a:pt x="88" y="57"/>
                </a:cubicBezTo>
                <a:cubicBezTo>
                  <a:pt x="88" y="55"/>
                  <a:pt x="89" y="55"/>
                  <a:pt x="90" y="55"/>
                </a:cubicBezTo>
                <a:cubicBezTo>
                  <a:pt x="113" y="55"/>
                  <a:pt x="113" y="55"/>
                  <a:pt x="113" y="55"/>
                </a:cubicBezTo>
                <a:cubicBezTo>
                  <a:pt x="114" y="55"/>
                  <a:pt x="115" y="55"/>
                  <a:pt x="115" y="57"/>
                </a:cubicBezTo>
                <a:cubicBezTo>
                  <a:pt x="115" y="58"/>
                  <a:pt x="114" y="59"/>
                  <a:pt x="113" y="59"/>
                </a:cubicBezTo>
                <a:cubicBezTo>
                  <a:pt x="90" y="59"/>
                  <a:pt x="90" y="59"/>
                  <a:pt x="90" y="59"/>
                </a:cubicBezTo>
                <a:moveTo>
                  <a:pt x="136" y="59"/>
                </a:moveTo>
                <a:cubicBezTo>
                  <a:pt x="134" y="59"/>
                  <a:pt x="133" y="58"/>
                  <a:pt x="133" y="57"/>
                </a:cubicBezTo>
                <a:cubicBezTo>
                  <a:pt x="133" y="55"/>
                  <a:pt x="134" y="55"/>
                  <a:pt x="136" y="55"/>
                </a:cubicBezTo>
                <a:cubicBezTo>
                  <a:pt x="158" y="55"/>
                  <a:pt x="158" y="55"/>
                  <a:pt x="158" y="55"/>
                </a:cubicBezTo>
                <a:cubicBezTo>
                  <a:pt x="160" y="55"/>
                  <a:pt x="161" y="55"/>
                  <a:pt x="161" y="57"/>
                </a:cubicBezTo>
                <a:cubicBezTo>
                  <a:pt x="161" y="58"/>
                  <a:pt x="160" y="59"/>
                  <a:pt x="158" y="59"/>
                </a:cubicBezTo>
                <a:cubicBezTo>
                  <a:pt x="136" y="59"/>
                  <a:pt x="136" y="59"/>
                  <a:pt x="136" y="59"/>
                </a:cubicBezTo>
                <a:moveTo>
                  <a:pt x="181" y="59"/>
                </a:moveTo>
                <a:cubicBezTo>
                  <a:pt x="180" y="59"/>
                  <a:pt x="179" y="58"/>
                  <a:pt x="179" y="57"/>
                </a:cubicBezTo>
                <a:cubicBezTo>
                  <a:pt x="179" y="55"/>
                  <a:pt x="180" y="55"/>
                  <a:pt x="181" y="55"/>
                </a:cubicBezTo>
                <a:cubicBezTo>
                  <a:pt x="204" y="55"/>
                  <a:pt x="204" y="55"/>
                  <a:pt x="204" y="55"/>
                </a:cubicBezTo>
                <a:cubicBezTo>
                  <a:pt x="205" y="55"/>
                  <a:pt x="206" y="55"/>
                  <a:pt x="206" y="57"/>
                </a:cubicBezTo>
                <a:cubicBezTo>
                  <a:pt x="206" y="58"/>
                  <a:pt x="205" y="59"/>
                  <a:pt x="204" y="59"/>
                </a:cubicBezTo>
                <a:cubicBezTo>
                  <a:pt x="181" y="59"/>
                  <a:pt x="181" y="59"/>
                  <a:pt x="181" y="59"/>
                </a:cubicBezTo>
                <a:moveTo>
                  <a:pt x="227" y="59"/>
                </a:moveTo>
                <a:cubicBezTo>
                  <a:pt x="226" y="59"/>
                  <a:pt x="225" y="58"/>
                  <a:pt x="225" y="57"/>
                </a:cubicBezTo>
                <a:cubicBezTo>
                  <a:pt x="225" y="55"/>
                  <a:pt x="226" y="55"/>
                  <a:pt x="227" y="55"/>
                </a:cubicBezTo>
                <a:cubicBezTo>
                  <a:pt x="250" y="55"/>
                  <a:pt x="250" y="55"/>
                  <a:pt x="250" y="55"/>
                </a:cubicBezTo>
                <a:cubicBezTo>
                  <a:pt x="251" y="55"/>
                  <a:pt x="252" y="55"/>
                  <a:pt x="252" y="57"/>
                </a:cubicBezTo>
                <a:cubicBezTo>
                  <a:pt x="252" y="58"/>
                  <a:pt x="251" y="59"/>
                  <a:pt x="250" y="59"/>
                </a:cubicBezTo>
                <a:cubicBezTo>
                  <a:pt x="227" y="59"/>
                  <a:pt x="227" y="59"/>
                  <a:pt x="227" y="59"/>
                </a:cubicBezTo>
                <a:moveTo>
                  <a:pt x="272" y="59"/>
                </a:moveTo>
                <a:cubicBezTo>
                  <a:pt x="271" y="59"/>
                  <a:pt x="270" y="58"/>
                  <a:pt x="270" y="57"/>
                </a:cubicBezTo>
                <a:cubicBezTo>
                  <a:pt x="270" y="55"/>
                  <a:pt x="271" y="55"/>
                  <a:pt x="272" y="55"/>
                </a:cubicBezTo>
                <a:cubicBezTo>
                  <a:pt x="295" y="55"/>
                  <a:pt x="295" y="55"/>
                  <a:pt x="295" y="55"/>
                </a:cubicBezTo>
                <a:cubicBezTo>
                  <a:pt x="296" y="55"/>
                  <a:pt x="297" y="55"/>
                  <a:pt x="297" y="57"/>
                </a:cubicBezTo>
                <a:cubicBezTo>
                  <a:pt x="297" y="58"/>
                  <a:pt x="296" y="59"/>
                  <a:pt x="295" y="59"/>
                </a:cubicBezTo>
                <a:cubicBezTo>
                  <a:pt x="272" y="59"/>
                  <a:pt x="272" y="59"/>
                  <a:pt x="272" y="59"/>
                </a:cubicBezTo>
                <a:moveTo>
                  <a:pt x="318" y="59"/>
                </a:moveTo>
                <a:cubicBezTo>
                  <a:pt x="317" y="59"/>
                  <a:pt x="316" y="58"/>
                  <a:pt x="316" y="57"/>
                </a:cubicBezTo>
                <a:cubicBezTo>
                  <a:pt x="316" y="55"/>
                  <a:pt x="317" y="55"/>
                  <a:pt x="318" y="55"/>
                </a:cubicBezTo>
                <a:cubicBezTo>
                  <a:pt x="341" y="55"/>
                  <a:pt x="341" y="55"/>
                  <a:pt x="341" y="55"/>
                </a:cubicBezTo>
                <a:cubicBezTo>
                  <a:pt x="342" y="55"/>
                  <a:pt x="343" y="55"/>
                  <a:pt x="343" y="57"/>
                </a:cubicBezTo>
                <a:cubicBezTo>
                  <a:pt x="343" y="58"/>
                  <a:pt x="342" y="59"/>
                  <a:pt x="341" y="59"/>
                </a:cubicBezTo>
                <a:cubicBezTo>
                  <a:pt x="318" y="59"/>
                  <a:pt x="318" y="59"/>
                  <a:pt x="318" y="59"/>
                </a:cubicBezTo>
                <a:moveTo>
                  <a:pt x="364" y="59"/>
                </a:moveTo>
                <a:cubicBezTo>
                  <a:pt x="362" y="59"/>
                  <a:pt x="362" y="58"/>
                  <a:pt x="362" y="57"/>
                </a:cubicBezTo>
                <a:cubicBezTo>
                  <a:pt x="362" y="55"/>
                  <a:pt x="362" y="55"/>
                  <a:pt x="364" y="55"/>
                </a:cubicBezTo>
                <a:cubicBezTo>
                  <a:pt x="386" y="55"/>
                  <a:pt x="386" y="55"/>
                  <a:pt x="386" y="55"/>
                </a:cubicBezTo>
                <a:cubicBezTo>
                  <a:pt x="388" y="55"/>
                  <a:pt x="389" y="55"/>
                  <a:pt x="389" y="57"/>
                </a:cubicBezTo>
                <a:cubicBezTo>
                  <a:pt x="389" y="58"/>
                  <a:pt x="388" y="59"/>
                  <a:pt x="386" y="59"/>
                </a:cubicBezTo>
                <a:cubicBezTo>
                  <a:pt x="364" y="59"/>
                  <a:pt x="364" y="59"/>
                  <a:pt x="364" y="59"/>
                </a:cubicBezTo>
                <a:moveTo>
                  <a:pt x="409" y="59"/>
                </a:moveTo>
                <a:cubicBezTo>
                  <a:pt x="408" y="59"/>
                  <a:pt x="407" y="58"/>
                  <a:pt x="407" y="57"/>
                </a:cubicBezTo>
                <a:cubicBezTo>
                  <a:pt x="407" y="55"/>
                  <a:pt x="408" y="55"/>
                  <a:pt x="409" y="55"/>
                </a:cubicBezTo>
                <a:cubicBezTo>
                  <a:pt x="432" y="55"/>
                  <a:pt x="432" y="55"/>
                  <a:pt x="432" y="55"/>
                </a:cubicBezTo>
                <a:cubicBezTo>
                  <a:pt x="433" y="55"/>
                  <a:pt x="434" y="55"/>
                  <a:pt x="434" y="57"/>
                </a:cubicBezTo>
                <a:cubicBezTo>
                  <a:pt x="434" y="58"/>
                  <a:pt x="433" y="59"/>
                  <a:pt x="432" y="59"/>
                </a:cubicBezTo>
                <a:cubicBezTo>
                  <a:pt x="409" y="59"/>
                  <a:pt x="409" y="59"/>
                  <a:pt x="409" y="59"/>
                </a:cubicBezTo>
                <a:moveTo>
                  <a:pt x="455" y="59"/>
                </a:moveTo>
                <a:cubicBezTo>
                  <a:pt x="454" y="59"/>
                  <a:pt x="454" y="59"/>
                  <a:pt x="454" y="58"/>
                </a:cubicBezTo>
                <a:cubicBezTo>
                  <a:pt x="453" y="58"/>
                  <a:pt x="453" y="57"/>
                  <a:pt x="453" y="57"/>
                </a:cubicBezTo>
                <a:cubicBezTo>
                  <a:pt x="453" y="55"/>
                  <a:pt x="454" y="54"/>
                  <a:pt x="455" y="54"/>
                </a:cubicBezTo>
                <a:cubicBezTo>
                  <a:pt x="478" y="54"/>
                  <a:pt x="478" y="54"/>
                  <a:pt x="478" y="54"/>
                </a:cubicBezTo>
                <a:cubicBezTo>
                  <a:pt x="478" y="54"/>
                  <a:pt x="479" y="55"/>
                  <a:pt x="479" y="55"/>
                </a:cubicBezTo>
                <a:cubicBezTo>
                  <a:pt x="480" y="55"/>
                  <a:pt x="480" y="56"/>
                  <a:pt x="480" y="57"/>
                </a:cubicBezTo>
                <a:cubicBezTo>
                  <a:pt x="480" y="58"/>
                  <a:pt x="479" y="59"/>
                  <a:pt x="478" y="59"/>
                </a:cubicBezTo>
                <a:cubicBezTo>
                  <a:pt x="455" y="59"/>
                  <a:pt x="455" y="59"/>
                  <a:pt x="455" y="59"/>
                </a:cubicBezTo>
                <a:moveTo>
                  <a:pt x="500" y="59"/>
                </a:moveTo>
                <a:cubicBezTo>
                  <a:pt x="499" y="59"/>
                  <a:pt x="498" y="58"/>
                  <a:pt x="498" y="57"/>
                </a:cubicBezTo>
                <a:cubicBezTo>
                  <a:pt x="498" y="55"/>
                  <a:pt x="499" y="54"/>
                  <a:pt x="500" y="54"/>
                </a:cubicBezTo>
                <a:cubicBezTo>
                  <a:pt x="523" y="54"/>
                  <a:pt x="523" y="54"/>
                  <a:pt x="523" y="54"/>
                </a:cubicBezTo>
                <a:cubicBezTo>
                  <a:pt x="524" y="54"/>
                  <a:pt x="525" y="55"/>
                  <a:pt x="525" y="57"/>
                </a:cubicBezTo>
                <a:cubicBezTo>
                  <a:pt x="525" y="58"/>
                  <a:pt x="524" y="59"/>
                  <a:pt x="523" y="59"/>
                </a:cubicBezTo>
                <a:cubicBezTo>
                  <a:pt x="500" y="59"/>
                  <a:pt x="500" y="59"/>
                  <a:pt x="500" y="59"/>
                </a:cubicBezTo>
                <a:moveTo>
                  <a:pt x="546" y="59"/>
                </a:moveTo>
                <a:cubicBezTo>
                  <a:pt x="545" y="59"/>
                  <a:pt x="544" y="58"/>
                  <a:pt x="544" y="57"/>
                </a:cubicBezTo>
                <a:cubicBezTo>
                  <a:pt x="544" y="55"/>
                  <a:pt x="545" y="54"/>
                  <a:pt x="546" y="54"/>
                </a:cubicBezTo>
                <a:cubicBezTo>
                  <a:pt x="569" y="54"/>
                  <a:pt x="569" y="54"/>
                  <a:pt x="569" y="54"/>
                </a:cubicBezTo>
                <a:cubicBezTo>
                  <a:pt x="570" y="54"/>
                  <a:pt x="571" y="55"/>
                  <a:pt x="571" y="57"/>
                </a:cubicBezTo>
                <a:cubicBezTo>
                  <a:pt x="571" y="58"/>
                  <a:pt x="570" y="59"/>
                  <a:pt x="569" y="59"/>
                </a:cubicBezTo>
                <a:cubicBezTo>
                  <a:pt x="546" y="59"/>
                  <a:pt x="546" y="59"/>
                  <a:pt x="546" y="59"/>
                </a:cubicBezTo>
                <a:moveTo>
                  <a:pt x="592" y="59"/>
                </a:moveTo>
                <a:cubicBezTo>
                  <a:pt x="590" y="59"/>
                  <a:pt x="590" y="58"/>
                  <a:pt x="590" y="57"/>
                </a:cubicBezTo>
                <a:cubicBezTo>
                  <a:pt x="590" y="55"/>
                  <a:pt x="590" y="54"/>
                  <a:pt x="592" y="54"/>
                </a:cubicBezTo>
                <a:cubicBezTo>
                  <a:pt x="614" y="54"/>
                  <a:pt x="614" y="54"/>
                  <a:pt x="614" y="54"/>
                </a:cubicBezTo>
                <a:cubicBezTo>
                  <a:pt x="616" y="54"/>
                  <a:pt x="617" y="55"/>
                  <a:pt x="617" y="57"/>
                </a:cubicBezTo>
                <a:cubicBezTo>
                  <a:pt x="617" y="58"/>
                  <a:pt x="616" y="59"/>
                  <a:pt x="614" y="59"/>
                </a:cubicBezTo>
                <a:cubicBezTo>
                  <a:pt x="592" y="59"/>
                  <a:pt x="592" y="59"/>
                  <a:pt x="592" y="59"/>
                </a:cubicBezTo>
                <a:moveTo>
                  <a:pt x="637" y="59"/>
                </a:moveTo>
                <a:cubicBezTo>
                  <a:pt x="636" y="59"/>
                  <a:pt x="635" y="58"/>
                  <a:pt x="635" y="57"/>
                </a:cubicBezTo>
                <a:cubicBezTo>
                  <a:pt x="635" y="55"/>
                  <a:pt x="636" y="54"/>
                  <a:pt x="637" y="54"/>
                </a:cubicBezTo>
                <a:cubicBezTo>
                  <a:pt x="660" y="54"/>
                  <a:pt x="660" y="54"/>
                  <a:pt x="660" y="54"/>
                </a:cubicBezTo>
                <a:cubicBezTo>
                  <a:pt x="660" y="59"/>
                  <a:pt x="660" y="59"/>
                  <a:pt x="660" y="59"/>
                </a:cubicBezTo>
                <a:cubicBezTo>
                  <a:pt x="637" y="59"/>
                  <a:pt x="637" y="59"/>
                  <a:pt x="637" y="59"/>
                </a:cubicBezTo>
                <a:moveTo>
                  <a:pt x="607" y="0"/>
                </a:moveTo>
                <a:cubicBezTo>
                  <a:pt x="583" y="0"/>
                  <a:pt x="583" y="0"/>
                  <a:pt x="583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488" y="0"/>
                  <a:pt x="488" y="0"/>
                  <a:pt x="488" y="0"/>
                </a:cubicBezTo>
                <a:cubicBezTo>
                  <a:pt x="427" y="0"/>
                  <a:pt x="427" y="0"/>
                  <a:pt x="427" y="0"/>
                </a:cubicBezTo>
                <a:cubicBezTo>
                  <a:pt x="377" y="0"/>
                  <a:pt x="377" y="0"/>
                  <a:pt x="377" y="0"/>
                </a:cubicBezTo>
                <a:cubicBezTo>
                  <a:pt x="377" y="0"/>
                  <a:pt x="377" y="0"/>
                  <a:pt x="377" y="0"/>
                </a:cubicBezTo>
                <a:cubicBezTo>
                  <a:pt x="356" y="0"/>
                  <a:pt x="356" y="0"/>
                  <a:pt x="356" y="0"/>
                </a:cubicBezTo>
                <a:cubicBezTo>
                  <a:pt x="324" y="0"/>
                  <a:pt x="324" y="0"/>
                  <a:pt x="324" y="0"/>
                </a:cubicBezTo>
                <a:cubicBezTo>
                  <a:pt x="224" y="0"/>
                  <a:pt x="224" y="0"/>
                  <a:pt x="224" y="0"/>
                </a:cubicBezTo>
                <a:cubicBezTo>
                  <a:pt x="224" y="0"/>
                  <a:pt x="224" y="0"/>
                  <a:pt x="224" y="0"/>
                </a:cubicBezTo>
                <a:cubicBezTo>
                  <a:pt x="205" y="0"/>
                  <a:pt x="205" y="0"/>
                  <a:pt x="205" y="0"/>
                </a:cubicBezTo>
                <a:cubicBezTo>
                  <a:pt x="176" y="0"/>
                  <a:pt x="176" y="0"/>
                  <a:pt x="176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0" y="0"/>
                  <a:pt x="46" y="1"/>
                  <a:pt x="43" y="1"/>
                </a:cubicBezTo>
                <a:cubicBezTo>
                  <a:pt x="19" y="6"/>
                  <a:pt x="0" y="27"/>
                  <a:pt x="0" y="53"/>
                </a:cubicBezTo>
                <a:cubicBezTo>
                  <a:pt x="0" y="55"/>
                  <a:pt x="0" y="55"/>
                  <a:pt x="0" y="55"/>
                </a:cubicBezTo>
                <a:cubicBezTo>
                  <a:pt x="22" y="55"/>
                  <a:pt x="22" y="55"/>
                  <a:pt x="22" y="55"/>
                </a:cubicBezTo>
                <a:cubicBezTo>
                  <a:pt x="23" y="55"/>
                  <a:pt x="24" y="55"/>
                  <a:pt x="24" y="57"/>
                </a:cubicBezTo>
                <a:cubicBezTo>
                  <a:pt x="24" y="58"/>
                  <a:pt x="23" y="59"/>
                  <a:pt x="22" y="59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59"/>
                  <a:pt x="0" y="59"/>
                  <a:pt x="0" y="59"/>
                </a:cubicBezTo>
                <a:cubicBezTo>
                  <a:pt x="660" y="59"/>
                  <a:pt x="660" y="59"/>
                  <a:pt x="660" y="59"/>
                </a:cubicBezTo>
                <a:cubicBezTo>
                  <a:pt x="660" y="53"/>
                  <a:pt x="660" y="53"/>
                  <a:pt x="660" y="53"/>
                </a:cubicBezTo>
                <a:cubicBezTo>
                  <a:pt x="660" y="53"/>
                  <a:pt x="660" y="53"/>
                  <a:pt x="660" y="53"/>
                </a:cubicBezTo>
                <a:cubicBezTo>
                  <a:pt x="660" y="53"/>
                  <a:pt x="660" y="53"/>
                  <a:pt x="660" y="53"/>
                </a:cubicBezTo>
                <a:cubicBezTo>
                  <a:pt x="660" y="26"/>
                  <a:pt x="640" y="4"/>
                  <a:pt x="614" y="1"/>
                </a:cubicBezTo>
                <a:cubicBezTo>
                  <a:pt x="612" y="0"/>
                  <a:pt x="609" y="0"/>
                  <a:pt x="607" y="0"/>
                </a:cubicBezTo>
              </a:path>
            </a:pathLst>
          </a:custGeom>
          <a:solidFill>
            <a:srgbClr val="4A3C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7" name="Freeform 47"/>
          <p:cNvSpPr>
            <a:spLocks/>
          </p:cNvSpPr>
          <p:nvPr/>
        </p:nvSpPr>
        <p:spPr bwMode="auto">
          <a:xfrm>
            <a:off x="1316038" y="1515381"/>
            <a:ext cx="101600" cy="111125"/>
          </a:xfrm>
          <a:custGeom>
            <a:avLst/>
            <a:gdLst>
              <a:gd name="T0" fmla="*/ 0 w 51"/>
              <a:gd name="T1" fmla="*/ 0 h 56"/>
              <a:gd name="T2" fmla="*/ 0 w 51"/>
              <a:gd name="T3" fmla="*/ 0 h 56"/>
              <a:gd name="T4" fmla="*/ 0 w 51"/>
              <a:gd name="T5" fmla="*/ 3 h 56"/>
              <a:gd name="T6" fmla="*/ 51 w 51"/>
              <a:gd name="T7" fmla="*/ 56 h 56"/>
              <a:gd name="T8" fmla="*/ 0 w 51"/>
              <a:gd name="T9" fmla="*/ 3 h 56"/>
              <a:gd name="T10" fmla="*/ 0 w 51"/>
              <a:gd name="T11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1" h="56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3"/>
                  <a:pt x="0" y="3"/>
                  <a:pt x="0" y="3"/>
                </a:cubicBezTo>
                <a:cubicBezTo>
                  <a:pt x="0" y="32"/>
                  <a:pt x="23" y="55"/>
                  <a:pt x="51" y="56"/>
                </a:cubicBezTo>
                <a:cubicBezTo>
                  <a:pt x="23" y="55"/>
                  <a:pt x="0" y="32"/>
                  <a:pt x="0" y="3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8" name="Freeform 48"/>
          <p:cNvSpPr>
            <a:spLocks/>
          </p:cNvSpPr>
          <p:nvPr/>
        </p:nvSpPr>
        <p:spPr bwMode="auto">
          <a:xfrm>
            <a:off x="1316038" y="1507444"/>
            <a:ext cx="633413" cy="119062"/>
          </a:xfrm>
          <a:custGeom>
            <a:avLst/>
            <a:gdLst>
              <a:gd name="T0" fmla="*/ 314 w 319"/>
              <a:gd name="T1" fmla="*/ 0 h 60"/>
              <a:gd name="T2" fmla="*/ 293 w 319"/>
              <a:gd name="T3" fmla="*/ 0 h 60"/>
              <a:gd name="T4" fmla="*/ 294 w 319"/>
              <a:gd name="T5" fmla="*/ 2 h 60"/>
              <a:gd name="T6" fmla="*/ 292 w 319"/>
              <a:gd name="T7" fmla="*/ 4 h 60"/>
              <a:gd name="T8" fmla="*/ 270 w 319"/>
              <a:gd name="T9" fmla="*/ 4 h 60"/>
              <a:gd name="T10" fmla="*/ 268 w 319"/>
              <a:gd name="T11" fmla="*/ 2 h 60"/>
              <a:gd name="T12" fmla="*/ 269 w 319"/>
              <a:gd name="T13" fmla="*/ 0 h 60"/>
              <a:gd name="T14" fmla="*/ 248 w 319"/>
              <a:gd name="T15" fmla="*/ 0 h 60"/>
              <a:gd name="T16" fmla="*/ 250 w 319"/>
              <a:gd name="T17" fmla="*/ 2 h 60"/>
              <a:gd name="T18" fmla="*/ 247 w 319"/>
              <a:gd name="T19" fmla="*/ 4 h 60"/>
              <a:gd name="T20" fmla="*/ 225 w 319"/>
              <a:gd name="T21" fmla="*/ 4 h 60"/>
              <a:gd name="T22" fmla="*/ 223 w 319"/>
              <a:gd name="T23" fmla="*/ 2 h 60"/>
              <a:gd name="T24" fmla="*/ 224 w 319"/>
              <a:gd name="T25" fmla="*/ 0 h 60"/>
              <a:gd name="T26" fmla="*/ 203 w 319"/>
              <a:gd name="T27" fmla="*/ 0 h 60"/>
              <a:gd name="T28" fmla="*/ 205 w 319"/>
              <a:gd name="T29" fmla="*/ 2 h 60"/>
              <a:gd name="T30" fmla="*/ 202 w 319"/>
              <a:gd name="T31" fmla="*/ 4 h 60"/>
              <a:gd name="T32" fmla="*/ 180 w 319"/>
              <a:gd name="T33" fmla="*/ 4 h 60"/>
              <a:gd name="T34" fmla="*/ 178 w 319"/>
              <a:gd name="T35" fmla="*/ 2 h 60"/>
              <a:gd name="T36" fmla="*/ 179 w 319"/>
              <a:gd name="T37" fmla="*/ 0 h 60"/>
              <a:gd name="T38" fmla="*/ 158 w 319"/>
              <a:gd name="T39" fmla="*/ 0 h 60"/>
              <a:gd name="T40" fmla="*/ 160 w 319"/>
              <a:gd name="T41" fmla="*/ 2 h 60"/>
              <a:gd name="T42" fmla="*/ 158 w 319"/>
              <a:gd name="T43" fmla="*/ 4 h 60"/>
              <a:gd name="T44" fmla="*/ 135 w 319"/>
              <a:gd name="T45" fmla="*/ 4 h 60"/>
              <a:gd name="T46" fmla="*/ 133 w 319"/>
              <a:gd name="T47" fmla="*/ 2 h 60"/>
              <a:gd name="T48" fmla="*/ 134 w 319"/>
              <a:gd name="T49" fmla="*/ 0 h 60"/>
              <a:gd name="T50" fmla="*/ 113 w 319"/>
              <a:gd name="T51" fmla="*/ 0 h 60"/>
              <a:gd name="T52" fmla="*/ 115 w 319"/>
              <a:gd name="T53" fmla="*/ 2 h 60"/>
              <a:gd name="T54" fmla="*/ 113 w 319"/>
              <a:gd name="T55" fmla="*/ 4 h 60"/>
              <a:gd name="T56" fmla="*/ 90 w 319"/>
              <a:gd name="T57" fmla="*/ 4 h 60"/>
              <a:gd name="T58" fmla="*/ 88 w 319"/>
              <a:gd name="T59" fmla="*/ 2 h 60"/>
              <a:gd name="T60" fmla="*/ 89 w 319"/>
              <a:gd name="T61" fmla="*/ 0 h 60"/>
              <a:gd name="T62" fmla="*/ 68 w 319"/>
              <a:gd name="T63" fmla="*/ 0 h 60"/>
              <a:gd name="T64" fmla="*/ 70 w 319"/>
              <a:gd name="T65" fmla="*/ 2 h 60"/>
              <a:gd name="T66" fmla="*/ 68 w 319"/>
              <a:gd name="T67" fmla="*/ 4 h 60"/>
              <a:gd name="T68" fmla="*/ 45 w 319"/>
              <a:gd name="T69" fmla="*/ 4 h 60"/>
              <a:gd name="T70" fmla="*/ 43 w 319"/>
              <a:gd name="T71" fmla="*/ 2 h 60"/>
              <a:gd name="T72" fmla="*/ 44 w 319"/>
              <a:gd name="T73" fmla="*/ 0 h 60"/>
              <a:gd name="T74" fmla="*/ 24 w 319"/>
              <a:gd name="T75" fmla="*/ 0 h 60"/>
              <a:gd name="T76" fmla="*/ 25 w 319"/>
              <a:gd name="T77" fmla="*/ 2 h 60"/>
              <a:gd name="T78" fmla="*/ 23 w 319"/>
              <a:gd name="T79" fmla="*/ 4 h 60"/>
              <a:gd name="T80" fmla="*/ 0 w 319"/>
              <a:gd name="T81" fmla="*/ 4 h 60"/>
              <a:gd name="T82" fmla="*/ 0 w 319"/>
              <a:gd name="T83" fmla="*/ 7 h 60"/>
              <a:gd name="T84" fmla="*/ 51 w 319"/>
              <a:gd name="T85" fmla="*/ 60 h 60"/>
              <a:gd name="T86" fmla="*/ 53 w 319"/>
              <a:gd name="T87" fmla="*/ 60 h 60"/>
              <a:gd name="T88" fmla="*/ 310 w 319"/>
              <a:gd name="T89" fmla="*/ 60 h 60"/>
              <a:gd name="T90" fmla="*/ 319 w 319"/>
              <a:gd name="T91" fmla="*/ 4 h 60"/>
              <a:gd name="T92" fmla="*/ 315 w 319"/>
              <a:gd name="T93" fmla="*/ 4 h 60"/>
              <a:gd name="T94" fmla="*/ 313 w 319"/>
              <a:gd name="T95" fmla="*/ 2 h 60"/>
              <a:gd name="T96" fmla="*/ 314 w 319"/>
              <a:gd name="T97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19" h="60">
                <a:moveTo>
                  <a:pt x="314" y="0"/>
                </a:moveTo>
                <a:cubicBezTo>
                  <a:pt x="293" y="0"/>
                  <a:pt x="293" y="0"/>
                  <a:pt x="293" y="0"/>
                </a:cubicBezTo>
                <a:cubicBezTo>
                  <a:pt x="294" y="0"/>
                  <a:pt x="294" y="1"/>
                  <a:pt x="294" y="2"/>
                </a:cubicBezTo>
                <a:cubicBezTo>
                  <a:pt x="294" y="3"/>
                  <a:pt x="294" y="4"/>
                  <a:pt x="292" y="4"/>
                </a:cubicBezTo>
                <a:cubicBezTo>
                  <a:pt x="270" y="4"/>
                  <a:pt x="270" y="4"/>
                  <a:pt x="270" y="4"/>
                </a:cubicBezTo>
                <a:cubicBezTo>
                  <a:pt x="269" y="4"/>
                  <a:pt x="268" y="3"/>
                  <a:pt x="268" y="2"/>
                </a:cubicBezTo>
                <a:cubicBezTo>
                  <a:pt x="268" y="1"/>
                  <a:pt x="268" y="0"/>
                  <a:pt x="269" y="0"/>
                </a:cubicBezTo>
                <a:cubicBezTo>
                  <a:pt x="248" y="0"/>
                  <a:pt x="248" y="0"/>
                  <a:pt x="248" y="0"/>
                </a:cubicBezTo>
                <a:cubicBezTo>
                  <a:pt x="249" y="0"/>
                  <a:pt x="250" y="1"/>
                  <a:pt x="250" y="2"/>
                </a:cubicBezTo>
                <a:cubicBezTo>
                  <a:pt x="250" y="3"/>
                  <a:pt x="249" y="4"/>
                  <a:pt x="247" y="4"/>
                </a:cubicBezTo>
                <a:cubicBezTo>
                  <a:pt x="225" y="4"/>
                  <a:pt x="225" y="4"/>
                  <a:pt x="225" y="4"/>
                </a:cubicBezTo>
                <a:cubicBezTo>
                  <a:pt x="224" y="4"/>
                  <a:pt x="223" y="3"/>
                  <a:pt x="223" y="2"/>
                </a:cubicBezTo>
                <a:cubicBezTo>
                  <a:pt x="223" y="1"/>
                  <a:pt x="223" y="0"/>
                  <a:pt x="224" y="0"/>
                </a:cubicBezTo>
                <a:cubicBezTo>
                  <a:pt x="203" y="0"/>
                  <a:pt x="203" y="0"/>
                  <a:pt x="203" y="0"/>
                </a:cubicBezTo>
                <a:cubicBezTo>
                  <a:pt x="204" y="0"/>
                  <a:pt x="205" y="1"/>
                  <a:pt x="205" y="2"/>
                </a:cubicBezTo>
                <a:cubicBezTo>
                  <a:pt x="205" y="3"/>
                  <a:pt x="204" y="4"/>
                  <a:pt x="202" y="4"/>
                </a:cubicBezTo>
                <a:cubicBezTo>
                  <a:pt x="180" y="4"/>
                  <a:pt x="180" y="4"/>
                  <a:pt x="180" y="4"/>
                </a:cubicBezTo>
                <a:cubicBezTo>
                  <a:pt x="179" y="4"/>
                  <a:pt x="178" y="3"/>
                  <a:pt x="178" y="2"/>
                </a:cubicBezTo>
                <a:cubicBezTo>
                  <a:pt x="178" y="1"/>
                  <a:pt x="178" y="0"/>
                  <a:pt x="179" y="0"/>
                </a:cubicBezTo>
                <a:cubicBezTo>
                  <a:pt x="158" y="0"/>
                  <a:pt x="158" y="0"/>
                  <a:pt x="158" y="0"/>
                </a:cubicBezTo>
                <a:cubicBezTo>
                  <a:pt x="159" y="0"/>
                  <a:pt x="160" y="1"/>
                  <a:pt x="160" y="2"/>
                </a:cubicBezTo>
                <a:cubicBezTo>
                  <a:pt x="160" y="3"/>
                  <a:pt x="159" y="4"/>
                  <a:pt x="158" y="4"/>
                </a:cubicBezTo>
                <a:cubicBezTo>
                  <a:pt x="135" y="4"/>
                  <a:pt x="135" y="4"/>
                  <a:pt x="135" y="4"/>
                </a:cubicBezTo>
                <a:cubicBezTo>
                  <a:pt x="134" y="4"/>
                  <a:pt x="133" y="3"/>
                  <a:pt x="133" y="2"/>
                </a:cubicBezTo>
                <a:cubicBezTo>
                  <a:pt x="133" y="1"/>
                  <a:pt x="133" y="0"/>
                  <a:pt x="134" y="0"/>
                </a:cubicBezTo>
                <a:cubicBezTo>
                  <a:pt x="113" y="0"/>
                  <a:pt x="113" y="0"/>
                  <a:pt x="113" y="0"/>
                </a:cubicBezTo>
                <a:cubicBezTo>
                  <a:pt x="114" y="0"/>
                  <a:pt x="115" y="1"/>
                  <a:pt x="115" y="2"/>
                </a:cubicBezTo>
                <a:cubicBezTo>
                  <a:pt x="115" y="3"/>
                  <a:pt x="114" y="4"/>
                  <a:pt x="113" y="4"/>
                </a:cubicBezTo>
                <a:cubicBezTo>
                  <a:pt x="90" y="4"/>
                  <a:pt x="90" y="4"/>
                  <a:pt x="90" y="4"/>
                </a:cubicBezTo>
                <a:cubicBezTo>
                  <a:pt x="89" y="4"/>
                  <a:pt x="88" y="3"/>
                  <a:pt x="88" y="2"/>
                </a:cubicBezTo>
                <a:cubicBezTo>
                  <a:pt x="88" y="1"/>
                  <a:pt x="89" y="0"/>
                  <a:pt x="89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69" y="0"/>
                  <a:pt x="70" y="1"/>
                  <a:pt x="70" y="2"/>
                </a:cubicBezTo>
                <a:cubicBezTo>
                  <a:pt x="70" y="3"/>
                  <a:pt x="69" y="4"/>
                  <a:pt x="68" y="4"/>
                </a:cubicBezTo>
                <a:cubicBezTo>
                  <a:pt x="45" y="4"/>
                  <a:pt x="45" y="4"/>
                  <a:pt x="45" y="4"/>
                </a:cubicBezTo>
                <a:cubicBezTo>
                  <a:pt x="44" y="4"/>
                  <a:pt x="43" y="3"/>
                  <a:pt x="43" y="2"/>
                </a:cubicBezTo>
                <a:cubicBezTo>
                  <a:pt x="43" y="1"/>
                  <a:pt x="44" y="0"/>
                  <a:pt x="44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4" y="0"/>
                  <a:pt x="25" y="1"/>
                  <a:pt x="25" y="2"/>
                </a:cubicBezTo>
                <a:cubicBezTo>
                  <a:pt x="25" y="3"/>
                  <a:pt x="24" y="4"/>
                  <a:pt x="23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7"/>
                  <a:pt x="0" y="7"/>
                  <a:pt x="0" y="7"/>
                </a:cubicBezTo>
                <a:cubicBezTo>
                  <a:pt x="0" y="36"/>
                  <a:pt x="23" y="59"/>
                  <a:pt x="51" y="60"/>
                </a:cubicBezTo>
                <a:cubicBezTo>
                  <a:pt x="52" y="60"/>
                  <a:pt x="52" y="60"/>
                  <a:pt x="53" y="60"/>
                </a:cubicBezTo>
                <a:cubicBezTo>
                  <a:pt x="310" y="60"/>
                  <a:pt x="310" y="60"/>
                  <a:pt x="310" y="60"/>
                </a:cubicBezTo>
                <a:cubicBezTo>
                  <a:pt x="309" y="41"/>
                  <a:pt x="312" y="22"/>
                  <a:pt x="319" y="4"/>
                </a:cubicBezTo>
                <a:cubicBezTo>
                  <a:pt x="315" y="4"/>
                  <a:pt x="315" y="4"/>
                  <a:pt x="315" y="4"/>
                </a:cubicBezTo>
                <a:cubicBezTo>
                  <a:pt x="314" y="4"/>
                  <a:pt x="313" y="3"/>
                  <a:pt x="313" y="2"/>
                </a:cubicBezTo>
                <a:cubicBezTo>
                  <a:pt x="313" y="1"/>
                  <a:pt x="313" y="0"/>
                  <a:pt x="314" y="0"/>
                </a:cubicBezTo>
              </a:path>
            </a:pathLst>
          </a:custGeom>
          <a:solidFill>
            <a:srgbClr val="4A3C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9" name="Freeform 49"/>
          <p:cNvSpPr>
            <a:spLocks/>
          </p:cNvSpPr>
          <p:nvPr/>
        </p:nvSpPr>
        <p:spPr bwMode="auto">
          <a:xfrm>
            <a:off x="1316038" y="954994"/>
            <a:ext cx="468313" cy="219075"/>
          </a:xfrm>
          <a:custGeom>
            <a:avLst/>
            <a:gdLst>
              <a:gd name="T0" fmla="*/ 0 w 236"/>
              <a:gd name="T1" fmla="*/ 111 h 111"/>
              <a:gd name="T2" fmla="*/ 236 w 236"/>
              <a:gd name="T3" fmla="*/ 111 h 111"/>
              <a:gd name="T4" fmla="*/ 236 w 236"/>
              <a:gd name="T5" fmla="*/ 48 h 111"/>
              <a:gd name="T6" fmla="*/ 187 w 236"/>
              <a:gd name="T7" fmla="*/ 0 h 111"/>
              <a:gd name="T8" fmla="*/ 0 w 236"/>
              <a:gd name="T9" fmla="*/ 0 h 111"/>
              <a:gd name="T10" fmla="*/ 0 w 236"/>
              <a:gd name="T11" fmla="*/ 111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6" h="111">
                <a:moveTo>
                  <a:pt x="0" y="111"/>
                </a:moveTo>
                <a:cubicBezTo>
                  <a:pt x="236" y="111"/>
                  <a:pt x="236" y="111"/>
                  <a:pt x="236" y="111"/>
                </a:cubicBezTo>
                <a:cubicBezTo>
                  <a:pt x="236" y="48"/>
                  <a:pt x="236" y="48"/>
                  <a:pt x="236" y="48"/>
                </a:cubicBezTo>
                <a:cubicBezTo>
                  <a:pt x="236" y="22"/>
                  <a:pt x="214" y="0"/>
                  <a:pt x="187" y="0"/>
                </a:cubicBezTo>
                <a:cubicBezTo>
                  <a:pt x="0" y="0"/>
                  <a:pt x="0" y="0"/>
                  <a:pt x="0" y="0"/>
                </a:cubicBezTo>
                <a:lnTo>
                  <a:pt x="0" y="111"/>
                </a:lnTo>
                <a:close/>
              </a:path>
            </a:pathLst>
          </a:custGeom>
          <a:solidFill>
            <a:srgbClr val="362B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" name="Freeform 50"/>
          <p:cNvSpPr>
            <a:spLocks/>
          </p:cNvSpPr>
          <p:nvPr/>
        </p:nvSpPr>
        <p:spPr bwMode="auto">
          <a:xfrm>
            <a:off x="1220788" y="981981"/>
            <a:ext cx="563563" cy="276225"/>
          </a:xfrm>
          <a:custGeom>
            <a:avLst/>
            <a:gdLst>
              <a:gd name="T0" fmla="*/ 0 w 284"/>
              <a:gd name="T1" fmla="*/ 97 h 139"/>
              <a:gd name="T2" fmla="*/ 42 w 284"/>
              <a:gd name="T3" fmla="*/ 139 h 139"/>
              <a:gd name="T4" fmla="*/ 242 w 284"/>
              <a:gd name="T5" fmla="*/ 139 h 139"/>
              <a:gd name="T6" fmla="*/ 284 w 284"/>
              <a:gd name="T7" fmla="*/ 97 h 139"/>
              <a:gd name="T8" fmla="*/ 284 w 284"/>
              <a:gd name="T9" fmla="*/ 42 h 139"/>
              <a:gd name="T10" fmla="*/ 242 w 284"/>
              <a:gd name="T11" fmla="*/ 0 h 139"/>
              <a:gd name="T12" fmla="*/ 42 w 284"/>
              <a:gd name="T13" fmla="*/ 0 h 139"/>
              <a:gd name="T14" fmla="*/ 0 w 284"/>
              <a:gd name="T15" fmla="*/ 42 h 139"/>
              <a:gd name="T16" fmla="*/ 0 w 284"/>
              <a:gd name="T17" fmla="*/ 97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4" h="139">
                <a:moveTo>
                  <a:pt x="0" y="97"/>
                </a:moveTo>
                <a:cubicBezTo>
                  <a:pt x="0" y="120"/>
                  <a:pt x="19" y="139"/>
                  <a:pt x="42" y="139"/>
                </a:cubicBezTo>
                <a:cubicBezTo>
                  <a:pt x="242" y="139"/>
                  <a:pt x="242" y="139"/>
                  <a:pt x="242" y="139"/>
                </a:cubicBezTo>
                <a:cubicBezTo>
                  <a:pt x="265" y="139"/>
                  <a:pt x="284" y="120"/>
                  <a:pt x="284" y="97"/>
                </a:cubicBezTo>
                <a:cubicBezTo>
                  <a:pt x="284" y="42"/>
                  <a:pt x="284" y="42"/>
                  <a:pt x="284" y="42"/>
                </a:cubicBezTo>
                <a:cubicBezTo>
                  <a:pt x="284" y="19"/>
                  <a:pt x="265" y="0"/>
                  <a:pt x="242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19" y="0"/>
                  <a:pt x="0" y="19"/>
                  <a:pt x="0" y="42"/>
                </a:cubicBezTo>
                <a:lnTo>
                  <a:pt x="0" y="97"/>
                </a:lnTo>
                <a:close/>
              </a:path>
            </a:pathLst>
          </a:custGeom>
          <a:solidFill>
            <a:srgbClr val="4D3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" name="Oval 51"/>
          <p:cNvSpPr>
            <a:spLocks noChangeArrowheads="1"/>
          </p:cNvSpPr>
          <p:nvPr/>
        </p:nvSpPr>
        <p:spPr bwMode="auto">
          <a:xfrm>
            <a:off x="1516063" y="1015319"/>
            <a:ext cx="200025" cy="201612"/>
          </a:xfrm>
          <a:prstGeom prst="ellipse">
            <a:avLst/>
          </a:prstGeom>
          <a:solidFill>
            <a:srgbClr val="F5C6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2" name="Freeform 52"/>
          <p:cNvSpPr>
            <a:spLocks/>
          </p:cNvSpPr>
          <p:nvPr/>
        </p:nvSpPr>
        <p:spPr bwMode="auto">
          <a:xfrm>
            <a:off x="2214563" y="726394"/>
            <a:ext cx="53975" cy="9525"/>
          </a:xfrm>
          <a:custGeom>
            <a:avLst/>
            <a:gdLst>
              <a:gd name="T0" fmla="*/ 25 w 27"/>
              <a:gd name="T1" fmla="*/ 0 h 5"/>
              <a:gd name="T2" fmla="*/ 2 w 27"/>
              <a:gd name="T3" fmla="*/ 0 h 5"/>
              <a:gd name="T4" fmla="*/ 0 w 27"/>
              <a:gd name="T5" fmla="*/ 3 h 5"/>
              <a:gd name="T6" fmla="*/ 1 w 27"/>
              <a:gd name="T7" fmla="*/ 4 h 5"/>
              <a:gd name="T8" fmla="*/ 2 w 27"/>
              <a:gd name="T9" fmla="*/ 5 h 5"/>
              <a:gd name="T10" fmla="*/ 25 w 27"/>
              <a:gd name="T11" fmla="*/ 5 h 5"/>
              <a:gd name="T12" fmla="*/ 27 w 27"/>
              <a:gd name="T13" fmla="*/ 3 h 5"/>
              <a:gd name="T14" fmla="*/ 26 w 27"/>
              <a:gd name="T15" fmla="*/ 1 h 5"/>
              <a:gd name="T16" fmla="*/ 25 w 27"/>
              <a:gd name="T1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" h="5">
                <a:moveTo>
                  <a:pt x="25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3"/>
                  <a:pt x="0" y="4"/>
                  <a:pt x="1" y="4"/>
                </a:cubicBezTo>
                <a:cubicBezTo>
                  <a:pt x="1" y="5"/>
                  <a:pt x="1" y="5"/>
                  <a:pt x="2" y="5"/>
                </a:cubicBezTo>
                <a:cubicBezTo>
                  <a:pt x="25" y="5"/>
                  <a:pt x="25" y="5"/>
                  <a:pt x="25" y="5"/>
                </a:cubicBezTo>
                <a:cubicBezTo>
                  <a:pt x="26" y="5"/>
                  <a:pt x="27" y="4"/>
                  <a:pt x="27" y="3"/>
                </a:cubicBezTo>
                <a:cubicBezTo>
                  <a:pt x="27" y="2"/>
                  <a:pt x="27" y="1"/>
                  <a:pt x="26" y="1"/>
                </a:cubicBezTo>
                <a:cubicBezTo>
                  <a:pt x="26" y="1"/>
                  <a:pt x="25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3" name="Freeform 53"/>
          <p:cNvSpPr>
            <a:spLocks/>
          </p:cNvSpPr>
          <p:nvPr/>
        </p:nvSpPr>
        <p:spPr bwMode="auto">
          <a:xfrm>
            <a:off x="2033588" y="727981"/>
            <a:ext cx="53975" cy="7937"/>
          </a:xfrm>
          <a:custGeom>
            <a:avLst/>
            <a:gdLst>
              <a:gd name="T0" fmla="*/ 24 w 27"/>
              <a:gd name="T1" fmla="*/ 0 h 4"/>
              <a:gd name="T2" fmla="*/ 2 w 27"/>
              <a:gd name="T3" fmla="*/ 0 h 4"/>
              <a:gd name="T4" fmla="*/ 0 w 27"/>
              <a:gd name="T5" fmla="*/ 2 h 4"/>
              <a:gd name="T6" fmla="*/ 2 w 27"/>
              <a:gd name="T7" fmla="*/ 4 h 4"/>
              <a:gd name="T8" fmla="*/ 24 w 27"/>
              <a:gd name="T9" fmla="*/ 4 h 4"/>
              <a:gd name="T10" fmla="*/ 27 w 27"/>
              <a:gd name="T11" fmla="*/ 2 h 4"/>
              <a:gd name="T12" fmla="*/ 24 w 2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4">
                <a:moveTo>
                  <a:pt x="24" y="0"/>
                </a:moveTo>
                <a:cubicBezTo>
                  <a:pt x="2" y="0"/>
                  <a:pt x="2" y="0"/>
                  <a:pt x="2" y="0"/>
                </a:cubicBezTo>
                <a:cubicBezTo>
                  <a:pt x="0" y="0"/>
                  <a:pt x="0" y="0"/>
                  <a:pt x="0" y="2"/>
                </a:cubicBezTo>
                <a:cubicBezTo>
                  <a:pt x="0" y="3"/>
                  <a:pt x="0" y="4"/>
                  <a:pt x="2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6" y="4"/>
                  <a:pt x="27" y="3"/>
                  <a:pt x="27" y="2"/>
                </a:cubicBezTo>
                <a:cubicBezTo>
                  <a:pt x="27" y="0"/>
                  <a:pt x="26" y="0"/>
                  <a:pt x="24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4" name="Freeform 54"/>
          <p:cNvSpPr>
            <a:spLocks/>
          </p:cNvSpPr>
          <p:nvPr/>
        </p:nvSpPr>
        <p:spPr bwMode="auto">
          <a:xfrm>
            <a:off x="2122488" y="727981"/>
            <a:ext cx="53975" cy="7937"/>
          </a:xfrm>
          <a:custGeom>
            <a:avLst/>
            <a:gdLst>
              <a:gd name="T0" fmla="*/ 25 w 27"/>
              <a:gd name="T1" fmla="*/ 0 h 4"/>
              <a:gd name="T2" fmla="*/ 2 w 27"/>
              <a:gd name="T3" fmla="*/ 0 h 4"/>
              <a:gd name="T4" fmla="*/ 0 w 27"/>
              <a:gd name="T5" fmla="*/ 2 h 4"/>
              <a:gd name="T6" fmla="*/ 2 w 27"/>
              <a:gd name="T7" fmla="*/ 4 h 4"/>
              <a:gd name="T8" fmla="*/ 25 w 27"/>
              <a:gd name="T9" fmla="*/ 4 h 4"/>
              <a:gd name="T10" fmla="*/ 27 w 27"/>
              <a:gd name="T11" fmla="*/ 2 h 4"/>
              <a:gd name="T12" fmla="*/ 25 w 2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4">
                <a:moveTo>
                  <a:pt x="25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0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7" y="3"/>
                  <a:pt x="27" y="2"/>
                </a:cubicBezTo>
                <a:cubicBezTo>
                  <a:pt x="27" y="0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5" name="Freeform 55"/>
          <p:cNvSpPr>
            <a:spLocks/>
          </p:cNvSpPr>
          <p:nvPr/>
        </p:nvSpPr>
        <p:spPr bwMode="auto">
          <a:xfrm>
            <a:off x="1762125" y="727981"/>
            <a:ext cx="53975" cy="7937"/>
          </a:xfrm>
          <a:custGeom>
            <a:avLst/>
            <a:gdLst>
              <a:gd name="T0" fmla="*/ 25 w 27"/>
              <a:gd name="T1" fmla="*/ 0 h 4"/>
              <a:gd name="T2" fmla="*/ 2 w 27"/>
              <a:gd name="T3" fmla="*/ 0 h 4"/>
              <a:gd name="T4" fmla="*/ 0 w 27"/>
              <a:gd name="T5" fmla="*/ 2 h 4"/>
              <a:gd name="T6" fmla="*/ 2 w 27"/>
              <a:gd name="T7" fmla="*/ 4 h 4"/>
              <a:gd name="T8" fmla="*/ 25 w 27"/>
              <a:gd name="T9" fmla="*/ 4 h 4"/>
              <a:gd name="T10" fmla="*/ 27 w 27"/>
              <a:gd name="T11" fmla="*/ 2 h 4"/>
              <a:gd name="T12" fmla="*/ 25 w 2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4">
                <a:moveTo>
                  <a:pt x="25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0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7" y="3"/>
                  <a:pt x="27" y="2"/>
                </a:cubicBezTo>
                <a:cubicBezTo>
                  <a:pt x="27" y="0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6" name="Freeform 56"/>
          <p:cNvSpPr>
            <a:spLocks/>
          </p:cNvSpPr>
          <p:nvPr/>
        </p:nvSpPr>
        <p:spPr bwMode="auto">
          <a:xfrm>
            <a:off x="1943100" y="727981"/>
            <a:ext cx="52388" cy="7937"/>
          </a:xfrm>
          <a:custGeom>
            <a:avLst/>
            <a:gdLst>
              <a:gd name="T0" fmla="*/ 25 w 27"/>
              <a:gd name="T1" fmla="*/ 0 h 4"/>
              <a:gd name="T2" fmla="*/ 2 w 27"/>
              <a:gd name="T3" fmla="*/ 0 h 4"/>
              <a:gd name="T4" fmla="*/ 0 w 27"/>
              <a:gd name="T5" fmla="*/ 2 h 4"/>
              <a:gd name="T6" fmla="*/ 2 w 27"/>
              <a:gd name="T7" fmla="*/ 4 h 4"/>
              <a:gd name="T8" fmla="*/ 25 w 27"/>
              <a:gd name="T9" fmla="*/ 4 h 4"/>
              <a:gd name="T10" fmla="*/ 27 w 27"/>
              <a:gd name="T11" fmla="*/ 2 h 4"/>
              <a:gd name="T12" fmla="*/ 25 w 2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4">
                <a:moveTo>
                  <a:pt x="25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0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7" y="3"/>
                  <a:pt x="27" y="2"/>
                </a:cubicBezTo>
                <a:cubicBezTo>
                  <a:pt x="27" y="0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7" name="Rectangle 57"/>
          <p:cNvSpPr>
            <a:spLocks noChangeArrowheads="1"/>
          </p:cNvSpPr>
          <p:nvPr/>
        </p:nvSpPr>
        <p:spPr bwMode="auto">
          <a:xfrm>
            <a:off x="1316038" y="727981"/>
            <a:ext cx="1588" cy="7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8" name="Rectangle 58"/>
          <p:cNvSpPr>
            <a:spLocks noChangeArrowheads="1"/>
          </p:cNvSpPr>
          <p:nvPr/>
        </p:nvSpPr>
        <p:spPr bwMode="auto">
          <a:xfrm>
            <a:off x="1316038" y="727981"/>
            <a:ext cx="1588" cy="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1316038" y="727981"/>
            <a:ext cx="1588" cy="7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Rectangle 60"/>
          <p:cNvSpPr>
            <a:spLocks noChangeArrowheads="1"/>
          </p:cNvSpPr>
          <p:nvPr/>
        </p:nvSpPr>
        <p:spPr bwMode="auto">
          <a:xfrm>
            <a:off x="1316038" y="727981"/>
            <a:ext cx="1588" cy="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Freeform 61"/>
          <p:cNvSpPr>
            <a:spLocks/>
          </p:cNvSpPr>
          <p:nvPr/>
        </p:nvSpPr>
        <p:spPr bwMode="auto">
          <a:xfrm>
            <a:off x="1316038" y="727981"/>
            <a:ext cx="47625" cy="7937"/>
          </a:xfrm>
          <a:custGeom>
            <a:avLst/>
            <a:gdLst>
              <a:gd name="T0" fmla="*/ 22 w 24"/>
              <a:gd name="T1" fmla="*/ 0 h 4"/>
              <a:gd name="T2" fmla="*/ 0 w 24"/>
              <a:gd name="T3" fmla="*/ 0 h 4"/>
              <a:gd name="T4" fmla="*/ 0 w 24"/>
              <a:gd name="T5" fmla="*/ 4 h 4"/>
              <a:gd name="T6" fmla="*/ 22 w 24"/>
              <a:gd name="T7" fmla="*/ 4 h 4"/>
              <a:gd name="T8" fmla="*/ 24 w 24"/>
              <a:gd name="T9" fmla="*/ 2 h 4"/>
              <a:gd name="T10" fmla="*/ 22 w 24"/>
              <a:gd name="T11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" h="4">
                <a:moveTo>
                  <a:pt x="22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"/>
                  <a:pt x="0" y="4"/>
                  <a:pt x="0" y="4"/>
                </a:cubicBezTo>
                <a:cubicBezTo>
                  <a:pt x="22" y="4"/>
                  <a:pt x="22" y="4"/>
                  <a:pt x="22" y="4"/>
                </a:cubicBezTo>
                <a:cubicBezTo>
                  <a:pt x="23" y="4"/>
                  <a:pt x="24" y="3"/>
                  <a:pt x="24" y="2"/>
                </a:cubicBezTo>
                <a:cubicBezTo>
                  <a:pt x="24" y="0"/>
                  <a:pt x="23" y="0"/>
                  <a:pt x="22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2" name="Freeform 62"/>
          <p:cNvSpPr>
            <a:spLocks/>
          </p:cNvSpPr>
          <p:nvPr/>
        </p:nvSpPr>
        <p:spPr bwMode="auto">
          <a:xfrm>
            <a:off x="1400175" y="727981"/>
            <a:ext cx="52388" cy="7937"/>
          </a:xfrm>
          <a:custGeom>
            <a:avLst/>
            <a:gdLst>
              <a:gd name="T0" fmla="*/ 25 w 27"/>
              <a:gd name="T1" fmla="*/ 0 h 4"/>
              <a:gd name="T2" fmla="*/ 2 w 27"/>
              <a:gd name="T3" fmla="*/ 0 h 4"/>
              <a:gd name="T4" fmla="*/ 0 w 27"/>
              <a:gd name="T5" fmla="*/ 2 h 4"/>
              <a:gd name="T6" fmla="*/ 2 w 27"/>
              <a:gd name="T7" fmla="*/ 4 h 4"/>
              <a:gd name="T8" fmla="*/ 25 w 27"/>
              <a:gd name="T9" fmla="*/ 4 h 4"/>
              <a:gd name="T10" fmla="*/ 27 w 27"/>
              <a:gd name="T11" fmla="*/ 2 h 4"/>
              <a:gd name="T12" fmla="*/ 25 w 2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4">
                <a:moveTo>
                  <a:pt x="25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0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7" y="3"/>
                  <a:pt x="27" y="2"/>
                </a:cubicBezTo>
                <a:cubicBezTo>
                  <a:pt x="27" y="0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3" name="Freeform 63"/>
          <p:cNvSpPr>
            <a:spLocks/>
          </p:cNvSpPr>
          <p:nvPr/>
        </p:nvSpPr>
        <p:spPr bwMode="auto">
          <a:xfrm>
            <a:off x="1671638" y="727981"/>
            <a:ext cx="52388" cy="7937"/>
          </a:xfrm>
          <a:custGeom>
            <a:avLst/>
            <a:gdLst>
              <a:gd name="T0" fmla="*/ 25 w 27"/>
              <a:gd name="T1" fmla="*/ 0 h 4"/>
              <a:gd name="T2" fmla="*/ 2 w 27"/>
              <a:gd name="T3" fmla="*/ 0 h 4"/>
              <a:gd name="T4" fmla="*/ 0 w 27"/>
              <a:gd name="T5" fmla="*/ 2 h 4"/>
              <a:gd name="T6" fmla="*/ 2 w 27"/>
              <a:gd name="T7" fmla="*/ 4 h 4"/>
              <a:gd name="T8" fmla="*/ 25 w 27"/>
              <a:gd name="T9" fmla="*/ 4 h 4"/>
              <a:gd name="T10" fmla="*/ 27 w 27"/>
              <a:gd name="T11" fmla="*/ 2 h 4"/>
              <a:gd name="T12" fmla="*/ 25 w 2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4">
                <a:moveTo>
                  <a:pt x="25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0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7" y="3"/>
                  <a:pt x="27" y="2"/>
                </a:cubicBezTo>
                <a:cubicBezTo>
                  <a:pt x="27" y="0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4" name="Freeform 64"/>
          <p:cNvSpPr>
            <a:spLocks/>
          </p:cNvSpPr>
          <p:nvPr/>
        </p:nvSpPr>
        <p:spPr bwMode="auto">
          <a:xfrm>
            <a:off x="1490663" y="727981"/>
            <a:ext cx="53975" cy="7937"/>
          </a:xfrm>
          <a:custGeom>
            <a:avLst/>
            <a:gdLst>
              <a:gd name="T0" fmla="*/ 25 w 27"/>
              <a:gd name="T1" fmla="*/ 0 h 4"/>
              <a:gd name="T2" fmla="*/ 2 w 27"/>
              <a:gd name="T3" fmla="*/ 0 h 4"/>
              <a:gd name="T4" fmla="*/ 0 w 27"/>
              <a:gd name="T5" fmla="*/ 2 h 4"/>
              <a:gd name="T6" fmla="*/ 2 w 27"/>
              <a:gd name="T7" fmla="*/ 4 h 4"/>
              <a:gd name="T8" fmla="*/ 25 w 27"/>
              <a:gd name="T9" fmla="*/ 4 h 4"/>
              <a:gd name="T10" fmla="*/ 27 w 27"/>
              <a:gd name="T11" fmla="*/ 2 h 4"/>
              <a:gd name="T12" fmla="*/ 25 w 2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4">
                <a:moveTo>
                  <a:pt x="25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0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7" y="3"/>
                  <a:pt x="27" y="2"/>
                </a:cubicBezTo>
                <a:cubicBezTo>
                  <a:pt x="27" y="0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5" name="Freeform 65"/>
          <p:cNvSpPr>
            <a:spLocks/>
          </p:cNvSpPr>
          <p:nvPr/>
        </p:nvSpPr>
        <p:spPr bwMode="auto">
          <a:xfrm>
            <a:off x="1579563" y="727981"/>
            <a:ext cx="55563" cy="7937"/>
          </a:xfrm>
          <a:custGeom>
            <a:avLst/>
            <a:gdLst>
              <a:gd name="T0" fmla="*/ 25 w 28"/>
              <a:gd name="T1" fmla="*/ 0 h 4"/>
              <a:gd name="T2" fmla="*/ 3 w 28"/>
              <a:gd name="T3" fmla="*/ 0 h 4"/>
              <a:gd name="T4" fmla="*/ 0 w 28"/>
              <a:gd name="T5" fmla="*/ 2 h 4"/>
              <a:gd name="T6" fmla="*/ 3 w 28"/>
              <a:gd name="T7" fmla="*/ 4 h 4"/>
              <a:gd name="T8" fmla="*/ 25 w 28"/>
              <a:gd name="T9" fmla="*/ 4 h 4"/>
              <a:gd name="T10" fmla="*/ 28 w 28"/>
              <a:gd name="T11" fmla="*/ 2 h 4"/>
              <a:gd name="T12" fmla="*/ 25 w 28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" h="4">
                <a:moveTo>
                  <a:pt x="25" y="0"/>
                </a:moveTo>
                <a:cubicBezTo>
                  <a:pt x="3" y="0"/>
                  <a:pt x="3" y="0"/>
                  <a:pt x="3" y="0"/>
                </a:cubicBezTo>
                <a:cubicBezTo>
                  <a:pt x="1" y="0"/>
                  <a:pt x="0" y="0"/>
                  <a:pt x="0" y="2"/>
                </a:cubicBezTo>
                <a:cubicBezTo>
                  <a:pt x="0" y="3"/>
                  <a:pt x="1" y="4"/>
                  <a:pt x="3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7" y="4"/>
                  <a:pt x="28" y="3"/>
                  <a:pt x="28" y="2"/>
                </a:cubicBezTo>
                <a:cubicBezTo>
                  <a:pt x="28" y="0"/>
                  <a:pt x="27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6" name="Freeform 66"/>
          <p:cNvSpPr>
            <a:spLocks/>
          </p:cNvSpPr>
          <p:nvPr/>
        </p:nvSpPr>
        <p:spPr bwMode="auto">
          <a:xfrm>
            <a:off x="1851025" y="727981"/>
            <a:ext cx="53975" cy="7937"/>
          </a:xfrm>
          <a:custGeom>
            <a:avLst/>
            <a:gdLst>
              <a:gd name="T0" fmla="*/ 25 w 27"/>
              <a:gd name="T1" fmla="*/ 0 h 4"/>
              <a:gd name="T2" fmla="*/ 2 w 27"/>
              <a:gd name="T3" fmla="*/ 0 h 4"/>
              <a:gd name="T4" fmla="*/ 0 w 27"/>
              <a:gd name="T5" fmla="*/ 2 h 4"/>
              <a:gd name="T6" fmla="*/ 2 w 27"/>
              <a:gd name="T7" fmla="*/ 4 h 4"/>
              <a:gd name="T8" fmla="*/ 25 w 27"/>
              <a:gd name="T9" fmla="*/ 4 h 4"/>
              <a:gd name="T10" fmla="*/ 27 w 27"/>
              <a:gd name="T11" fmla="*/ 2 h 4"/>
              <a:gd name="T12" fmla="*/ 25 w 2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4">
                <a:moveTo>
                  <a:pt x="25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0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7" y="3"/>
                  <a:pt x="27" y="2"/>
                </a:cubicBezTo>
                <a:cubicBezTo>
                  <a:pt x="27" y="0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7" name="Freeform 67"/>
          <p:cNvSpPr>
            <a:spLocks/>
          </p:cNvSpPr>
          <p:nvPr/>
        </p:nvSpPr>
        <p:spPr bwMode="auto">
          <a:xfrm>
            <a:off x="2393950" y="726394"/>
            <a:ext cx="53975" cy="9525"/>
          </a:xfrm>
          <a:custGeom>
            <a:avLst/>
            <a:gdLst>
              <a:gd name="T0" fmla="*/ 25 w 27"/>
              <a:gd name="T1" fmla="*/ 0 h 5"/>
              <a:gd name="T2" fmla="*/ 2 w 27"/>
              <a:gd name="T3" fmla="*/ 0 h 5"/>
              <a:gd name="T4" fmla="*/ 0 w 27"/>
              <a:gd name="T5" fmla="*/ 3 h 5"/>
              <a:gd name="T6" fmla="*/ 2 w 27"/>
              <a:gd name="T7" fmla="*/ 5 h 5"/>
              <a:gd name="T8" fmla="*/ 25 w 27"/>
              <a:gd name="T9" fmla="*/ 5 h 5"/>
              <a:gd name="T10" fmla="*/ 27 w 27"/>
              <a:gd name="T11" fmla="*/ 3 h 5"/>
              <a:gd name="T12" fmla="*/ 25 w 27"/>
              <a:gd name="T13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5">
                <a:moveTo>
                  <a:pt x="25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4"/>
                  <a:pt x="1" y="5"/>
                  <a:pt x="2" y="5"/>
                </a:cubicBezTo>
                <a:cubicBezTo>
                  <a:pt x="25" y="5"/>
                  <a:pt x="25" y="5"/>
                  <a:pt x="25" y="5"/>
                </a:cubicBezTo>
                <a:cubicBezTo>
                  <a:pt x="26" y="5"/>
                  <a:pt x="27" y="4"/>
                  <a:pt x="27" y="3"/>
                </a:cubicBezTo>
                <a:cubicBezTo>
                  <a:pt x="27" y="1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8" name="Freeform 68"/>
          <p:cNvSpPr>
            <a:spLocks/>
          </p:cNvSpPr>
          <p:nvPr/>
        </p:nvSpPr>
        <p:spPr bwMode="auto">
          <a:xfrm>
            <a:off x="2303463" y="726394"/>
            <a:ext cx="53975" cy="9525"/>
          </a:xfrm>
          <a:custGeom>
            <a:avLst/>
            <a:gdLst>
              <a:gd name="T0" fmla="*/ 25 w 27"/>
              <a:gd name="T1" fmla="*/ 0 h 5"/>
              <a:gd name="T2" fmla="*/ 2 w 27"/>
              <a:gd name="T3" fmla="*/ 0 h 5"/>
              <a:gd name="T4" fmla="*/ 0 w 27"/>
              <a:gd name="T5" fmla="*/ 3 h 5"/>
              <a:gd name="T6" fmla="*/ 2 w 27"/>
              <a:gd name="T7" fmla="*/ 5 h 5"/>
              <a:gd name="T8" fmla="*/ 25 w 27"/>
              <a:gd name="T9" fmla="*/ 5 h 5"/>
              <a:gd name="T10" fmla="*/ 27 w 27"/>
              <a:gd name="T11" fmla="*/ 3 h 5"/>
              <a:gd name="T12" fmla="*/ 25 w 27"/>
              <a:gd name="T13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5">
                <a:moveTo>
                  <a:pt x="25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4"/>
                  <a:pt x="1" y="5"/>
                  <a:pt x="2" y="5"/>
                </a:cubicBezTo>
                <a:cubicBezTo>
                  <a:pt x="25" y="5"/>
                  <a:pt x="25" y="5"/>
                  <a:pt x="25" y="5"/>
                </a:cubicBezTo>
                <a:cubicBezTo>
                  <a:pt x="26" y="5"/>
                  <a:pt x="27" y="4"/>
                  <a:pt x="27" y="3"/>
                </a:cubicBezTo>
                <a:cubicBezTo>
                  <a:pt x="27" y="1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9" name="Freeform 69"/>
          <p:cNvSpPr>
            <a:spLocks/>
          </p:cNvSpPr>
          <p:nvPr/>
        </p:nvSpPr>
        <p:spPr bwMode="auto">
          <a:xfrm>
            <a:off x="2486025" y="726394"/>
            <a:ext cx="53975" cy="9525"/>
          </a:xfrm>
          <a:custGeom>
            <a:avLst/>
            <a:gdLst>
              <a:gd name="T0" fmla="*/ 24 w 27"/>
              <a:gd name="T1" fmla="*/ 0 h 5"/>
              <a:gd name="T2" fmla="*/ 2 w 27"/>
              <a:gd name="T3" fmla="*/ 0 h 5"/>
              <a:gd name="T4" fmla="*/ 0 w 27"/>
              <a:gd name="T5" fmla="*/ 3 h 5"/>
              <a:gd name="T6" fmla="*/ 2 w 27"/>
              <a:gd name="T7" fmla="*/ 5 h 5"/>
              <a:gd name="T8" fmla="*/ 24 w 27"/>
              <a:gd name="T9" fmla="*/ 5 h 5"/>
              <a:gd name="T10" fmla="*/ 27 w 27"/>
              <a:gd name="T11" fmla="*/ 3 h 5"/>
              <a:gd name="T12" fmla="*/ 24 w 27"/>
              <a:gd name="T13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5">
                <a:moveTo>
                  <a:pt x="24" y="0"/>
                </a:moveTo>
                <a:cubicBezTo>
                  <a:pt x="2" y="0"/>
                  <a:pt x="2" y="0"/>
                  <a:pt x="2" y="0"/>
                </a:cubicBezTo>
                <a:cubicBezTo>
                  <a:pt x="0" y="0"/>
                  <a:pt x="0" y="1"/>
                  <a:pt x="0" y="3"/>
                </a:cubicBezTo>
                <a:cubicBezTo>
                  <a:pt x="0" y="4"/>
                  <a:pt x="0" y="5"/>
                  <a:pt x="2" y="5"/>
                </a:cubicBezTo>
                <a:cubicBezTo>
                  <a:pt x="24" y="5"/>
                  <a:pt x="24" y="5"/>
                  <a:pt x="24" y="5"/>
                </a:cubicBezTo>
                <a:cubicBezTo>
                  <a:pt x="26" y="5"/>
                  <a:pt x="27" y="4"/>
                  <a:pt x="27" y="3"/>
                </a:cubicBezTo>
                <a:cubicBezTo>
                  <a:pt x="27" y="1"/>
                  <a:pt x="26" y="0"/>
                  <a:pt x="24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0" name="Freeform 70"/>
          <p:cNvSpPr>
            <a:spLocks/>
          </p:cNvSpPr>
          <p:nvPr/>
        </p:nvSpPr>
        <p:spPr bwMode="auto">
          <a:xfrm>
            <a:off x="2574925" y="726394"/>
            <a:ext cx="49213" cy="9525"/>
          </a:xfrm>
          <a:custGeom>
            <a:avLst/>
            <a:gdLst>
              <a:gd name="T0" fmla="*/ 25 w 25"/>
              <a:gd name="T1" fmla="*/ 0 h 5"/>
              <a:gd name="T2" fmla="*/ 2 w 25"/>
              <a:gd name="T3" fmla="*/ 0 h 5"/>
              <a:gd name="T4" fmla="*/ 0 w 25"/>
              <a:gd name="T5" fmla="*/ 3 h 5"/>
              <a:gd name="T6" fmla="*/ 2 w 25"/>
              <a:gd name="T7" fmla="*/ 5 h 5"/>
              <a:gd name="T8" fmla="*/ 25 w 25"/>
              <a:gd name="T9" fmla="*/ 5 h 5"/>
              <a:gd name="T10" fmla="*/ 25 w 25"/>
              <a:gd name="T11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" h="5">
                <a:moveTo>
                  <a:pt x="25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4"/>
                  <a:pt x="1" y="5"/>
                  <a:pt x="2" y="5"/>
                </a:cubicBezTo>
                <a:cubicBezTo>
                  <a:pt x="25" y="5"/>
                  <a:pt x="25" y="5"/>
                  <a:pt x="25" y="5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" name="Freeform 71"/>
          <p:cNvSpPr>
            <a:spLocks/>
          </p:cNvSpPr>
          <p:nvPr/>
        </p:nvSpPr>
        <p:spPr bwMode="auto">
          <a:xfrm>
            <a:off x="1760538" y="1505856"/>
            <a:ext cx="47625" cy="1587"/>
          </a:xfrm>
          <a:custGeom>
            <a:avLst/>
            <a:gdLst>
              <a:gd name="T0" fmla="*/ 23 w 24"/>
              <a:gd name="T1" fmla="*/ 0 h 1"/>
              <a:gd name="T2" fmla="*/ 1 w 24"/>
              <a:gd name="T3" fmla="*/ 0 h 1"/>
              <a:gd name="T4" fmla="*/ 0 w 24"/>
              <a:gd name="T5" fmla="*/ 1 h 1"/>
              <a:gd name="T6" fmla="*/ 24 w 24"/>
              <a:gd name="T7" fmla="*/ 1 h 1"/>
              <a:gd name="T8" fmla="*/ 23 w 24"/>
              <a:gd name="T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">
                <a:moveTo>
                  <a:pt x="23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0"/>
                  <a:pt x="0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0"/>
                  <a:pt x="24" y="0"/>
                  <a:pt x="23" y="0"/>
                </a:cubicBezTo>
              </a:path>
            </a:pathLst>
          </a:custGeom>
          <a:solidFill>
            <a:srgbClr val="9789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2" name="Freeform 72"/>
          <p:cNvSpPr>
            <a:spLocks/>
          </p:cNvSpPr>
          <p:nvPr/>
        </p:nvSpPr>
        <p:spPr bwMode="auto">
          <a:xfrm>
            <a:off x="1758950" y="1507444"/>
            <a:ext cx="52388" cy="7937"/>
          </a:xfrm>
          <a:custGeom>
            <a:avLst/>
            <a:gdLst>
              <a:gd name="T0" fmla="*/ 25 w 27"/>
              <a:gd name="T1" fmla="*/ 0 h 4"/>
              <a:gd name="T2" fmla="*/ 1 w 27"/>
              <a:gd name="T3" fmla="*/ 0 h 4"/>
              <a:gd name="T4" fmla="*/ 0 w 27"/>
              <a:gd name="T5" fmla="*/ 2 h 4"/>
              <a:gd name="T6" fmla="*/ 2 w 27"/>
              <a:gd name="T7" fmla="*/ 4 h 4"/>
              <a:gd name="T8" fmla="*/ 24 w 27"/>
              <a:gd name="T9" fmla="*/ 4 h 4"/>
              <a:gd name="T10" fmla="*/ 27 w 27"/>
              <a:gd name="T11" fmla="*/ 2 h 4"/>
              <a:gd name="T12" fmla="*/ 25 w 2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4">
                <a:moveTo>
                  <a:pt x="25" y="0"/>
                </a:move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1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6" y="4"/>
                  <a:pt x="27" y="3"/>
                  <a:pt x="27" y="2"/>
                </a:cubicBezTo>
                <a:cubicBezTo>
                  <a:pt x="27" y="1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3" name="Freeform 73"/>
          <p:cNvSpPr>
            <a:spLocks/>
          </p:cNvSpPr>
          <p:nvPr/>
        </p:nvSpPr>
        <p:spPr bwMode="auto">
          <a:xfrm>
            <a:off x="1938338" y="1505856"/>
            <a:ext cx="12700" cy="1587"/>
          </a:xfrm>
          <a:custGeom>
            <a:avLst/>
            <a:gdLst>
              <a:gd name="T0" fmla="*/ 6 w 6"/>
              <a:gd name="T1" fmla="*/ 0 h 1"/>
              <a:gd name="T2" fmla="*/ 1 w 6"/>
              <a:gd name="T3" fmla="*/ 0 h 1"/>
              <a:gd name="T4" fmla="*/ 0 w 6"/>
              <a:gd name="T5" fmla="*/ 1 h 1"/>
              <a:gd name="T6" fmla="*/ 6 w 6"/>
              <a:gd name="T7" fmla="*/ 1 h 1"/>
              <a:gd name="T8" fmla="*/ 6 w 6"/>
              <a:gd name="T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" h="1">
                <a:moveTo>
                  <a:pt x="6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0"/>
                  <a:pt x="0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0"/>
                  <a:pt x="6" y="0"/>
                </a:cubicBezTo>
              </a:path>
            </a:pathLst>
          </a:custGeom>
          <a:solidFill>
            <a:srgbClr val="9789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" name="Freeform 74"/>
          <p:cNvSpPr>
            <a:spLocks/>
          </p:cNvSpPr>
          <p:nvPr/>
        </p:nvSpPr>
        <p:spPr bwMode="auto">
          <a:xfrm>
            <a:off x="1936750" y="1507444"/>
            <a:ext cx="14288" cy="7937"/>
          </a:xfrm>
          <a:custGeom>
            <a:avLst/>
            <a:gdLst>
              <a:gd name="T0" fmla="*/ 7 w 7"/>
              <a:gd name="T1" fmla="*/ 0 h 4"/>
              <a:gd name="T2" fmla="*/ 1 w 7"/>
              <a:gd name="T3" fmla="*/ 0 h 4"/>
              <a:gd name="T4" fmla="*/ 0 w 7"/>
              <a:gd name="T5" fmla="*/ 2 h 4"/>
              <a:gd name="T6" fmla="*/ 2 w 7"/>
              <a:gd name="T7" fmla="*/ 4 h 4"/>
              <a:gd name="T8" fmla="*/ 6 w 7"/>
              <a:gd name="T9" fmla="*/ 4 h 4"/>
              <a:gd name="T10" fmla="*/ 7 w 7"/>
              <a:gd name="T11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" h="4">
                <a:moveTo>
                  <a:pt x="7" y="0"/>
                </a:move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1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6" y="4"/>
                  <a:pt x="6" y="4"/>
                  <a:pt x="6" y="4"/>
                </a:cubicBezTo>
                <a:cubicBezTo>
                  <a:pt x="6" y="2"/>
                  <a:pt x="7" y="1"/>
                  <a:pt x="7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5" name="Freeform 75"/>
          <p:cNvSpPr>
            <a:spLocks/>
          </p:cNvSpPr>
          <p:nvPr/>
        </p:nvSpPr>
        <p:spPr bwMode="auto">
          <a:xfrm>
            <a:off x="1316038" y="1505856"/>
            <a:ext cx="0" cy="9525"/>
          </a:xfrm>
          <a:custGeom>
            <a:avLst/>
            <a:gdLst>
              <a:gd name="T0" fmla="*/ 0 h 6"/>
              <a:gd name="T1" fmla="*/ 0 h 6"/>
              <a:gd name="T2" fmla="*/ 6 h 6"/>
              <a:gd name="T3" fmla="*/ 6 h 6"/>
              <a:gd name="T4" fmla="*/ 1 h 6"/>
              <a:gd name="T5" fmla="*/ 0 h 6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</a:cxnLst>
            <a:rect l="0" t="0" r="r" b="b"/>
            <a:pathLst>
              <a:path h="6">
                <a:moveTo>
                  <a:pt x="0" y="0"/>
                </a:moveTo>
                <a:lnTo>
                  <a:pt x="0" y="0"/>
                </a:lnTo>
                <a:lnTo>
                  <a:pt x="0" y="6"/>
                </a:lnTo>
                <a:lnTo>
                  <a:pt x="0" y="6"/>
                </a:lnTo>
                <a:lnTo>
                  <a:pt x="0" y="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6" name="Freeform 76"/>
          <p:cNvSpPr>
            <a:spLocks/>
          </p:cNvSpPr>
          <p:nvPr/>
        </p:nvSpPr>
        <p:spPr bwMode="auto">
          <a:xfrm>
            <a:off x="1316038" y="1505856"/>
            <a:ext cx="0" cy="9525"/>
          </a:xfrm>
          <a:custGeom>
            <a:avLst/>
            <a:gdLst>
              <a:gd name="T0" fmla="*/ 0 h 6"/>
              <a:gd name="T1" fmla="*/ 0 h 6"/>
              <a:gd name="T2" fmla="*/ 6 h 6"/>
              <a:gd name="T3" fmla="*/ 6 h 6"/>
              <a:gd name="T4" fmla="*/ 1 h 6"/>
              <a:gd name="T5" fmla="*/ 0 h 6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</a:cxnLst>
            <a:rect l="0" t="0" r="r" b="b"/>
            <a:pathLst>
              <a:path h="6">
                <a:moveTo>
                  <a:pt x="0" y="0"/>
                </a:moveTo>
                <a:lnTo>
                  <a:pt x="0" y="0"/>
                </a:lnTo>
                <a:lnTo>
                  <a:pt x="0" y="6"/>
                </a:lnTo>
                <a:lnTo>
                  <a:pt x="0" y="6"/>
                </a:ln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7" name="Freeform 77"/>
          <p:cNvSpPr>
            <a:spLocks/>
          </p:cNvSpPr>
          <p:nvPr/>
        </p:nvSpPr>
        <p:spPr bwMode="auto">
          <a:xfrm>
            <a:off x="1316038" y="1505856"/>
            <a:ext cx="47625" cy="1587"/>
          </a:xfrm>
          <a:custGeom>
            <a:avLst/>
            <a:gdLst>
              <a:gd name="T0" fmla="*/ 23 w 24"/>
              <a:gd name="T1" fmla="*/ 0 h 1"/>
              <a:gd name="T2" fmla="*/ 0 w 24"/>
              <a:gd name="T3" fmla="*/ 0 h 1"/>
              <a:gd name="T4" fmla="*/ 0 w 24"/>
              <a:gd name="T5" fmla="*/ 1 h 1"/>
              <a:gd name="T6" fmla="*/ 24 w 24"/>
              <a:gd name="T7" fmla="*/ 1 h 1"/>
              <a:gd name="T8" fmla="*/ 23 w 24"/>
              <a:gd name="T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">
                <a:moveTo>
                  <a:pt x="23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3" y="0"/>
                  <a:pt x="23" y="0"/>
                  <a:pt x="23" y="0"/>
                </a:cubicBezTo>
              </a:path>
            </a:pathLst>
          </a:custGeom>
          <a:solidFill>
            <a:srgbClr val="9789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8" name="Rectangle 78"/>
          <p:cNvSpPr>
            <a:spLocks noChangeArrowheads="1"/>
          </p:cNvSpPr>
          <p:nvPr/>
        </p:nvSpPr>
        <p:spPr bwMode="auto">
          <a:xfrm>
            <a:off x="1316038" y="1507444"/>
            <a:ext cx="1588" cy="7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9" name="Rectangle 79"/>
          <p:cNvSpPr>
            <a:spLocks noChangeArrowheads="1"/>
          </p:cNvSpPr>
          <p:nvPr/>
        </p:nvSpPr>
        <p:spPr bwMode="auto">
          <a:xfrm>
            <a:off x="1316038" y="1507444"/>
            <a:ext cx="1588" cy="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0" name="Freeform 80"/>
          <p:cNvSpPr>
            <a:spLocks/>
          </p:cNvSpPr>
          <p:nvPr/>
        </p:nvSpPr>
        <p:spPr bwMode="auto">
          <a:xfrm>
            <a:off x="1316038" y="1507444"/>
            <a:ext cx="49213" cy="7937"/>
          </a:xfrm>
          <a:custGeom>
            <a:avLst/>
            <a:gdLst>
              <a:gd name="T0" fmla="*/ 24 w 25"/>
              <a:gd name="T1" fmla="*/ 0 h 4"/>
              <a:gd name="T2" fmla="*/ 0 w 25"/>
              <a:gd name="T3" fmla="*/ 0 h 4"/>
              <a:gd name="T4" fmla="*/ 0 w 25"/>
              <a:gd name="T5" fmla="*/ 4 h 4"/>
              <a:gd name="T6" fmla="*/ 23 w 25"/>
              <a:gd name="T7" fmla="*/ 4 h 4"/>
              <a:gd name="T8" fmla="*/ 25 w 25"/>
              <a:gd name="T9" fmla="*/ 2 h 4"/>
              <a:gd name="T10" fmla="*/ 24 w 25"/>
              <a:gd name="T11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" h="4">
                <a:moveTo>
                  <a:pt x="2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"/>
                  <a:pt x="0" y="4"/>
                  <a:pt x="0" y="4"/>
                </a:cubicBezTo>
                <a:cubicBezTo>
                  <a:pt x="23" y="4"/>
                  <a:pt x="23" y="4"/>
                  <a:pt x="23" y="4"/>
                </a:cubicBezTo>
                <a:cubicBezTo>
                  <a:pt x="24" y="4"/>
                  <a:pt x="25" y="3"/>
                  <a:pt x="25" y="2"/>
                </a:cubicBezTo>
                <a:cubicBezTo>
                  <a:pt x="25" y="1"/>
                  <a:pt x="24" y="0"/>
                  <a:pt x="24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1" name="Freeform 81"/>
          <p:cNvSpPr>
            <a:spLocks/>
          </p:cNvSpPr>
          <p:nvPr/>
        </p:nvSpPr>
        <p:spPr bwMode="auto">
          <a:xfrm>
            <a:off x="1403350" y="1505856"/>
            <a:ext cx="47625" cy="1587"/>
          </a:xfrm>
          <a:custGeom>
            <a:avLst/>
            <a:gdLst>
              <a:gd name="T0" fmla="*/ 24 w 24"/>
              <a:gd name="T1" fmla="*/ 0 h 1"/>
              <a:gd name="T2" fmla="*/ 1 w 24"/>
              <a:gd name="T3" fmla="*/ 0 h 1"/>
              <a:gd name="T4" fmla="*/ 0 w 24"/>
              <a:gd name="T5" fmla="*/ 1 h 1"/>
              <a:gd name="T6" fmla="*/ 24 w 24"/>
              <a:gd name="T7" fmla="*/ 1 h 1"/>
              <a:gd name="T8" fmla="*/ 24 w 24"/>
              <a:gd name="T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">
                <a:moveTo>
                  <a:pt x="24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0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0"/>
                  <a:pt x="24" y="0"/>
                  <a:pt x="24" y="0"/>
                </a:cubicBezTo>
              </a:path>
            </a:pathLst>
          </a:custGeom>
          <a:solidFill>
            <a:srgbClr val="9789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2" name="Freeform 82"/>
          <p:cNvSpPr>
            <a:spLocks/>
          </p:cNvSpPr>
          <p:nvPr/>
        </p:nvSpPr>
        <p:spPr bwMode="auto">
          <a:xfrm>
            <a:off x="1401763" y="1507444"/>
            <a:ext cx="53975" cy="7937"/>
          </a:xfrm>
          <a:custGeom>
            <a:avLst/>
            <a:gdLst>
              <a:gd name="T0" fmla="*/ 25 w 27"/>
              <a:gd name="T1" fmla="*/ 0 h 4"/>
              <a:gd name="T2" fmla="*/ 1 w 27"/>
              <a:gd name="T3" fmla="*/ 0 h 4"/>
              <a:gd name="T4" fmla="*/ 0 w 27"/>
              <a:gd name="T5" fmla="*/ 2 h 4"/>
              <a:gd name="T6" fmla="*/ 2 w 27"/>
              <a:gd name="T7" fmla="*/ 4 h 4"/>
              <a:gd name="T8" fmla="*/ 25 w 27"/>
              <a:gd name="T9" fmla="*/ 4 h 4"/>
              <a:gd name="T10" fmla="*/ 27 w 27"/>
              <a:gd name="T11" fmla="*/ 2 h 4"/>
              <a:gd name="T12" fmla="*/ 25 w 2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4">
                <a:moveTo>
                  <a:pt x="25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7" y="3"/>
                  <a:pt x="27" y="2"/>
                </a:cubicBezTo>
                <a:cubicBezTo>
                  <a:pt x="27" y="1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3" name="Freeform 83"/>
          <p:cNvSpPr>
            <a:spLocks/>
          </p:cNvSpPr>
          <p:nvPr/>
        </p:nvSpPr>
        <p:spPr bwMode="auto">
          <a:xfrm>
            <a:off x="1671638" y="1505856"/>
            <a:ext cx="47625" cy="1587"/>
          </a:xfrm>
          <a:custGeom>
            <a:avLst/>
            <a:gdLst>
              <a:gd name="T0" fmla="*/ 23 w 24"/>
              <a:gd name="T1" fmla="*/ 0 h 1"/>
              <a:gd name="T2" fmla="*/ 1 w 24"/>
              <a:gd name="T3" fmla="*/ 0 h 1"/>
              <a:gd name="T4" fmla="*/ 0 w 24"/>
              <a:gd name="T5" fmla="*/ 1 h 1"/>
              <a:gd name="T6" fmla="*/ 24 w 24"/>
              <a:gd name="T7" fmla="*/ 1 h 1"/>
              <a:gd name="T8" fmla="*/ 23 w 24"/>
              <a:gd name="T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">
                <a:moveTo>
                  <a:pt x="23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0"/>
                  <a:pt x="0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0"/>
                  <a:pt x="24" y="0"/>
                  <a:pt x="23" y="0"/>
                </a:cubicBezTo>
              </a:path>
            </a:pathLst>
          </a:custGeom>
          <a:solidFill>
            <a:srgbClr val="9789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4" name="Freeform 84"/>
          <p:cNvSpPr>
            <a:spLocks/>
          </p:cNvSpPr>
          <p:nvPr/>
        </p:nvSpPr>
        <p:spPr bwMode="auto">
          <a:xfrm>
            <a:off x="1668463" y="1507444"/>
            <a:ext cx="53975" cy="7937"/>
          </a:xfrm>
          <a:custGeom>
            <a:avLst/>
            <a:gdLst>
              <a:gd name="T0" fmla="*/ 25 w 27"/>
              <a:gd name="T1" fmla="*/ 0 h 4"/>
              <a:gd name="T2" fmla="*/ 1 w 27"/>
              <a:gd name="T3" fmla="*/ 0 h 4"/>
              <a:gd name="T4" fmla="*/ 0 w 27"/>
              <a:gd name="T5" fmla="*/ 2 h 4"/>
              <a:gd name="T6" fmla="*/ 2 w 27"/>
              <a:gd name="T7" fmla="*/ 4 h 4"/>
              <a:gd name="T8" fmla="*/ 24 w 27"/>
              <a:gd name="T9" fmla="*/ 4 h 4"/>
              <a:gd name="T10" fmla="*/ 27 w 27"/>
              <a:gd name="T11" fmla="*/ 2 h 4"/>
              <a:gd name="T12" fmla="*/ 25 w 2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4">
                <a:moveTo>
                  <a:pt x="25" y="0"/>
                </a:move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1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6" y="4"/>
                  <a:pt x="27" y="3"/>
                  <a:pt x="27" y="2"/>
                </a:cubicBezTo>
                <a:cubicBezTo>
                  <a:pt x="27" y="1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5" name="Freeform 85"/>
          <p:cNvSpPr>
            <a:spLocks/>
          </p:cNvSpPr>
          <p:nvPr/>
        </p:nvSpPr>
        <p:spPr bwMode="auto">
          <a:xfrm>
            <a:off x="1492250" y="1505856"/>
            <a:ext cx="47625" cy="1587"/>
          </a:xfrm>
          <a:custGeom>
            <a:avLst/>
            <a:gdLst>
              <a:gd name="T0" fmla="*/ 24 w 24"/>
              <a:gd name="T1" fmla="*/ 0 h 1"/>
              <a:gd name="T2" fmla="*/ 1 w 24"/>
              <a:gd name="T3" fmla="*/ 0 h 1"/>
              <a:gd name="T4" fmla="*/ 0 w 24"/>
              <a:gd name="T5" fmla="*/ 1 h 1"/>
              <a:gd name="T6" fmla="*/ 24 w 24"/>
              <a:gd name="T7" fmla="*/ 1 h 1"/>
              <a:gd name="T8" fmla="*/ 24 w 24"/>
              <a:gd name="T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">
                <a:moveTo>
                  <a:pt x="24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0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0"/>
                  <a:pt x="24" y="0"/>
                  <a:pt x="24" y="0"/>
                </a:cubicBezTo>
              </a:path>
            </a:pathLst>
          </a:custGeom>
          <a:solidFill>
            <a:srgbClr val="9789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6" name="Freeform 86"/>
          <p:cNvSpPr>
            <a:spLocks/>
          </p:cNvSpPr>
          <p:nvPr/>
        </p:nvSpPr>
        <p:spPr bwMode="auto">
          <a:xfrm>
            <a:off x="1490663" y="1507444"/>
            <a:ext cx="53975" cy="7937"/>
          </a:xfrm>
          <a:custGeom>
            <a:avLst/>
            <a:gdLst>
              <a:gd name="T0" fmla="*/ 25 w 27"/>
              <a:gd name="T1" fmla="*/ 0 h 4"/>
              <a:gd name="T2" fmla="*/ 1 w 27"/>
              <a:gd name="T3" fmla="*/ 0 h 4"/>
              <a:gd name="T4" fmla="*/ 0 w 27"/>
              <a:gd name="T5" fmla="*/ 2 h 4"/>
              <a:gd name="T6" fmla="*/ 2 w 27"/>
              <a:gd name="T7" fmla="*/ 4 h 4"/>
              <a:gd name="T8" fmla="*/ 25 w 27"/>
              <a:gd name="T9" fmla="*/ 4 h 4"/>
              <a:gd name="T10" fmla="*/ 27 w 27"/>
              <a:gd name="T11" fmla="*/ 2 h 4"/>
              <a:gd name="T12" fmla="*/ 25 w 2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4">
                <a:moveTo>
                  <a:pt x="25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7" y="3"/>
                  <a:pt x="27" y="2"/>
                </a:cubicBezTo>
                <a:cubicBezTo>
                  <a:pt x="27" y="1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7" name="Freeform 87"/>
          <p:cNvSpPr>
            <a:spLocks/>
          </p:cNvSpPr>
          <p:nvPr/>
        </p:nvSpPr>
        <p:spPr bwMode="auto">
          <a:xfrm>
            <a:off x="1581150" y="1505856"/>
            <a:ext cx="47625" cy="1587"/>
          </a:xfrm>
          <a:custGeom>
            <a:avLst/>
            <a:gdLst>
              <a:gd name="T0" fmla="*/ 24 w 24"/>
              <a:gd name="T1" fmla="*/ 0 h 1"/>
              <a:gd name="T2" fmla="*/ 1 w 24"/>
              <a:gd name="T3" fmla="*/ 0 h 1"/>
              <a:gd name="T4" fmla="*/ 0 w 24"/>
              <a:gd name="T5" fmla="*/ 1 h 1"/>
              <a:gd name="T6" fmla="*/ 24 w 24"/>
              <a:gd name="T7" fmla="*/ 1 h 1"/>
              <a:gd name="T8" fmla="*/ 24 w 24"/>
              <a:gd name="T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">
                <a:moveTo>
                  <a:pt x="24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0"/>
                  <a:pt x="0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0"/>
                  <a:pt x="24" y="0"/>
                  <a:pt x="24" y="0"/>
                </a:cubicBezTo>
              </a:path>
            </a:pathLst>
          </a:custGeom>
          <a:solidFill>
            <a:srgbClr val="9789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8" name="Freeform 88"/>
          <p:cNvSpPr>
            <a:spLocks/>
          </p:cNvSpPr>
          <p:nvPr/>
        </p:nvSpPr>
        <p:spPr bwMode="auto">
          <a:xfrm>
            <a:off x="1579563" y="1507444"/>
            <a:ext cx="53975" cy="7937"/>
          </a:xfrm>
          <a:custGeom>
            <a:avLst/>
            <a:gdLst>
              <a:gd name="T0" fmla="*/ 25 w 27"/>
              <a:gd name="T1" fmla="*/ 0 h 4"/>
              <a:gd name="T2" fmla="*/ 1 w 27"/>
              <a:gd name="T3" fmla="*/ 0 h 4"/>
              <a:gd name="T4" fmla="*/ 0 w 27"/>
              <a:gd name="T5" fmla="*/ 2 h 4"/>
              <a:gd name="T6" fmla="*/ 2 w 27"/>
              <a:gd name="T7" fmla="*/ 4 h 4"/>
              <a:gd name="T8" fmla="*/ 25 w 27"/>
              <a:gd name="T9" fmla="*/ 4 h 4"/>
              <a:gd name="T10" fmla="*/ 27 w 27"/>
              <a:gd name="T11" fmla="*/ 2 h 4"/>
              <a:gd name="T12" fmla="*/ 25 w 2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" h="4">
                <a:moveTo>
                  <a:pt x="25" y="0"/>
                </a:move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1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7" y="3"/>
                  <a:pt x="27" y="2"/>
                </a:cubicBezTo>
                <a:cubicBezTo>
                  <a:pt x="27" y="1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9" name="Freeform 89"/>
          <p:cNvSpPr>
            <a:spLocks/>
          </p:cNvSpPr>
          <p:nvPr/>
        </p:nvSpPr>
        <p:spPr bwMode="auto">
          <a:xfrm>
            <a:off x="1849438" y="1505856"/>
            <a:ext cx="47625" cy="1587"/>
          </a:xfrm>
          <a:custGeom>
            <a:avLst/>
            <a:gdLst>
              <a:gd name="T0" fmla="*/ 23 w 24"/>
              <a:gd name="T1" fmla="*/ 0 h 1"/>
              <a:gd name="T2" fmla="*/ 1 w 24"/>
              <a:gd name="T3" fmla="*/ 0 h 1"/>
              <a:gd name="T4" fmla="*/ 0 w 24"/>
              <a:gd name="T5" fmla="*/ 1 h 1"/>
              <a:gd name="T6" fmla="*/ 24 w 24"/>
              <a:gd name="T7" fmla="*/ 1 h 1"/>
              <a:gd name="T8" fmla="*/ 23 w 24"/>
              <a:gd name="T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">
                <a:moveTo>
                  <a:pt x="23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0"/>
                  <a:pt x="0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0"/>
                  <a:pt x="24" y="0"/>
                  <a:pt x="23" y="0"/>
                </a:cubicBezTo>
              </a:path>
            </a:pathLst>
          </a:custGeom>
          <a:solidFill>
            <a:srgbClr val="9789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0" name="Freeform 90"/>
          <p:cNvSpPr>
            <a:spLocks/>
          </p:cNvSpPr>
          <p:nvPr/>
        </p:nvSpPr>
        <p:spPr bwMode="auto">
          <a:xfrm>
            <a:off x="1847850" y="1507444"/>
            <a:ext cx="50800" cy="7937"/>
          </a:xfrm>
          <a:custGeom>
            <a:avLst/>
            <a:gdLst>
              <a:gd name="T0" fmla="*/ 25 w 26"/>
              <a:gd name="T1" fmla="*/ 0 h 4"/>
              <a:gd name="T2" fmla="*/ 1 w 26"/>
              <a:gd name="T3" fmla="*/ 0 h 4"/>
              <a:gd name="T4" fmla="*/ 0 w 26"/>
              <a:gd name="T5" fmla="*/ 2 h 4"/>
              <a:gd name="T6" fmla="*/ 2 w 26"/>
              <a:gd name="T7" fmla="*/ 4 h 4"/>
              <a:gd name="T8" fmla="*/ 24 w 26"/>
              <a:gd name="T9" fmla="*/ 4 h 4"/>
              <a:gd name="T10" fmla="*/ 26 w 26"/>
              <a:gd name="T11" fmla="*/ 2 h 4"/>
              <a:gd name="T12" fmla="*/ 25 w 26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" h="4">
                <a:moveTo>
                  <a:pt x="25" y="0"/>
                </a:move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1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6" y="4"/>
                  <a:pt x="26" y="3"/>
                  <a:pt x="26" y="2"/>
                </a:cubicBezTo>
                <a:cubicBezTo>
                  <a:pt x="26" y="1"/>
                  <a:pt x="26" y="0"/>
                  <a:pt x="25" y="0"/>
                </a:cubicBezTo>
              </a:path>
            </a:pathLst>
          </a:custGeom>
          <a:solidFill>
            <a:srgbClr val="9D8F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1" name="Freeform 91"/>
          <p:cNvSpPr>
            <a:spLocks/>
          </p:cNvSpPr>
          <p:nvPr/>
        </p:nvSpPr>
        <p:spPr bwMode="auto">
          <a:xfrm>
            <a:off x="2351088" y="1097869"/>
            <a:ext cx="573088" cy="628650"/>
          </a:xfrm>
          <a:custGeom>
            <a:avLst/>
            <a:gdLst>
              <a:gd name="T0" fmla="*/ 361 w 361"/>
              <a:gd name="T1" fmla="*/ 388 h 396"/>
              <a:gd name="T2" fmla="*/ 361 w 361"/>
              <a:gd name="T3" fmla="*/ 1 h 396"/>
              <a:gd name="T4" fmla="*/ 0 w 361"/>
              <a:gd name="T5" fmla="*/ 0 h 396"/>
              <a:gd name="T6" fmla="*/ 0 w 361"/>
              <a:gd name="T7" fmla="*/ 396 h 396"/>
              <a:gd name="T8" fmla="*/ 361 w 361"/>
              <a:gd name="T9" fmla="*/ 388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396">
                <a:moveTo>
                  <a:pt x="361" y="388"/>
                </a:moveTo>
                <a:lnTo>
                  <a:pt x="361" y="1"/>
                </a:lnTo>
                <a:lnTo>
                  <a:pt x="0" y="0"/>
                </a:lnTo>
                <a:lnTo>
                  <a:pt x="0" y="396"/>
                </a:lnTo>
                <a:lnTo>
                  <a:pt x="361" y="388"/>
                </a:lnTo>
                <a:close/>
              </a:path>
            </a:pathLst>
          </a:custGeom>
          <a:solidFill>
            <a:srgbClr val="D1A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2" name="Freeform 92"/>
          <p:cNvSpPr>
            <a:spLocks/>
          </p:cNvSpPr>
          <p:nvPr/>
        </p:nvSpPr>
        <p:spPr bwMode="auto">
          <a:xfrm>
            <a:off x="2351088" y="1097869"/>
            <a:ext cx="573088" cy="628650"/>
          </a:xfrm>
          <a:custGeom>
            <a:avLst/>
            <a:gdLst>
              <a:gd name="T0" fmla="*/ 361 w 361"/>
              <a:gd name="T1" fmla="*/ 388 h 396"/>
              <a:gd name="T2" fmla="*/ 361 w 361"/>
              <a:gd name="T3" fmla="*/ 1 h 396"/>
              <a:gd name="T4" fmla="*/ 0 w 361"/>
              <a:gd name="T5" fmla="*/ 0 h 396"/>
              <a:gd name="T6" fmla="*/ 0 w 361"/>
              <a:gd name="T7" fmla="*/ 396 h 396"/>
              <a:gd name="T8" fmla="*/ 361 w 361"/>
              <a:gd name="T9" fmla="*/ 388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396">
                <a:moveTo>
                  <a:pt x="361" y="388"/>
                </a:moveTo>
                <a:lnTo>
                  <a:pt x="361" y="1"/>
                </a:lnTo>
                <a:lnTo>
                  <a:pt x="0" y="0"/>
                </a:lnTo>
                <a:lnTo>
                  <a:pt x="0" y="396"/>
                </a:lnTo>
                <a:lnTo>
                  <a:pt x="361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3" name="Oval 93"/>
          <p:cNvSpPr>
            <a:spLocks noChangeArrowheads="1"/>
          </p:cNvSpPr>
          <p:nvPr/>
        </p:nvSpPr>
        <p:spPr bwMode="auto">
          <a:xfrm>
            <a:off x="2351088" y="1537606"/>
            <a:ext cx="573088" cy="261937"/>
          </a:xfrm>
          <a:prstGeom prst="ellipse">
            <a:avLst/>
          </a:prstGeom>
          <a:solidFill>
            <a:srgbClr val="D1A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4" name="Oval 94"/>
          <p:cNvSpPr>
            <a:spLocks noChangeArrowheads="1"/>
          </p:cNvSpPr>
          <p:nvPr/>
        </p:nvSpPr>
        <p:spPr bwMode="auto">
          <a:xfrm>
            <a:off x="2398713" y="1559831"/>
            <a:ext cx="477838" cy="193675"/>
          </a:xfrm>
          <a:prstGeom prst="ellipse">
            <a:avLst/>
          </a:prstGeom>
          <a:solidFill>
            <a:srgbClr val="F5D4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5" name="Freeform 95"/>
          <p:cNvSpPr>
            <a:spLocks noEditPoints="1"/>
          </p:cNvSpPr>
          <p:nvPr/>
        </p:nvSpPr>
        <p:spPr bwMode="auto">
          <a:xfrm>
            <a:off x="2397125" y="1556656"/>
            <a:ext cx="481013" cy="198437"/>
          </a:xfrm>
          <a:custGeom>
            <a:avLst/>
            <a:gdLst>
              <a:gd name="T0" fmla="*/ 122 w 243"/>
              <a:gd name="T1" fmla="*/ 98 h 100"/>
              <a:gd name="T2" fmla="*/ 116 w 243"/>
              <a:gd name="T3" fmla="*/ 100 h 100"/>
              <a:gd name="T4" fmla="*/ 116 w 243"/>
              <a:gd name="T5" fmla="*/ 100 h 100"/>
              <a:gd name="T6" fmla="*/ 139 w 243"/>
              <a:gd name="T7" fmla="*/ 100 h 100"/>
              <a:gd name="T8" fmla="*/ 98 w 243"/>
              <a:gd name="T9" fmla="*/ 97 h 100"/>
              <a:gd name="T10" fmla="*/ 145 w 243"/>
              <a:gd name="T11" fmla="*/ 97 h 100"/>
              <a:gd name="T12" fmla="*/ 92 w 243"/>
              <a:gd name="T13" fmla="*/ 99 h 100"/>
              <a:gd name="T14" fmla="*/ 92 w 243"/>
              <a:gd name="T15" fmla="*/ 99 h 100"/>
              <a:gd name="T16" fmla="*/ 162 w 243"/>
              <a:gd name="T17" fmla="*/ 97 h 100"/>
              <a:gd name="T18" fmla="*/ 75 w 243"/>
              <a:gd name="T19" fmla="*/ 94 h 100"/>
              <a:gd name="T20" fmla="*/ 167 w 243"/>
              <a:gd name="T21" fmla="*/ 94 h 100"/>
              <a:gd name="T22" fmla="*/ 69 w 243"/>
              <a:gd name="T23" fmla="*/ 95 h 100"/>
              <a:gd name="T24" fmla="*/ 69 w 243"/>
              <a:gd name="T25" fmla="*/ 95 h 100"/>
              <a:gd name="T26" fmla="*/ 185 w 243"/>
              <a:gd name="T27" fmla="*/ 93 h 100"/>
              <a:gd name="T28" fmla="*/ 53 w 243"/>
              <a:gd name="T29" fmla="*/ 89 h 100"/>
              <a:gd name="T30" fmla="*/ 190 w 243"/>
              <a:gd name="T31" fmla="*/ 89 h 100"/>
              <a:gd name="T32" fmla="*/ 47 w 243"/>
              <a:gd name="T33" fmla="*/ 89 h 100"/>
              <a:gd name="T34" fmla="*/ 47 w 243"/>
              <a:gd name="T35" fmla="*/ 89 h 100"/>
              <a:gd name="T36" fmla="*/ 207 w 243"/>
              <a:gd name="T37" fmla="*/ 86 h 100"/>
              <a:gd name="T38" fmla="*/ 31 w 243"/>
              <a:gd name="T39" fmla="*/ 81 h 100"/>
              <a:gd name="T40" fmla="*/ 212 w 243"/>
              <a:gd name="T41" fmla="*/ 81 h 100"/>
              <a:gd name="T42" fmla="*/ 25 w 243"/>
              <a:gd name="T43" fmla="*/ 81 h 100"/>
              <a:gd name="T44" fmla="*/ 25 w 243"/>
              <a:gd name="T45" fmla="*/ 81 h 100"/>
              <a:gd name="T46" fmla="*/ 228 w 243"/>
              <a:gd name="T47" fmla="*/ 74 h 100"/>
              <a:gd name="T48" fmla="*/ 12 w 243"/>
              <a:gd name="T49" fmla="*/ 69 h 100"/>
              <a:gd name="T50" fmla="*/ 231 w 243"/>
              <a:gd name="T51" fmla="*/ 69 h 100"/>
              <a:gd name="T52" fmla="*/ 7 w 243"/>
              <a:gd name="T53" fmla="*/ 66 h 100"/>
              <a:gd name="T54" fmla="*/ 7 w 243"/>
              <a:gd name="T55" fmla="*/ 66 h 100"/>
              <a:gd name="T56" fmla="*/ 242 w 243"/>
              <a:gd name="T57" fmla="*/ 56 h 100"/>
              <a:gd name="T58" fmla="*/ 2 w 243"/>
              <a:gd name="T59" fmla="*/ 50 h 100"/>
              <a:gd name="T60" fmla="*/ 243 w 243"/>
              <a:gd name="T61" fmla="*/ 50 h 100"/>
              <a:gd name="T62" fmla="*/ 240 w 243"/>
              <a:gd name="T63" fmla="*/ 45 h 100"/>
              <a:gd name="T64" fmla="*/ 1 w 243"/>
              <a:gd name="T65" fmla="*/ 44 h 100"/>
              <a:gd name="T66" fmla="*/ 238 w 243"/>
              <a:gd name="T67" fmla="*/ 40 h 100"/>
              <a:gd name="T68" fmla="*/ 238 w 243"/>
              <a:gd name="T69" fmla="*/ 40 h 100"/>
              <a:gd name="T70" fmla="*/ 12 w 243"/>
              <a:gd name="T71" fmla="*/ 31 h 100"/>
              <a:gd name="T72" fmla="*/ 228 w 243"/>
              <a:gd name="T73" fmla="*/ 26 h 100"/>
              <a:gd name="T74" fmla="*/ 15 w 243"/>
              <a:gd name="T75" fmla="*/ 26 h 100"/>
              <a:gd name="T76" fmla="*/ 222 w 243"/>
              <a:gd name="T77" fmla="*/ 24 h 100"/>
              <a:gd name="T78" fmla="*/ 222 w 243"/>
              <a:gd name="T79" fmla="*/ 24 h 100"/>
              <a:gd name="T80" fmla="*/ 31 w 243"/>
              <a:gd name="T81" fmla="*/ 19 h 100"/>
              <a:gd name="T82" fmla="*/ 207 w 243"/>
              <a:gd name="T83" fmla="*/ 15 h 100"/>
              <a:gd name="T84" fmla="*/ 36 w 243"/>
              <a:gd name="T85" fmla="*/ 15 h 100"/>
              <a:gd name="T86" fmla="*/ 201 w 243"/>
              <a:gd name="T87" fmla="*/ 14 h 100"/>
              <a:gd name="T88" fmla="*/ 201 w 243"/>
              <a:gd name="T89" fmla="*/ 14 h 100"/>
              <a:gd name="T90" fmla="*/ 53 w 243"/>
              <a:gd name="T91" fmla="*/ 11 h 100"/>
              <a:gd name="T92" fmla="*/ 185 w 243"/>
              <a:gd name="T93" fmla="*/ 7 h 100"/>
              <a:gd name="T94" fmla="*/ 58 w 243"/>
              <a:gd name="T95" fmla="*/ 7 h 100"/>
              <a:gd name="T96" fmla="*/ 179 w 243"/>
              <a:gd name="T97" fmla="*/ 8 h 100"/>
              <a:gd name="T98" fmla="*/ 179 w 243"/>
              <a:gd name="T99" fmla="*/ 8 h 100"/>
              <a:gd name="T100" fmla="*/ 76 w 243"/>
              <a:gd name="T101" fmla="*/ 6 h 100"/>
              <a:gd name="T102" fmla="*/ 162 w 243"/>
              <a:gd name="T103" fmla="*/ 3 h 100"/>
              <a:gd name="T104" fmla="*/ 81 w 243"/>
              <a:gd name="T105" fmla="*/ 3 h 100"/>
              <a:gd name="T106" fmla="*/ 156 w 243"/>
              <a:gd name="T107" fmla="*/ 4 h 100"/>
              <a:gd name="T108" fmla="*/ 156 w 243"/>
              <a:gd name="T109" fmla="*/ 4 h 100"/>
              <a:gd name="T110" fmla="*/ 99 w 243"/>
              <a:gd name="T111" fmla="*/ 3 h 100"/>
              <a:gd name="T112" fmla="*/ 139 w 243"/>
              <a:gd name="T113" fmla="*/ 1 h 100"/>
              <a:gd name="T114" fmla="*/ 104 w 243"/>
              <a:gd name="T115" fmla="*/ 1 h 100"/>
              <a:gd name="T116" fmla="*/ 133 w 243"/>
              <a:gd name="T117" fmla="*/ 2 h 100"/>
              <a:gd name="T118" fmla="*/ 133 w 243"/>
              <a:gd name="T119" fmla="*/ 2 h 100"/>
              <a:gd name="T120" fmla="*/ 122 w 243"/>
              <a:gd name="T121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43" h="100">
                <a:moveTo>
                  <a:pt x="122" y="100"/>
                </a:moveTo>
                <a:cubicBezTo>
                  <a:pt x="121" y="99"/>
                  <a:pt x="121" y="99"/>
                  <a:pt x="121" y="99"/>
                </a:cubicBezTo>
                <a:cubicBezTo>
                  <a:pt x="121" y="98"/>
                  <a:pt x="121" y="98"/>
                  <a:pt x="121" y="98"/>
                </a:cubicBezTo>
                <a:cubicBezTo>
                  <a:pt x="122" y="98"/>
                  <a:pt x="122" y="98"/>
                  <a:pt x="122" y="98"/>
                </a:cubicBezTo>
                <a:cubicBezTo>
                  <a:pt x="123" y="98"/>
                  <a:pt x="125" y="98"/>
                  <a:pt x="127" y="98"/>
                </a:cubicBezTo>
                <a:cubicBezTo>
                  <a:pt x="127" y="100"/>
                  <a:pt x="127" y="100"/>
                  <a:pt x="127" y="100"/>
                </a:cubicBezTo>
                <a:cubicBezTo>
                  <a:pt x="125" y="100"/>
                  <a:pt x="123" y="100"/>
                  <a:pt x="122" y="100"/>
                </a:cubicBezTo>
                <a:close/>
                <a:moveTo>
                  <a:pt x="116" y="100"/>
                </a:moveTo>
                <a:cubicBezTo>
                  <a:pt x="114" y="100"/>
                  <a:pt x="112" y="100"/>
                  <a:pt x="110" y="100"/>
                </a:cubicBezTo>
                <a:cubicBezTo>
                  <a:pt x="110" y="98"/>
                  <a:pt x="110" y="98"/>
                  <a:pt x="110" y="98"/>
                </a:cubicBezTo>
                <a:cubicBezTo>
                  <a:pt x="112" y="98"/>
                  <a:pt x="114" y="98"/>
                  <a:pt x="116" y="98"/>
                </a:cubicBezTo>
                <a:lnTo>
                  <a:pt x="116" y="100"/>
                </a:lnTo>
                <a:close/>
                <a:moveTo>
                  <a:pt x="133" y="100"/>
                </a:moveTo>
                <a:cubicBezTo>
                  <a:pt x="133" y="98"/>
                  <a:pt x="133" y="98"/>
                  <a:pt x="133" y="98"/>
                </a:cubicBezTo>
                <a:cubicBezTo>
                  <a:pt x="135" y="98"/>
                  <a:pt x="137" y="98"/>
                  <a:pt x="139" y="98"/>
                </a:cubicBezTo>
                <a:cubicBezTo>
                  <a:pt x="139" y="100"/>
                  <a:pt x="139" y="100"/>
                  <a:pt x="139" y="100"/>
                </a:cubicBezTo>
                <a:cubicBezTo>
                  <a:pt x="137" y="100"/>
                  <a:pt x="135" y="100"/>
                  <a:pt x="133" y="100"/>
                </a:cubicBezTo>
                <a:close/>
                <a:moveTo>
                  <a:pt x="104" y="99"/>
                </a:moveTo>
                <a:cubicBezTo>
                  <a:pt x="102" y="99"/>
                  <a:pt x="100" y="99"/>
                  <a:pt x="98" y="99"/>
                </a:cubicBezTo>
                <a:cubicBezTo>
                  <a:pt x="98" y="97"/>
                  <a:pt x="98" y="97"/>
                  <a:pt x="98" y="97"/>
                </a:cubicBezTo>
                <a:cubicBezTo>
                  <a:pt x="100" y="97"/>
                  <a:pt x="102" y="97"/>
                  <a:pt x="104" y="98"/>
                </a:cubicBezTo>
                <a:lnTo>
                  <a:pt x="104" y="99"/>
                </a:lnTo>
                <a:close/>
                <a:moveTo>
                  <a:pt x="145" y="99"/>
                </a:moveTo>
                <a:cubicBezTo>
                  <a:pt x="145" y="97"/>
                  <a:pt x="145" y="97"/>
                  <a:pt x="145" y="97"/>
                </a:cubicBezTo>
                <a:cubicBezTo>
                  <a:pt x="146" y="97"/>
                  <a:pt x="148" y="97"/>
                  <a:pt x="150" y="97"/>
                </a:cubicBezTo>
                <a:cubicBezTo>
                  <a:pt x="150" y="99"/>
                  <a:pt x="150" y="99"/>
                  <a:pt x="150" y="99"/>
                </a:cubicBezTo>
                <a:cubicBezTo>
                  <a:pt x="149" y="99"/>
                  <a:pt x="147" y="99"/>
                  <a:pt x="145" y="99"/>
                </a:cubicBezTo>
                <a:close/>
                <a:moveTo>
                  <a:pt x="92" y="99"/>
                </a:moveTo>
                <a:cubicBezTo>
                  <a:pt x="91" y="98"/>
                  <a:pt x="89" y="98"/>
                  <a:pt x="87" y="98"/>
                </a:cubicBezTo>
                <a:cubicBezTo>
                  <a:pt x="87" y="96"/>
                  <a:pt x="87" y="96"/>
                  <a:pt x="87" y="96"/>
                </a:cubicBezTo>
                <a:cubicBezTo>
                  <a:pt x="89" y="96"/>
                  <a:pt x="91" y="96"/>
                  <a:pt x="93" y="97"/>
                </a:cubicBezTo>
                <a:lnTo>
                  <a:pt x="92" y="99"/>
                </a:lnTo>
                <a:close/>
                <a:moveTo>
                  <a:pt x="156" y="98"/>
                </a:moveTo>
                <a:cubicBezTo>
                  <a:pt x="156" y="96"/>
                  <a:pt x="156" y="96"/>
                  <a:pt x="156" y="96"/>
                </a:cubicBezTo>
                <a:cubicBezTo>
                  <a:pt x="158" y="96"/>
                  <a:pt x="160" y="96"/>
                  <a:pt x="162" y="95"/>
                </a:cubicBezTo>
                <a:cubicBezTo>
                  <a:pt x="162" y="97"/>
                  <a:pt x="162" y="97"/>
                  <a:pt x="162" y="97"/>
                </a:cubicBezTo>
                <a:cubicBezTo>
                  <a:pt x="160" y="97"/>
                  <a:pt x="158" y="98"/>
                  <a:pt x="156" y="98"/>
                </a:cubicBezTo>
                <a:close/>
                <a:moveTo>
                  <a:pt x="81" y="97"/>
                </a:moveTo>
                <a:cubicBezTo>
                  <a:pt x="79" y="97"/>
                  <a:pt x="77" y="97"/>
                  <a:pt x="75" y="96"/>
                </a:cubicBezTo>
                <a:cubicBezTo>
                  <a:pt x="75" y="94"/>
                  <a:pt x="75" y="94"/>
                  <a:pt x="75" y="94"/>
                </a:cubicBezTo>
                <a:cubicBezTo>
                  <a:pt x="77" y="95"/>
                  <a:pt x="79" y="95"/>
                  <a:pt x="81" y="95"/>
                </a:cubicBezTo>
                <a:lnTo>
                  <a:pt x="81" y="97"/>
                </a:lnTo>
                <a:close/>
                <a:moveTo>
                  <a:pt x="168" y="96"/>
                </a:moveTo>
                <a:cubicBezTo>
                  <a:pt x="167" y="94"/>
                  <a:pt x="167" y="94"/>
                  <a:pt x="167" y="94"/>
                </a:cubicBezTo>
                <a:cubicBezTo>
                  <a:pt x="169" y="94"/>
                  <a:pt x="171" y="94"/>
                  <a:pt x="173" y="93"/>
                </a:cubicBezTo>
                <a:cubicBezTo>
                  <a:pt x="173" y="95"/>
                  <a:pt x="173" y="95"/>
                  <a:pt x="173" y="95"/>
                </a:cubicBezTo>
                <a:cubicBezTo>
                  <a:pt x="172" y="96"/>
                  <a:pt x="170" y="96"/>
                  <a:pt x="168" y="96"/>
                </a:cubicBezTo>
                <a:close/>
                <a:moveTo>
                  <a:pt x="69" y="95"/>
                </a:moveTo>
                <a:cubicBezTo>
                  <a:pt x="68" y="95"/>
                  <a:pt x="66" y="94"/>
                  <a:pt x="64" y="94"/>
                </a:cubicBezTo>
                <a:cubicBezTo>
                  <a:pt x="64" y="92"/>
                  <a:pt x="64" y="92"/>
                  <a:pt x="64" y="92"/>
                </a:cubicBezTo>
                <a:cubicBezTo>
                  <a:pt x="66" y="93"/>
                  <a:pt x="68" y="93"/>
                  <a:pt x="70" y="93"/>
                </a:cubicBezTo>
                <a:lnTo>
                  <a:pt x="69" y="95"/>
                </a:lnTo>
                <a:close/>
                <a:moveTo>
                  <a:pt x="179" y="94"/>
                </a:moveTo>
                <a:cubicBezTo>
                  <a:pt x="179" y="92"/>
                  <a:pt x="179" y="92"/>
                  <a:pt x="179" y="92"/>
                </a:cubicBezTo>
                <a:cubicBezTo>
                  <a:pt x="181" y="92"/>
                  <a:pt x="183" y="91"/>
                  <a:pt x="184" y="91"/>
                </a:cubicBezTo>
                <a:cubicBezTo>
                  <a:pt x="185" y="93"/>
                  <a:pt x="185" y="93"/>
                  <a:pt x="185" y="93"/>
                </a:cubicBezTo>
                <a:cubicBezTo>
                  <a:pt x="183" y="93"/>
                  <a:pt x="181" y="94"/>
                  <a:pt x="179" y="94"/>
                </a:cubicBezTo>
                <a:close/>
                <a:moveTo>
                  <a:pt x="58" y="93"/>
                </a:moveTo>
                <a:cubicBezTo>
                  <a:pt x="56" y="92"/>
                  <a:pt x="54" y="92"/>
                  <a:pt x="52" y="91"/>
                </a:cubicBezTo>
                <a:cubicBezTo>
                  <a:pt x="53" y="89"/>
                  <a:pt x="53" y="89"/>
                  <a:pt x="53" y="89"/>
                </a:cubicBezTo>
                <a:cubicBezTo>
                  <a:pt x="55" y="90"/>
                  <a:pt x="57" y="90"/>
                  <a:pt x="59" y="91"/>
                </a:cubicBezTo>
                <a:lnTo>
                  <a:pt x="58" y="93"/>
                </a:lnTo>
                <a:close/>
                <a:moveTo>
                  <a:pt x="190" y="91"/>
                </a:moveTo>
                <a:cubicBezTo>
                  <a:pt x="190" y="89"/>
                  <a:pt x="190" y="89"/>
                  <a:pt x="190" y="89"/>
                </a:cubicBezTo>
                <a:cubicBezTo>
                  <a:pt x="192" y="89"/>
                  <a:pt x="194" y="88"/>
                  <a:pt x="195" y="88"/>
                </a:cubicBezTo>
                <a:cubicBezTo>
                  <a:pt x="196" y="90"/>
                  <a:pt x="196" y="90"/>
                  <a:pt x="196" y="90"/>
                </a:cubicBezTo>
                <a:cubicBezTo>
                  <a:pt x="194" y="90"/>
                  <a:pt x="192" y="91"/>
                  <a:pt x="190" y="91"/>
                </a:cubicBezTo>
                <a:close/>
                <a:moveTo>
                  <a:pt x="47" y="89"/>
                </a:moveTo>
                <a:cubicBezTo>
                  <a:pt x="45" y="89"/>
                  <a:pt x="43" y="88"/>
                  <a:pt x="41" y="88"/>
                </a:cubicBezTo>
                <a:cubicBezTo>
                  <a:pt x="42" y="86"/>
                  <a:pt x="42" y="86"/>
                  <a:pt x="42" y="86"/>
                </a:cubicBezTo>
                <a:cubicBezTo>
                  <a:pt x="44" y="86"/>
                  <a:pt x="46" y="87"/>
                  <a:pt x="47" y="88"/>
                </a:cubicBezTo>
                <a:lnTo>
                  <a:pt x="47" y="89"/>
                </a:lnTo>
                <a:close/>
                <a:moveTo>
                  <a:pt x="202" y="88"/>
                </a:moveTo>
                <a:cubicBezTo>
                  <a:pt x="201" y="86"/>
                  <a:pt x="201" y="86"/>
                  <a:pt x="201" y="86"/>
                </a:cubicBezTo>
                <a:cubicBezTo>
                  <a:pt x="203" y="85"/>
                  <a:pt x="205" y="84"/>
                  <a:pt x="206" y="84"/>
                </a:cubicBezTo>
                <a:cubicBezTo>
                  <a:pt x="207" y="86"/>
                  <a:pt x="207" y="86"/>
                  <a:pt x="207" y="86"/>
                </a:cubicBezTo>
                <a:cubicBezTo>
                  <a:pt x="205" y="86"/>
                  <a:pt x="203" y="87"/>
                  <a:pt x="202" y="88"/>
                </a:cubicBezTo>
                <a:close/>
                <a:moveTo>
                  <a:pt x="36" y="85"/>
                </a:moveTo>
                <a:cubicBezTo>
                  <a:pt x="34" y="85"/>
                  <a:pt x="32" y="84"/>
                  <a:pt x="31" y="83"/>
                </a:cubicBezTo>
                <a:cubicBezTo>
                  <a:pt x="31" y="81"/>
                  <a:pt x="31" y="81"/>
                  <a:pt x="31" y="81"/>
                </a:cubicBezTo>
                <a:cubicBezTo>
                  <a:pt x="33" y="82"/>
                  <a:pt x="35" y="83"/>
                  <a:pt x="37" y="84"/>
                </a:cubicBezTo>
                <a:lnTo>
                  <a:pt x="36" y="85"/>
                </a:lnTo>
                <a:close/>
                <a:moveTo>
                  <a:pt x="212" y="83"/>
                </a:moveTo>
                <a:cubicBezTo>
                  <a:pt x="212" y="81"/>
                  <a:pt x="212" y="81"/>
                  <a:pt x="212" y="81"/>
                </a:cubicBezTo>
                <a:cubicBezTo>
                  <a:pt x="213" y="81"/>
                  <a:pt x="215" y="80"/>
                  <a:pt x="217" y="79"/>
                </a:cubicBezTo>
                <a:cubicBezTo>
                  <a:pt x="218" y="81"/>
                  <a:pt x="218" y="81"/>
                  <a:pt x="218" y="81"/>
                </a:cubicBezTo>
                <a:cubicBezTo>
                  <a:pt x="216" y="82"/>
                  <a:pt x="214" y="82"/>
                  <a:pt x="212" y="83"/>
                </a:cubicBezTo>
                <a:close/>
                <a:moveTo>
                  <a:pt x="25" y="81"/>
                </a:moveTo>
                <a:cubicBezTo>
                  <a:pt x="24" y="80"/>
                  <a:pt x="22" y="79"/>
                  <a:pt x="20" y="78"/>
                </a:cubicBezTo>
                <a:cubicBezTo>
                  <a:pt x="21" y="76"/>
                  <a:pt x="21" y="76"/>
                  <a:pt x="21" y="76"/>
                </a:cubicBezTo>
                <a:cubicBezTo>
                  <a:pt x="23" y="77"/>
                  <a:pt x="25" y="78"/>
                  <a:pt x="26" y="79"/>
                </a:cubicBezTo>
                <a:lnTo>
                  <a:pt x="25" y="81"/>
                </a:lnTo>
                <a:close/>
                <a:moveTo>
                  <a:pt x="223" y="78"/>
                </a:moveTo>
                <a:cubicBezTo>
                  <a:pt x="222" y="76"/>
                  <a:pt x="222" y="76"/>
                  <a:pt x="222" y="76"/>
                </a:cubicBezTo>
                <a:cubicBezTo>
                  <a:pt x="223" y="75"/>
                  <a:pt x="225" y="74"/>
                  <a:pt x="226" y="73"/>
                </a:cubicBezTo>
                <a:cubicBezTo>
                  <a:pt x="228" y="74"/>
                  <a:pt x="228" y="74"/>
                  <a:pt x="228" y="74"/>
                </a:cubicBezTo>
                <a:cubicBezTo>
                  <a:pt x="226" y="76"/>
                  <a:pt x="224" y="77"/>
                  <a:pt x="223" y="78"/>
                </a:cubicBezTo>
                <a:close/>
                <a:moveTo>
                  <a:pt x="15" y="74"/>
                </a:moveTo>
                <a:cubicBezTo>
                  <a:pt x="14" y="73"/>
                  <a:pt x="12" y="72"/>
                  <a:pt x="11" y="71"/>
                </a:cubicBezTo>
                <a:cubicBezTo>
                  <a:pt x="12" y="69"/>
                  <a:pt x="12" y="69"/>
                  <a:pt x="12" y="69"/>
                </a:cubicBezTo>
                <a:cubicBezTo>
                  <a:pt x="13" y="70"/>
                  <a:pt x="15" y="72"/>
                  <a:pt x="17" y="73"/>
                </a:cubicBezTo>
                <a:lnTo>
                  <a:pt x="15" y="74"/>
                </a:lnTo>
                <a:close/>
                <a:moveTo>
                  <a:pt x="232" y="71"/>
                </a:moveTo>
                <a:cubicBezTo>
                  <a:pt x="231" y="69"/>
                  <a:pt x="231" y="69"/>
                  <a:pt x="231" y="69"/>
                </a:cubicBezTo>
                <a:cubicBezTo>
                  <a:pt x="232" y="68"/>
                  <a:pt x="234" y="67"/>
                  <a:pt x="235" y="65"/>
                </a:cubicBezTo>
                <a:cubicBezTo>
                  <a:pt x="236" y="67"/>
                  <a:pt x="236" y="67"/>
                  <a:pt x="236" y="67"/>
                </a:cubicBezTo>
                <a:cubicBezTo>
                  <a:pt x="235" y="68"/>
                  <a:pt x="234" y="69"/>
                  <a:pt x="232" y="71"/>
                </a:cubicBezTo>
                <a:close/>
                <a:moveTo>
                  <a:pt x="7" y="66"/>
                </a:moveTo>
                <a:cubicBezTo>
                  <a:pt x="5" y="65"/>
                  <a:pt x="4" y="63"/>
                  <a:pt x="3" y="61"/>
                </a:cubicBezTo>
                <a:cubicBezTo>
                  <a:pt x="5" y="60"/>
                  <a:pt x="5" y="60"/>
                  <a:pt x="5" y="60"/>
                </a:cubicBezTo>
                <a:cubicBezTo>
                  <a:pt x="6" y="62"/>
                  <a:pt x="7" y="64"/>
                  <a:pt x="8" y="65"/>
                </a:cubicBezTo>
                <a:lnTo>
                  <a:pt x="7" y="66"/>
                </a:lnTo>
                <a:close/>
                <a:moveTo>
                  <a:pt x="240" y="62"/>
                </a:moveTo>
                <a:cubicBezTo>
                  <a:pt x="238" y="61"/>
                  <a:pt x="238" y="61"/>
                  <a:pt x="238" y="61"/>
                </a:cubicBezTo>
                <a:cubicBezTo>
                  <a:pt x="239" y="59"/>
                  <a:pt x="240" y="57"/>
                  <a:pt x="240" y="56"/>
                </a:cubicBezTo>
                <a:cubicBezTo>
                  <a:pt x="242" y="56"/>
                  <a:pt x="242" y="56"/>
                  <a:pt x="242" y="56"/>
                </a:cubicBezTo>
                <a:cubicBezTo>
                  <a:pt x="242" y="58"/>
                  <a:pt x="241" y="60"/>
                  <a:pt x="240" y="62"/>
                </a:cubicBezTo>
                <a:close/>
                <a:moveTo>
                  <a:pt x="1" y="56"/>
                </a:moveTo>
                <a:cubicBezTo>
                  <a:pt x="0" y="54"/>
                  <a:pt x="0" y="52"/>
                  <a:pt x="0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2" y="52"/>
                  <a:pt x="2" y="54"/>
                  <a:pt x="3" y="55"/>
                </a:cubicBezTo>
                <a:lnTo>
                  <a:pt x="1" y="56"/>
                </a:lnTo>
                <a:close/>
                <a:moveTo>
                  <a:pt x="243" y="50"/>
                </a:moveTo>
                <a:cubicBezTo>
                  <a:pt x="241" y="50"/>
                  <a:pt x="241" y="50"/>
                  <a:pt x="241" y="50"/>
                </a:cubicBezTo>
                <a:cubicBezTo>
                  <a:pt x="242" y="50"/>
                  <a:pt x="242" y="50"/>
                  <a:pt x="242" y="50"/>
                </a:cubicBezTo>
                <a:cubicBezTo>
                  <a:pt x="241" y="50"/>
                  <a:pt x="241" y="50"/>
                  <a:pt x="241" y="50"/>
                </a:cubicBezTo>
                <a:cubicBezTo>
                  <a:pt x="241" y="48"/>
                  <a:pt x="241" y="46"/>
                  <a:pt x="240" y="45"/>
                </a:cubicBezTo>
                <a:cubicBezTo>
                  <a:pt x="242" y="44"/>
                  <a:pt x="242" y="44"/>
                  <a:pt x="242" y="44"/>
                </a:cubicBezTo>
                <a:cubicBezTo>
                  <a:pt x="243" y="46"/>
                  <a:pt x="243" y="48"/>
                  <a:pt x="243" y="50"/>
                </a:cubicBezTo>
                <a:close/>
                <a:moveTo>
                  <a:pt x="3" y="45"/>
                </a:moveTo>
                <a:cubicBezTo>
                  <a:pt x="1" y="44"/>
                  <a:pt x="1" y="44"/>
                  <a:pt x="1" y="44"/>
                </a:cubicBezTo>
                <a:cubicBezTo>
                  <a:pt x="2" y="42"/>
                  <a:pt x="2" y="40"/>
                  <a:pt x="3" y="38"/>
                </a:cubicBezTo>
                <a:cubicBezTo>
                  <a:pt x="5" y="39"/>
                  <a:pt x="5" y="39"/>
                  <a:pt x="5" y="39"/>
                </a:cubicBezTo>
                <a:cubicBezTo>
                  <a:pt x="4" y="41"/>
                  <a:pt x="3" y="43"/>
                  <a:pt x="3" y="45"/>
                </a:cubicBezTo>
                <a:close/>
                <a:moveTo>
                  <a:pt x="238" y="40"/>
                </a:moveTo>
                <a:cubicBezTo>
                  <a:pt x="237" y="38"/>
                  <a:pt x="236" y="37"/>
                  <a:pt x="235" y="35"/>
                </a:cubicBezTo>
                <a:cubicBezTo>
                  <a:pt x="236" y="34"/>
                  <a:pt x="236" y="34"/>
                  <a:pt x="236" y="34"/>
                </a:cubicBezTo>
                <a:cubicBezTo>
                  <a:pt x="238" y="35"/>
                  <a:pt x="239" y="37"/>
                  <a:pt x="240" y="39"/>
                </a:cubicBezTo>
                <a:lnTo>
                  <a:pt x="238" y="40"/>
                </a:lnTo>
                <a:close/>
                <a:moveTo>
                  <a:pt x="8" y="35"/>
                </a:moveTo>
                <a:cubicBezTo>
                  <a:pt x="7" y="34"/>
                  <a:pt x="7" y="34"/>
                  <a:pt x="7" y="34"/>
                </a:cubicBezTo>
                <a:cubicBezTo>
                  <a:pt x="8" y="32"/>
                  <a:pt x="9" y="31"/>
                  <a:pt x="11" y="29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2"/>
                  <a:pt x="9" y="33"/>
                  <a:pt x="8" y="35"/>
                </a:cubicBezTo>
                <a:close/>
                <a:moveTo>
                  <a:pt x="231" y="31"/>
                </a:moveTo>
                <a:cubicBezTo>
                  <a:pt x="230" y="30"/>
                  <a:pt x="228" y="29"/>
                  <a:pt x="227" y="27"/>
                </a:cubicBezTo>
                <a:cubicBezTo>
                  <a:pt x="228" y="26"/>
                  <a:pt x="228" y="26"/>
                  <a:pt x="228" y="26"/>
                </a:cubicBezTo>
                <a:cubicBezTo>
                  <a:pt x="230" y="27"/>
                  <a:pt x="231" y="28"/>
                  <a:pt x="232" y="30"/>
                </a:cubicBezTo>
                <a:lnTo>
                  <a:pt x="231" y="31"/>
                </a:lnTo>
                <a:close/>
                <a:moveTo>
                  <a:pt x="17" y="27"/>
                </a:moveTo>
                <a:cubicBezTo>
                  <a:pt x="15" y="26"/>
                  <a:pt x="15" y="26"/>
                  <a:pt x="15" y="26"/>
                </a:cubicBezTo>
                <a:cubicBezTo>
                  <a:pt x="17" y="25"/>
                  <a:pt x="19" y="23"/>
                  <a:pt x="20" y="22"/>
                </a:cubicBezTo>
                <a:cubicBezTo>
                  <a:pt x="21" y="24"/>
                  <a:pt x="21" y="24"/>
                  <a:pt x="21" y="24"/>
                </a:cubicBezTo>
                <a:cubicBezTo>
                  <a:pt x="20" y="25"/>
                  <a:pt x="18" y="26"/>
                  <a:pt x="17" y="27"/>
                </a:cubicBezTo>
                <a:close/>
                <a:moveTo>
                  <a:pt x="222" y="24"/>
                </a:moveTo>
                <a:cubicBezTo>
                  <a:pt x="220" y="23"/>
                  <a:pt x="219" y="22"/>
                  <a:pt x="217" y="21"/>
                </a:cubicBezTo>
                <a:cubicBezTo>
                  <a:pt x="218" y="20"/>
                  <a:pt x="218" y="20"/>
                  <a:pt x="218" y="20"/>
                </a:cubicBezTo>
                <a:cubicBezTo>
                  <a:pt x="220" y="21"/>
                  <a:pt x="221" y="21"/>
                  <a:pt x="223" y="22"/>
                </a:cubicBezTo>
                <a:lnTo>
                  <a:pt x="222" y="24"/>
                </a:lnTo>
                <a:close/>
                <a:moveTo>
                  <a:pt x="26" y="21"/>
                </a:moveTo>
                <a:cubicBezTo>
                  <a:pt x="25" y="19"/>
                  <a:pt x="25" y="19"/>
                  <a:pt x="25" y="19"/>
                </a:cubicBezTo>
                <a:cubicBezTo>
                  <a:pt x="27" y="19"/>
                  <a:pt x="29" y="18"/>
                  <a:pt x="31" y="17"/>
                </a:cubicBezTo>
                <a:cubicBezTo>
                  <a:pt x="31" y="19"/>
                  <a:pt x="31" y="19"/>
                  <a:pt x="31" y="19"/>
                </a:cubicBezTo>
                <a:cubicBezTo>
                  <a:pt x="30" y="19"/>
                  <a:pt x="28" y="20"/>
                  <a:pt x="26" y="21"/>
                </a:cubicBezTo>
                <a:close/>
                <a:moveTo>
                  <a:pt x="212" y="19"/>
                </a:moveTo>
                <a:cubicBezTo>
                  <a:pt x="210" y="18"/>
                  <a:pt x="208" y="17"/>
                  <a:pt x="207" y="16"/>
                </a:cubicBezTo>
                <a:cubicBezTo>
                  <a:pt x="207" y="15"/>
                  <a:pt x="207" y="15"/>
                  <a:pt x="207" y="15"/>
                </a:cubicBezTo>
                <a:cubicBezTo>
                  <a:pt x="209" y="15"/>
                  <a:pt x="211" y="16"/>
                  <a:pt x="213" y="17"/>
                </a:cubicBezTo>
                <a:lnTo>
                  <a:pt x="212" y="19"/>
                </a:lnTo>
                <a:close/>
                <a:moveTo>
                  <a:pt x="37" y="16"/>
                </a:moveTo>
                <a:cubicBezTo>
                  <a:pt x="36" y="15"/>
                  <a:pt x="36" y="15"/>
                  <a:pt x="36" y="15"/>
                </a:cubicBezTo>
                <a:cubicBezTo>
                  <a:pt x="38" y="14"/>
                  <a:pt x="40" y="13"/>
                  <a:pt x="41" y="12"/>
                </a:cubicBezTo>
                <a:cubicBezTo>
                  <a:pt x="42" y="14"/>
                  <a:pt x="42" y="14"/>
                  <a:pt x="42" y="14"/>
                </a:cubicBezTo>
                <a:cubicBezTo>
                  <a:pt x="40" y="15"/>
                  <a:pt x="38" y="16"/>
                  <a:pt x="37" y="16"/>
                </a:cubicBezTo>
                <a:close/>
                <a:moveTo>
                  <a:pt x="201" y="14"/>
                </a:moveTo>
                <a:cubicBezTo>
                  <a:pt x="200" y="14"/>
                  <a:pt x="198" y="13"/>
                  <a:pt x="196" y="12"/>
                </a:cubicBezTo>
                <a:cubicBezTo>
                  <a:pt x="196" y="11"/>
                  <a:pt x="196" y="11"/>
                  <a:pt x="196" y="11"/>
                </a:cubicBezTo>
                <a:cubicBezTo>
                  <a:pt x="198" y="11"/>
                  <a:pt x="200" y="12"/>
                  <a:pt x="202" y="13"/>
                </a:cubicBezTo>
                <a:lnTo>
                  <a:pt x="201" y="14"/>
                </a:lnTo>
                <a:close/>
                <a:moveTo>
                  <a:pt x="48" y="12"/>
                </a:moveTo>
                <a:cubicBezTo>
                  <a:pt x="47" y="11"/>
                  <a:pt x="47" y="11"/>
                  <a:pt x="47" y="11"/>
                </a:cubicBezTo>
                <a:cubicBezTo>
                  <a:pt x="49" y="10"/>
                  <a:pt x="51" y="9"/>
                  <a:pt x="53" y="9"/>
                </a:cubicBezTo>
                <a:cubicBezTo>
                  <a:pt x="53" y="11"/>
                  <a:pt x="53" y="11"/>
                  <a:pt x="53" y="11"/>
                </a:cubicBezTo>
                <a:cubicBezTo>
                  <a:pt x="51" y="11"/>
                  <a:pt x="49" y="12"/>
                  <a:pt x="48" y="12"/>
                </a:cubicBezTo>
                <a:close/>
                <a:moveTo>
                  <a:pt x="190" y="11"/>
                </a:moveTo>
                <a:cubicBezTo>
                  <a:pt x="188" y="10"/>
                  <a:pt x="187" y="10"/>
                  <a:pt x="185" y="9"/>
                </a:cubicBezTo>
                <a:cubicBezTo>
                  <a:pt x="185" y="7"/>
                  <a:pt x="185" y="7"/>
                  <a:pt x="185" y="7"/>
                </a:cubicBezTo>
                <a:cubicBezTo>
                  <a:pt x="187" y="8"/>
                  <a:pt x="189" y="8"/>
                  <a:pt x="191" y="9"/>
                </a:cubicBezTo>
                <a:lnTo>
                  <a:pt x="190" y="11"/>
                </a:lnTo>
                <a:close/>
                <a:moveTo>
                  <a:pt x="59" y="9"/>
                </a:moveTo>
                <a:cubicBezTo>
                  <a:pt x="58" y="7"/>
                  <a:pt x="58" y="7"/>
                  <a:pt x="58" y="7"/>
                </a:cubicBezTo>
                <a:cubicBezTo>
                  <a:pt x="60" y="7"/>
                  <a:pt x="62" y="6"/>
                  <a:pt x="64" y="6"/>
                </a:cubicBezTo>
                <a:cubicBezTo>
                  <a:pt x="64" y="8"/>
                  <a:pt x="64" y="8"/>
                  <a:pt x="64" y="8"/>
                </a:cubicBezTo>
                <a:cubicBezTo>
                  <a:pt x="62" y="8"/>
                  <a:pt x="60" y="9"/>
                  <a:pt x="59" y="9"/>
                </a:cubicBezTo>
                <a:close/>
                <a:moveTo>
                  <a:pt x="179" y="8"/>
                </a:moveTo>
                <a:cubicBezTo>
                  <a:pt x="177" y="8"/>
                  <a:pt x="175" y="7"/>
                  <a:pt x="173" y="7"/>
                </a:cubicBezTo>
                <a:cubicBezTo>
                  <a:pt x="174" y="5"/>
                  <a:pt x="174" y="5"/>
                  <a:pt x="174" y="5"/>
                </a:cubicBezTo>
                <a:cubicBezTo>
                  <a:pt x="176" y="5"/>
                  <a:pt x="178" y="6"/>
                  <a:pt x="180" y="6"/>
                </a:cubicBezTo>
                <a:lnTo>
                  <a:pt x="179" y="8"/>
                </a:lnTo>
                <a:close/>
                <a:moveTo>
                  <a:pt x="70" y="7"/>
                </a:moveTo>
                <a:cubicBezTo>
                  <a:pt x="70" y="5"/>
                  <a:pt x="70" y="5"/>
                  <a:pt x="70" y="5"/>
                </a:cubicBezTo>
                <a:cubicBezTo>
                  <a:pt x="71" y="4"/>
                  <a:pt x="73" y="4"/>
                  <a:pt x="75" y="4"/>
                </a:cubicBezTo>
                <a:cubicBezTo>
                  <a:pt x="76" y="6"/>
                  <a:pt x="76" y="6"/>
                  <a:pt x="76" y="6"/>
                </a:cubicBezTo>
                <a:cubicBezTo>
                  <a:pt x="74" y="6"/>
                  <a:pt x="72" y="6"/>
                  <a:pt x="70" y="7"/>
                </a:cubicBezTo>
                <a:close/>
                <a:moveTo>
                  <a:pt x="168" y="6"/>
                </a:moveTo>
                <a:cubicBezTo>
                  <a:pt x="166" y="5"/>
                  <a:pt x="164" y="5"/>
                  <a:pt x="162" y="5"/>
                </a:cubicBezTo>
                <a:cubicBezTo>
                  <a:pt x="162" y="3"/>
                  <a:pt x="162" y="3"/>
                  <a:pt x="162" y="3"/>
                </a:cubicBezTo>
                <a:cubicBezTo>
                  <a:pt x="164" y="3"/>
                  <a:pt x="166" y="4"/>
                  <a:pt x="168" y="4"/>
                </a:cubicBezTo>
                <a:lnTo>
                  <a:pt x="168" y="6"/>
                </a:lnTo>
                <a:close/>
                <a:moveTo>
                  <a:pt x="81" y="5"/>
                </a:moveTo>
                <a:cubicBezTo>
                  <a:pt x="81" y="3"/>
                  <a:pt x="81" y="3"/>
                  <a:pt x="81" y="3"/>
                </a:cubicBezTo>
                <a:cubicBezTo>
                  <a:pt x="83" y="3"/>
                  <a:pt x="85" y="2"/>
                  <a:pt x="87" y="2"/>
                </a:cubicBezTo>
                <a:cubicBezTo>
                  <a:pt x="87" y="4"/>
                  <a:pt x="87" y="4"/>
                  <a:pt x="87" y="4"/>
                </a:cubicBezTo>
                <a:cubicBezTo>
                  <a:pt x="85" y="4"/>
                  <a:pt x="83" y="5"/>
                  <a:pt x="81" y="5"/>
                </a:cubicBezTo>
                <a:close/>
                <a:moveTo>
                  <a:pt x="156" y="4"/>
                </a:moveTo>
                <a:cubicBezTo>
                  <a:pt x="154" y="4"/>
                  <a:pt x="153" y="4"/>
                  <a:pt x="151" y="3"/>
                </a:cubicBezTo>
                <a:cubicBezTo>
                  <a:pt x="151" y="1"/>
                  <a:pt x="151" y="1"/>
                  <a:pt x="151" y="1"/>
                </a:cubicBezTo>
                <a:cubicBezTo>
                  <a:pt x="153" y="2"/>
                  <a:pt x="155" y="2"/>
                  <a:pt x="157" y="2"/>
                </a:cubicBezTo>
                <a:lnTo>
                  <a:pt x="156" y="4"/>
                </a:lnTo>
                <a:close/>
                <a:moveTo>
                  <a:pt x="93" y="3"/>
                </a:moveTo>
                <a:cubicBezTo>
                  <a:pt x="93" y="1"/>
                  <a:pt x="93" y="1"/>
                  <a:pt x="93" y="1"/>
                </a:cubicBezTo>
                <a:cubicBezTo>
                  <a:pt x="94" y="1"/>
                  <a:pt x="96" y="1"/>
                  <a:pt x="98" y="1"/>
                </a:cubicBezTo>
                <a:cubicBezTo>
                  <a:pt x="99" y="3"/>
                  <a:pt x="99" y="3"/>
                  <a:pt x="99" y="3"/>
                </a:cubicBezTo>
                <a:cubicBezTo>
                  <a:pt x="97" y="3"/>
                  <a:pt x="95" y="3"/>
                  <a:pt x="93" y="3"/>
                </a:cubicBezTo>
                <a:close/>
                <a:moveTo>
                  <a:pt x="145" y="3"/>
                </a:moveTo>
                <a:cubicBezTo>
                  <a:pt x="143" y="3"/>
                  <a:pt x="141" y="3"/>
                  <a:pt x="139" y="2"/>
                </a:cubicBezTo>
                <a:cubicBezTo>
                  <a:pt x="139" y="1"/>
                  <a:pt x="139" y="1"/>
                  <a:pt x="139" y="1"/>
                </a:cubicBezTo>
                <a:cubicBezTo>
                  <a:pt x="141" y="1"/>
                  <a:pt x="143" y="1"/>
                  <a:pt x="145" y="1"/>
                </a:cubicBezTo>
                <a:lnTo>
                  <a:pt x="145" y="3"/>
                </a:lnTo>
                <a:close/>
                <a:moveTo>
                  <a:pt x="104" y="2"/>
                </a:moveTo>
                <a:cubicBezTo>
                  <a:pt x="104" y="1"/>
                  <a:pt x="104" y="1"/>
                  <a:pt x="104" y="1"/>
                </a:cubicBezTo>
                <a:cubicBezTo>
                  <a:pt x="106" y="0"/>
                  <a:pt x="108" y="0"/>
                  <a:pt x="110" y="0"/>
                </a:cubicBezTo>
                <a:cubicBezTo>
                  <a:pt x="110" y="2"/>
                  <a:pt x="110" y="2"/>
                  <a:pt x="110" y="2"/>
                </a:cubicBezTo>
                <a:cubicBezTo>
                  <a:pt x="108" y="2"/>
                  <a:pt x="106" y="2"/>
                  <a:pt x="104" y="2"/>
                </a:cubicBezTo>
                <a:close/>
                <a:moveTo>
                  <a:pt x="133" y="2"/>
                </a:moveTo>
                <a:cubicBezTo>
                  <a:pt x="131" y="2"/>
                  <a:pt x="130" y="2"/>
                  <a:pt x="128" y="2"/>
                </a:cubicBezTo>
                <a:cubicBezTo>
                  <a:pt x="128" y="0"/>
                  <a:pt x="128" y="0"/>
                  <a:pt x="128" y="0"/>
                </a:cubicBezTo>
                <a:cubicBezTo>
                  <a:pt x="130" y="0"/>
                  <a:pt x="132" y="0"/>
                  <a:pt x="133" y="0"/>
                </a:cubicBezTo>
                <a:lnTo>
                  <a:pt x="133" y="2"/>
                </a:lnTo>
                <a:close/>
                <a:moveTo>
                  <a:pt x="116" y="2"/>
                </a:moveTo>
                <a:cubicBezTo>
                  <a:pt x="116" y="0"/>
                  <a:pt x="116" y="0"/>
                  <a:pt x="116" y="0"/>
                </a:cubicBezTo>
                <a:cubicBezTo>
                  <a:pt x="118" y="0"/>
                  <a:pt x="120" y="0"/>
                  <a:pt x="122" y="0"/>
                </a:cubicBezTo>
                <a:cubicBezTo>
                  <a:pt x="122" y="0"/>
                  <a:pt x="122" y="0"/>
                  <a:pt x="122" y="0"/>
                </a:cubicBezTo>
                <a:cubicBezTo>
                  <a:pt x="122" y="2"/>
                  <a:pt x="122" y="2"/>
                  <a:pt x="122" y="2"/>
                </a:cubicBezTo>
                <a:cubicBezTo>
                  <a:pt x="122" y="2"/>
                  <a:pt x="122" y="2"/>
                  <a:pt x="122" y="2"/>
                </a:cubicBezTo>
                <a:cubicBezTo>
                  <a:pt x="120" y="2"/>
                  <a:pt x="118" y="2"/>
                  <a:pt x="116" y="2"/>
                </a:cubicBezTo>
                <a:close/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6" name="Freeform 96"/>
          <p:cNvSpPr>
            <a:spLocks/>
          </p:cNvSpPr>
          <p:nvPr/>
        </p:nvSpPr>
        <p:spPr bwMode="auto">
          <a:xfrm>
            <a:off x="2574925" y="1578881"/>
            <a:ext cx="144463" cy="147637"/>
          </a:xfrm>
          <a:custGeom>
            <a:avLst/>
            <a:gdLst>
              <a:gd name="T0" fmla="*/ 49 w 73"/>
              <a:gd name="T1" fmla="*/ 26 h 74"/>
              <a:gd name="T2" fmla="*/ 36 w 73"/>
              <a:gd name="T3" fmla="*/ 17 h 74"/>
              <a:gd name="T4" fmla="*/ 29 w 73"/>
              <a:gd name="T5" fmla="*/ 21 h 74"/>
              <a:gd name="T6" fmla="*/ 71 w 73"/>
              <a:gd name="T7" fmla="*/ 48 h 74"/>
              <a:gd name="T8" fmla="*/ 44 w 73"/>
              <a:gd name="T9" fmla="*/ 68 h 74"/>
              <a:gd name="T10" fmla="*/ 40 w 73"/>
              <a:gd name="T11" fmla="*/ 68 h 74"/>
              <a:gd name="T12" fmla="*/ 40 w 73"/>
              <a:gd name="T13" fmla="*/ 74 h 74"/>
              <a:gd name="T14" fmla="*/ 33 w 73"/>
              <a:gd name="T15" fmla="*/ 74 h 74"/>
              <a:gd name="T16" fmla="*/ 33 w 73"/>
              <a:gd name="T17" fmla="*/ 66 h 74"/>
              <a:gd name="T18" fmla="*/ 21 w 73"/>
              <a:gd name="T19" fmla="*/ 59 h 74"/>
              <a:gd name="T20" fmla="*/ 19 w 73"/>
              <a:gd name="T21" fmla="*/ 66 h 74"/>
              <a:gd name="T22" fmla="*/ 0 w 73"/>
              <a:gd name="T23" fmla="*/ 66 h 74"/>
              <a:gd name="T24" fmla="*/ 2 w 73"/>
              <a:gd name="T25" fmla="*/ 43 h 74"/>
              <a:gd name="T26" fmla="*/ 21 w 73"/>
              <a:gd name="T27" fmla="*/ 43 h 74"/>
              <a:gd name="T28" fmla="*/ 34 w 73"/>
              <a:gd name="T29" fmla="*/ 52 h 74"/>
              <a:gd name="T30" fmla="*/ 43 w 73"/>
              <a:gd name="T31" fmla="*/ 47 h 74"/>
              <a:gd name="T32" fmla="*/ 4 w 73"/>
              <a:gd name="T33" fmla="*/ 22 h 74"/>
              <a:gd name="T34" fmla="*/ 28 w 73"/>
              <a:gd name="T35" fmla="*/ 5 h 74"/>
              <a:gd name="T36" fmla="*/ 32 w 73"/>
              <a:gd name="T37" fmla="*/ 6 h 74"/>
              <a:gd name="T38" fmla="*/ 32 w 73"/>
              <a:gd name="T39" fmla="*/ 0 h 74"/>
              <a:gd name="T40" fmla="*/ 38 w 73"/>
              <a:gd name="T41" fmla="*/ 0 h 74"/>
              <a:gd name="T42" fmla="*/ 38 w 73"/>
              <a:gd name="T43" fmla="*/ 7 h 74"/>
              <a:gd name="T44" fmla="*/ 48 w 73"/>
              <a:gd name="T45" fmla="*/ 13 h 74"/>
              <a:gd name="T46" fmla="*/ 49 w 73"/>
              <a:gd name="T47" fmla="*/ 7 h 74"/>
              <a:gd name="T48" fmla="*/ 65 w 73"/>
              <a:gd name="T49" fmla="*/ 7 h 74"/>
              <a:gd name="T50" fmla="*/ 67 w 73"/>
              <a:gd name="T51" fmla="*/ 26 h 74"/>
              <a:gd name="T52" fmla="*/ 49 w 73"/>
              <a:gd name="T53" fmla="*/ 2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3" h="74">
                <a:moveTo>
                  <a:pt x="49" y="26"/>
                </a:moveTo>
                <a:cubicBezTo>
                  <a:pt x="48" y="20"/>
                  <a:pt x="43" y="17"/>
                  <a:pt x="36" y="17"/>
                </a:cubicBezTo>
                <a:cubicBezTo>
                  <a:pt x="33" y="17"/>
                  <a:pt x="29" y="18"/>
                  <a:pt x="29" y="21"/>
                </a:cubicBezTo>
                <a:cubicBezTo>
                  <a:pt x="29" y="29"/>
                  <a:pt x="69" y="27"/>
                  <a:pt x="71" y="48"/>
                </a:cubicBezTo>
                <a:cubicBezTo>
                  <a:pt x="73" y="62"/>
                  <a:pt x="57" y="68"/>
                  <a:pt x="44" y="68"/>
                </a:cubicBezTo>
                <a:cubicBezTo>
                  <a:pt x="42" y="68"/>
                  <a:pt x="41" y="68"/>
                  <a:pt x="40" y="68"/>
                </a:cubicBezTo>
                <a:cubicBezTo>
                  <a:pt x="40" y="74"/>
                  <a:pt x="40" y="74"/>
                  <a:pt x="40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3" y="66"/>
                  <a:pt x="33" y="66"/>
                  <a:pt x="33" y="66"/>
                </a:cubicBezTo>
                <a:cubicBezTo>
                  <a:pt x="27" y="64"/>
                  <a:pt x="23" y="62"/>
                  <a:pt x="21" y="59"/>
                </a:cubicBezTo>
                <a:cubicBezTo>
                  <a:pt x="19" y="66"/>
                  <a:pt x="19" y="66"/>
                  <a:pt x="19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2" y="43"/>
                  <a:pt x="2" y="43"/>
                  <a:pt x="2" y="43"/>
                </a:cubicBezTo>
                <a:cubicBezTo>
                  <a:pt x="21" y="43"/>
                  <a:pt x="21" y="43"/>
                  <a:pt x="21" y="43"/>
                </a:cubicBezTo>
                <a:cubicBezTo>
                  <a:pt x="21" y="50"/>
                  <a:pt x="30" y="52"/>
                  <a:pt x="34" y="52"/>
                </a:cubicBezTo>
                <a:cubicBezTo>
                  <a:pt x="38" y="52"/>
                  <a:pt x="43" y="51"/>
                  <a:pt x="43" y="47"/>
                </a:cubicBezTo>
                <a:cubicBezTo>
                  <a:pt x="43" y="40"/>
                  <a:pt x="3" y="43"/>
                  <a:pt x="4" y="22"/>
                </a:cubicBezTo>
                <a:cubicBezTo>
                  <a:pt x="5" y="10"/>
                  <a:pt x="18" y="5"/>
                  <a:pt x="28" y="5"/>
                </a:cubicBezTo>
                <a:cubicBezTo>
                  <a:pt x="29" y="5"/>
                  <a:pt x="30" y="5"/>
                  <a:pt x="32" y="6"/>
                </a:cubicBezTo>
                <a:cubicBezTo>
                  <a:pt x="32" y="0"/>
                  <a:pt x="32" y="0"/>
                  <a:pt x="32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7"/>
                  <a:pt x="38" y="7"/>
                  <a:pt x="38" y="7"/>
                </a:cubicBezTo>
                <a:cubicBezTo>
                  <a:pt x="42" y="8"/>
                  <a:pt x="46" y="10"/>
                  <a:pt x="48" y="13"/>
                </a:cubicBezTo>
                <a:cubicBezTo>
                  <a:pt x="49" y="7"/>
                  <a:pt x="49" y="7"/>
                  <a:pt x="49" y="7"/>
                </a:cubicBezTo>
                <a:cubicBezTo>
                  <a:pt x="65" y="7"/>
                  <a:pt x="65" y="7"/>
                  <a:pt x="65" y="7"/>
                </a:cubicBezTo>
                <a:cubicBezTo>
                  <a:pt x="67" y="26"/>
                  <a:pt x="67" y="26"/>
                  <a:pt x="67" y="26"/>
                </a:cubicBezTo>
                <a:lnTo>
                  <a:pt x="49" y="26"/>
                </a:lnTo>
                <a:close/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7" name="Freeform 97"/>
          <p:cNvSpPr>
            <a:spLocks/>
          </p:cNvSpPr>
          <p:nvPr/>
        </p:nvSpPr>
        <p:spPr bwMode="auto">
          <a:xfrm>
            <a:off x="2351088" y="1674131"/>
            <a:ext cx="573088" cy="179387"/>
          </a:xfrm>
          <a:custGeom>
            <a:avLst/>
            <a:gdLst>
              <a:gd name="T0" fmla="*/ 263 w 289"/>
              <a:gd name="T1" fmla="*/ 28 h 90"/>
              <a:gd name="T2" fmla="*/ 236 w 289"/>
              <a:gd name="T3" fmla="*/ 40 h 90"/>
              <a:gd name="T4" fmla="*/ 210 w 289"/>
              <a:gd name="T5" fmla="*/ 48 h 90"/>
              <a:gd name="T6" fmla="*/ 184 w 289"/>
              <a:gd name="T7" fmla="*/ 53 h 90"/>
              <a:gd name="T8" fmla="*/ 157 w 289"/>
              <a:gd name="T9" fmla="*/ 55 h 90"/>
              <a:gd name="T10" fmla="*/ 145 w 289"/>
              <a:gd name="T11" fmla="*/ 55 h 90"/>
              <a:gd name="T12" fmla="*/ 131 w 289"/>
              <a:gd name="T13" fmla="*/ 55 h 90"/>
              <a:gd name="T14" fmla="*/ 105 w 289"/>
              <a:gd name="T15" fmla="*/ 52 h 90"/>
              <a:gd name="T16" fmla="*/ 78 w 289"/>
              <a:gd name="T17" fmla="*/ 48 h 90"/>
              <a:gd name="T18" fmla="*/ 52 w 289"/>
              <a:gd name="T19" fmla="*/ 40 h 90"/>
              <a:gd name="T20" fmla="*/ 26 w 289"/>
              <a:gd name="T21" fmla="*/ 28 h 90"/>
              <a:gd name="T22" fmla="*/ 0 w 289"/>
              <a:gd name="T23" fmla="*/ 0 h 90"/>
              <a:gd name="T24" fmla="*/ 0 w 289"/>
              <a:gd name="T25" fmla="*/ 35 h 90"/>
              <a:gd name="T26" fmla="*/ 26 w 289"/>
              <a:gd name="T27" fmla="*/ 61 h 90"/>
              <a:gd name="T28" fmla="*/ 52 w 289"/>
              <a:gd name="T29" fmla="*/ 74 h 90"/>
              <a:gd name="T30" fmla="*/ 78 w 289"/>
              <a:gd name="T31" fmla="*/ 82 h 90"/>
              <a:gd name="T32" fmla="*/ 105 w 289"/>
              <a:gd name="T33" fmla="*/ 87 h 90"/>
              <a:gd name="T34" fmla="*/ 131 w 289"/>
              <a:gd name="T35" fmla="*/ 89 h 90"/>
              <a:gd name="T36" fmla="*/ 145 w 289"/>
              <a:gd name="T37" fmla="*/ 90 h 90"/>
              <a:gd name="T38" fmla="*/ 157 w 289"/>
              <a:gd name="T39" fmla="*/ 89 h 90"/>
              <a:gd name="T40" fmla="*/ 184 w 289"/>
              <a:gd name="T41" fmla="*/ 87 h 90"/>
              <a:gd name="T42" fmla="*/ 210 w 289"/>
              <a:gd name="T43" fmla="*/ 82 h 90"/>
              <a:gd name="T44" fmla="*/ 236 w 289"/>
              <a:gd name="T45" fmla="*/ 74 h 90"/>
              <a:gd name="T46" fmla="*/ 263 w 289"/>
              <a:gd name="T47" fmla="*/ 62 h 90"/>
              <a:gd name="T48" fmla="*/ 289 w 289"/>
              <a:gd name="T49" fmla="*/ 35 h 90"/>
              <a:gd name="T50" fmla="*/ 289 w 289"/>
              <a:gd name="T51" fmla="*/ 0 h 90"/>
              <a:gd name="T52" fmla="*/ 263 w 289"/>
              <a:gd name="T53" fmla="*/ 28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89" h="90">
                <a:moveTo>
                  <a:pt x="263" y="28"/>
                </a:moveTo>
                <a:cubicBezTo>
                  <a:pt x="255" y="33"/>
                  <a:pt x="246" y="37"/>
                  <a:pt x="236" y="40"/>
                </a:cubicBezTo>
                <a:cubicBezTo>
                  <a:pt x="228" y="43"/>
                  <a:pt x="220" y="46"/>
                  <a:pt x="210" y="48"/>
                </a:cubicBezTo>
                <a:cubicBezTo>
                  <a:pt x="202" y="50"/>
                  <a:pt x="193" y="51"/>
                  <a:pt x="184" y="53"/>
                </a:cubicBezTo>
                <a:cubicBezTo>
                  <a:pt x="175" y="54"/>
                  <a:pt x="166" y="54"/>
                  <a:pt x="157" y="55"/>
                </a:cubicBezTo>
                <a:cubicBezTo>
                  <a:pt x="153" y="55"/>
                  <a:pt x="149" y="55"/>
                  <a:pt x="145" y="55"/>
                </a:cubicBezTo>
                <a:cubicBezTo>
                  <a:pt x="140" y="55"/>
                  <a:pt x="136" y="55"/>
                  <a:pt x="131" y="55"/>
                </a:cubicBezTo>
                <a:cubicBezTo>
                  <a:pt x="122" y="54"/>
                  <a:pt x="113" y="54"/>
                  <a:pt x="105" y="52"/>
                </a:cubicBezTo>
                <a:cubicBezTo>
                  <a:pt x="96" y="51"/>
                  <a:pt x="87" y="50"/>
                  <a:pt x="78" y="48"/>
                </a:cubicBezTo>
                <a:cubicBezTo>
                  <a:pt x="69" y="46"/>
                  <a:pt x="60" y="43"/>
                  <a:pt x="52" y="40"/>
                </a:cubicBezTo>
                <a:cubicBezTo>
                  <a:pt x="42" y="36"/>
                  <a:pt x="33" y="32"/>
                  <a:pt x="26" y="28"/>
                </a:cubicBezTo>
                <a:cubicBezTo>
                  <a:pt x="13" y="19"/>
                  <a:pt x="4" y="10"/>
                  <a:pt x="0" y="0"/>
                </a:cubicBezTo>
                <a:cubicBezTo>
                  <a:pt x="0" y="8"/>
                  <a:pt x="0" y="27"/>
                  <a:pt x="0" y="35"/>
                </a:cubicBezTo>
                <a:cubicBezTo>
                  <a:pt x="4" y="45"/>
                  <a:pt x="13" y="54"/>
                  <a:pt x="26" y="61"/>
                </a:cubicBezTo>
                <a:cubicBezTo>
                  <a:pt x="33" y="66"/>
                  <a:pt x="42" y="70"/>
                  <a:pt x="52" y="74"/>
                </a:cubicBezTo>
                <a:cubicBezTo>
                  <a:pt x="60" y="77"/>
                  <a:pt x="69" y="80"/>
                  <a:pt x="78" y="82"/>
                </a:cubicBezTo>
                <a:cubicBezTo>
                  <a:pt x="87" y="84"/>
                  <a:pt x="96" y="86"/>
                  <a:pt x="105" y="87"/>
                </a:cubicBezTo>
                <a:cubicBezTo>
                  <a:pt x="113" y="88"/>
                  <a:pt x="122" y="89"/>
                  <a:pt x="131" y="89"/>
                </a:cubicBezTo>
                <a:cubicBezTo>
                  <a:pt x="136" y="89"/>
                  <a:pt x="140" y="90"/>
                  <a:pt x="145" y="90"/>
                </a:cubicBezTo>
                <a:cubicBezTo>
                  <a:pt x="149" y="90"/>
                  <a:pt x="153" y="89"/>
                  <a:pt x="157" y="89"/>
                </a:cubicBezTo>
                <a:cubicBezTo>
                  <a:pt x="166" y="89"/>
                  <a:pt x="175" y="88"/>
                  <a:pt x="184" y="87"/>
                </a:cubicBezTo>
                <a:cubicBezTo>
                  <a:pt x="193" y="86"/>
                  <a:pt x="202" y="84"/>
                  <a:pt x="210" y="82"/>
                </a:cubicBezTo>
                <a:cubicBezTo>
                  <a:pt x="219" y="80"/>
                  <a:pt x="228" y="77"/>
                  <a:pt x="236" y="74"/>
                </a:cubicBezTo>
                <a:cubicBezTo>
                  <a:pt x="246" y="71"/>
                  <a:pt x="255" y="66"/>
                  <a:pt x="263" y="62"/>
                </a:cubicBezTo>
                <a:cubicBezTo>
                  <a:pt x="276" y="54"/>
                  <a:pt x="285" y="45"/>
                  <a:pt x="289" y="35"/>
                </a:cubicBezTo>
                <a:cubicBezTo>
                  <a:pt x="289" y="27"/>
                  <a:pt x="289" y="8"/>
                  <a:pt x="289" y="0"/>
                </a:cubicBezTo>
                <a:cubicBezTo>
                  <a:pt x="285" y="10"/>
                  <a:pt x="276" y="20"/>
                  <a:pt x="263" y="28"/>
                </a:cubicBezTo>
              </a:path>
            </a:pathLst>
          </a:custGeom>
          <a:solidFill>
            <a:srgbClr val="E3B7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8" name="Freeform 98"/>
          <p:cNvSpPr>
            <a:spLocks/>
          </p:cNvSpPr>
          <p:nvPr/>
        </p:nvSpPr>
        <p:spPr bwMode="auto">
          <a:xfrm>
            <a:off x="2351088" y="1443944"/>
            <a:ext cx="573088" cy="261937"/>
          </a:xfrm>
          <a:custGeom>
            <a:avLst/>
            <a:gdLst>
              <a:gd name="T0" fmla="*/ 145 w 289"/>
              <a:gd name="T1" fmla="*/ 0 h 132"/>
              <a:gd name="T2" fmla="*/ 0 w 289"/>
              <a:gd name="T3" fmla="*/ 66 h 132"/>
              <a:gd name="T4" fmla="*/ 145 w 289"/>
              <a:gd name="T5" fmla="*/ 132 h 132"/>
              <a:gd name="T6" fmla="*/ 289 w 289"/>
              <a:gd name="T7" fmla="*/ 66 h 132"/>
              <a:gd name="T8" fmla="*/ 145 w 289"/>
              <a:gd name="T9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9" h="132">
                <a:moveTo>
                  <a:pt x="145" y="0"/>
                </a:moveTo>
                <a:cubicBezTo>
                  <a:pt x="65" y="1"/>
                  <a:pt x="0" y="30"/>
                  <a:pt x="0" y="66"/>
                </a:cubicBezTo>
                <a:cubicBezTo>
                  <a:pt x="0" y="103"/>
                  <a:pt x="65" y="132"/>
                  <a:pt x="145" y="132"/>
                </a:cubicBezTo>
                <a:cubicBezTo>
                  <a:pt x="224" y="132"/>
                  <a:pt x="289" y="110"/>
                  <a:pt x="289" y="66"/>
                </a:cubicBezTo>
                <a:cubicBezTo>
                  <a:pt x="289" y="30"/>
                  <a:pt x="224" y="1"/>
                  <a:pt x="145" y="0"/>
                </a:cubicBezTo>
              </a:path>
            </a:pathLst>
          </a:custGeom>
          <a:solidFill>
            <a:srgbClr val="D1A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9" name="Oval 99"/>
          <p:cNvSpPr>
            <a:spLocks noChangeArrowheads="1"/>
          </p:cNvSpPr>
          <p:nvPr/>
        </p:nvSpPr>
        <p:spPr bwMode="auto">
          <a:xfrm>
            <a:off x="2398713" y="1464581"/>
            <a:ext cx="477838" cy="193675"/>
          </a:xfrm>
          <a:prstGeom prst="ellipse">
            <a:avLst/>
          </a:prstGeom>
          <a:solidFill>
            <a:srgbClr val="F5D4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0" name="Freeform 100"/>
          <p:cNvSpPr>
            <a:spLocks noEditPoints="1"/>
          </p:cNvSpPr>
          <p:nvPr/>
        </p:nvSpPr>
        <p:spPr bwMode="auto">
          <a:xfrm>
            <a:off x="2397125" y="1462994"/>
            <a:ext cx="481013" cy="196850"/>
          </a:xfrm>
          <a:custGeom>
            <a:avLst/>
            <a:gdLst>
              <a:gd name="T0" fmla="*/ 122 w 243"/>
              <a:gd name="T1" fmla="*/ 98 h 100"/>
              <a:gd name="T2" fmla="*/ 116 w 243"/>
              <a:gd name="T3" fmla="*/ 100 h 100"/>
              <a:gd name="T4" fmla="*/ 116 w 243"/>
              <a:gd name="T5" fmla="*/ 100 h 100"/>
              <a:gd name="T6" fmla="*/ 139 w 243"/>
              <a:gd name="T7" fmla="*/ 100 h 100"/>
              <a:gd name="T8" fmla="*/ 98 w 243"/>
              <a:gd name="T9" fmla="*/ 97 h 100"/>
              <a:gd name="T10" fmla="*/ 145 w 243"/>
              <a:gd name="T11" fmla="*/ 97 h 100"/>
              <a:gd name="T12" fmla="*/ 92 w 243"/>
              <a:gd name="T13" fmla="*/ 99 h 100"/>
              <a:gd name="T14" fmla="*/ 92 w 243"/>
              <a:gd name="T15" fmla="*/ 99 h 100"/>
              <a:gd name="T16" fmla="*/ 162 w 243"/>
              <a:gd name="T17" fmla="*/ 97 h 100"/>
              <a:gd name="T18" fmla="*/ 75 w 243"/>
              <a:gd name="T19" fmla="*/ 94 h 100"/>
              <a:gd name="T20" fmla="*/ 167 w 243"/>
              <a:gd name="T21" fmla="*/ 95 h 100"/>
              <a:gd name="T22" fmla="*/ 69 w 243"/>
              <a:gd name="T23" fmla="*/ 95 h 100"/>
              <a:gd name="T24" fmla="*/ 69 w 243"/>
              <a:gd name="T25" fmla="*/ 95 h 100"/>
              <a:gd name="T26" fmla="*/ 185 w 243"/>
              <a:gd name="T27" fmla="*/ 93 h 100"/>
              <a:gd name="T28" fmla="*/ 53 w 243"/>
              <a:gd name="T29" fmla="*/ 89 h 100"/>
              <a:gd name="T30" fmla="*/ 190 w 243"/>
              <a:gd name="T31" fmla="*/ 90 h 100"/>
              <a:gd name="T32" fmla="*/ 47 w 243"/>
              <a:gd name="T33" fmla="*/ 90 h 100"/>
              <a:gd name="T34" fmla="*/ 47 w 243"/>
              <a:gd name="T35" fmla="*/ 90 h 100"/>
              <a:gd name="T36" fmla="*/ 207 w 243"/>
              <a:gd name="T37" fmla="*/ 86 h 100"/>
              <a:gd name="T38" fmla="*/ 31 w 243"/>
              <a:gd name="T39" fmla="*/ 82 h 100"/>
              <a:gd name="T40" fmla="*/ 212 w 243"/>
              <a:gd name="T41" fmla="*/ 82 h 100"/>
              <a:gd name="T42" fmla="*/ 25 w 243"/>
              <a:gd name="T43" fmla="*/ 81 h 100"/>
              <a:gd name="T44" fmla="*/ 25 w 243"/>
              <a:gd name="T45" fmla="*/ 81 h 100"/>
              <a:gd name="T46" fmla="*/ 228 w 243"/>
              <a:gd name="T47" fmla="*/ 75 h 100"/>
              <a:gd name="T48" fmla="*/ 12 w 243"/>
              <a:gd name="T49" fmla="*/ 69 h 100"/>
              <a:gd name="T50" fmla="*/ 231 w 243"/>
              <a:gd name="T51" fmla="*/ 69 h 100"/>
              <a:gd name="T52" fmla="*/ 7 w 243"/>
              <a:gd name="T53" fmla="*/ 66 h 100"/>
              <a:gd name="T54" fmla="*/ 7 w 243"/>
              <a:gd name="T55" fmla="*/ 66 h 100"/>
              <a:gd name="T56" fmla="*/ 242 w 243"/>
              <a:gd name="T57" fmla="*/ 56 h 100"/>
              <a:gd name="T58" fmla="*/ 2 w 243"/>
              <a:gd name="T59" fmla="*/ 50 h 100"/>
              <a:gd name="T60" fmla="*/ 243 w 243"/>
              <a:gd name="T61" fmla="*/ 50 h 100"/>
              <a:gd name="T62" fmla="*/ 240 w 243"/>
              <a:gd name="T63" fmla="*/ 45 h 100"/>
              <a:gd name="T64" fmla="*/ 1 w 243"/>
              <a:gd name="T65" fmla="*/ 44 h 100"/>
              <a:gd name="T66" fmla="*/ 238 w 243"/>
              <a:gd name="T67" fmla="*/ 40 h 100"/>
              <a:gd name="T68" fmla="*/ 238 w 243"/>
              <a:gd name="T69" fmla="*/ 40 h 100"/>
              <a:gd name="T70" fmla="*/ 12 w 243"/>
              <a:gd name="T71" fmla="*/ 31 h 100"/>
              <a:gd name="T72" fmla="*/ 228 w 243"/>
              <a:gd name="T73" fmla="*/ 26 h 100"/>
              <a:gd name="T74" fmla="*/ 15 w 243"/>
              <a:gd name="T75" fmla="*/ 26 h 100"/>
              <a:gd name="T76" fmla="*/ 222 w 243"/>
              <a:gd name="T77" fmla="*/ 24 h 100"/>
              <a:gd name="T78" fmla="*/ 222 w 243"/>
              <a:gd name="T79" fmla="*/ 24 h 100"/>
              <a:gd name="T80" fmla="*/ 31 w 243"/>
              <a:gd name="T81" fmla="*/ 19 h 100"/>
              <a:gd name="T82" fmla="*/ 207 w 243"/>
              <a:gd name="T83" fmla="*/ 15 h 100"/>
              <a:gd name="T84" fmla="*/ 36 w 243"/>
              <a:gd name="T85" fmla="*/ 15 h 100"/>
              <a:gd name="T86" fmla="*/ 201 w 243"/>
              <a:gd name="T87" fmla="*/ 14 h 100"/>
              <a:gd name="T88" fmla="*/ 201 w 243"/>
              <a:gd name="T89" fmla="*/ 14 h 100"/>
              <a:gd name="T90" fmla="*/ 53 w 243"/>
              <a:gd name="T91" fmla="*/ 11 h 100"/>
              <a:gd name="T92" fmla="*/ 185 w 243"/>
              <a:gd name="T93" fmla="*/ 8 h 100"/>
              <a:gd name="T94" fmla="*/ 58 w 243"/>
              <a:gd name="T95" fmla="*/ 8 h 100"/>
              <a:gd name="T96" fmla="*/ 179 w 243"/>
              <a:gd name="T97" fmla="*/ 8 h 100"/>
              <a:gd name="T98" fmla="*/ 179 w 243"/>
              <a:gd name="T99" fmla="*/ 8 h 100"/>
              <a:gd name="T100" fmla="*/ 76 w 243"/>
              <a:gd name="T101" fmla="*/ 6 h 100"/>
              <a:gd name="T102" fmla="*/ 162 w 243"/>
              <a:gd name="T103" fmla="*/ 3 h 100"/>
              <a:gd name="T104" fmla="*/ 81 w 243"/>
              <a:gd name="T105" fmla="*/ 3 h 100"/>
              <a:gd name="T106" fmla="*/ 156 w 243"/>
              <a:gd name="T107" fmla="*/ 4 h 100"/>
              <a:gd name="T108" fmla="*/ 156 w 243"/>
              <a:gd name="T109" fmla="*/ 4 h 100"/>
              <a:gd name="T110" fmla="*/ 99 w 243"/>
              <a:gd name="T111" fmla="*/ 3 h 100"/>
              <a:gd name="T112" fmla="*/ 139 w 243"/>
              <a:gd name="T113" fmla="*/ 1 h 100"/>
              <a:gd name="T114" fmla="*/ 104 w 243"/>
              <a:gd name="T115" fmla="*/ 1 h 100"/>
              <a:gd name="T116" fmla="*/ 133 w 243"/>
              <a:gd name="T117" fmla="*/ 2 h 100"/>
              <a:gd name="T118" fmla="*/ 133 w 243"/>
              <a:gd name="T119" fmla="*/ 2 h 100"/>
              <a:gd name="T120" fmla="*/ 122 w 243"/>
              <a:gd name="T121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43" h="100">
                <a:moveTo>
                  <a:pt x="122" y="100"/>
                </a:moveTo>
                <a:cubicBezTo>
                  <a:pt x="121" y="99"/>
                  <a:pt x="121" y="99"/>
                  <a:pt x="121" y="99"/>
                </a:cubicBezTo>
                <a:cubicBezTo>
                  <a:pt x="121" y="98"/>
                  <a:pt x="121" y="98"/>
                  <a:pt x="121" y="98"/>
                </a:cubicBezTo>
                <a:cubicBezTo>
                  <a:pt x="122" y="98"/>
                  <a:pt x="122" y="98"/>
                  <a:pt x="122" y="98"/>
                </a:cubicBezTo>
                <a:cubicBezTo>
                  <a:pt x="123" y="98"/>
                  <a:pt x="125" y="98"/>
                  <a:pt x="127" y="98"/>
                </a:cubicBezTo>
                <a:cubicBezTo>
                  <a:pt x="127" y="100"/>
                  <a:pt x="127" y="100"/>
                  <a:pt x="127" y="100"/>
                </a:cubicBezTo>
                <a:cubicBezTo>
                  <a:pt x="125" y="100"/>
                  <a:pt x="123" y="100"/>
                  <a:pt x="122" y="100"/>
                </a:cubicBezTo>
                <a:close/>
                <a:moveTo>
                  <a:pt x="116" y="100"/>
                </a:moveTo>
                <a:cubicBezTo>
                  <a:pt x="114" y="100"/>
                  <a:pt x="112" y="100"/>
                  <a:pt x="110" y="100"/>
                </a:cubicBezTo>
                <a:cubicBezTo>
                  <a:pt x="110" y="98"/>
                  <a:pt x="110" y="98"/>
                  <a:pt x="110" y="98"/>
                </a:cubicBezTo>
                <a:cubicBezTo>
                  <a:pt x="112" y="98"/>
                  <a:pt x="114" y="98"/>
                  <a:pt x="116" y="98"/>
                </a:cubicBezTo>
                <a:lnTo>
                  <a:pt x="116" y="100"/>
                </a:lnTo>
                <a:close/>
                <a:moveTo>
                  <a:pt x="133" y="100"/>
                </a:moveTo>
                <a:cubicBezTo>
                  <a:pt x="133" y="98"/>
                  <a:pt x="133" y="98"/>
                  <a:pt x="133" y="98"/>
                </a:cubicBezTo>
                <a:cubicBezTo>
                  <a:pt x="135" y="98"/>
                  <a:pt x="137" y="98"/>
                  <a:pt x="139" y="98"/>
                </a:cubicBezTo>
                <a:cubicBezTo>
                  <a:pt x="139" y="100"/>
                  <a:pt x="139" y="100"/>
                  <a:pt x="139" y="100"/>
                </a:cubicBezTo>
                <a:cubicBezTo>
                  <a:pt x="137" y="100"/>
                  <a:pt x="135" y="100"/>
                  <a:pt x="133" y="100"/>
                </a:cubicBezTo>
                <a:close/>
                <a:moveTo>
                  <a:pt x="104" y="100"/>
                </a:moveTo>
                <a:cubicBezTo>
                  <a:pt x="102" y="100"/>
                  <a:pt x="100" y="99"/>
                  <a:pt x="98" y="99"/>
                </a:cubicBezTo>
                <a:cubicBezTo>
                  <a:pt x="98" y="97"/>
                  <a:pt x="98" y="97"/>
                  <a:pt x="98" y="97"/>
                </a:cubicBezTo>
                <a:cubicBezTo>
                  <a:pt x="100" y="97"/>
                  <a:pt x="102" y="98"/>
                  <a:pt x="104" y="98"/>
                </a:cubicBezTo>
                <a:lnTo>
                  <a:pt x="104" y="100"/>
                </a:lnTo>
                <a:close/>
                <a:moveTo>
                  <a:pt x="145" y="99"/>
                </a:moveTo>
                <a:cubicBezTo>
                  <a:pt x="145" y="97"/>
                  <a:pt x="145" y="97"/>
                  <a:pt x="145" y="97"/>
                </a:cubicBezTo>
                <a:cubicBezTo>
                  <a:pt x="146" y="97"/>
                  <a:pt x="148" y="97"/>
                  <a:pt x="150" y="97"/>
                </a:cubicBezTo>
                <a:cubicBezTo>
                  <a:pt x="150" y="99"/>
                  <a:pt x="150" y="99"/>
                  <a:pt x="150" y="99"/>
                </a:cubicBezTo>
                <a:cubicBezTo>
                  <a:pt x="149" y="99"/>
                  <a:pt x="147" y="99"/>
                  <a:pt x="145" y="99"/>
                </a:cubicBezTo>
                <a:close/>
                <a:moveTo>
                  <a:pt x="92" y="99"/>
                </a:moveTo>
                <a:cubicBezTo>
                  <a:pt x="91" y="99"/>
                  <a:pt x="89" y="98"/>
                  <a:pt x="87" y="98"/>
                </a:cubicBezTo>
                <a:cubicBezTo>
                  <a:pt x="87" y="96"/>
                  <a:pt x="87" y="96"/>
                  <a:pt x="87" y="96"/>
                </a:cubicBezTo>
                <a:cubicBezTo>
                  <a:pt x="89" y="96"/>
                  <a:pt x="91" y="97"/>
                  <a:pt x="93" y="97"/>
                </a:cubicBezTo>
                <a:lnTo>
                  <a:pt x="92" y="99"/>
                </a:lnTo>
                <a:close/>
                <a:moveTo>
                  <a:pt x="156" y="98"/>
                </a:moveTo>
                <a:cubicBezTo>
                  <a:pt x="156" y="96"/>
                  <a:pt x="156" y="96"/>
                  <a:pt x="156" y="96"/>
                </a:cubicBezTo>
                <a:cubicBezTo>
                  <a:pt x="158" y="96"/>
                  <a:pt x="160" y="96"/>
                  <a:pt x="162" y="95"/>
                </a:cubicBezTo>
                <a:cubicBezTo>
                  <a:pt x="162" y="97"/>
                  <a:pt x="162" y="97"/>
                  <a:pt x="162" y="97"/>
                </a:cubicBezTo>
                <a:cubicBezTo>
                  <a:pt x="160" y="98"/>
                  <a:pt x="158" y="98"/>
                  <a:pt x="156" y="98"/>
                </a:cubicBezTo>
                <a:close/>
                <a:moveTo>
                  <a:pt x="81" y="97"/>
                </a:moveTo>
                <a:cubicBezTo>
                  <a:pt x="79" y="97"/>
                  <a:pt x="77" y="97"/>
                  <a:pt x="75" y="96"/>
                </a:cubicBezTo>
                <a:cubicBezTo>
                  <a:pt x="75" y="94"/>
                  <a:pt x="75" y="94"/>
                  <a:pt x="75" y="94"/>
                </a:cubicBezTo>
                <a:cubicBezTo>
                  <a:pt x="77" y="95"/>
                  <a:pt x="79" y="95"/>
                  <a:pt x="81" y="95"/>
                </a:cubicBezTo>
                <a:lnTo>
                  <a:pt x="81" y="97"/>
                </a:lnTo>
                <a:close/>
                <a:moveTo>
                  <a:pt x="168" y="96"/>
                </a:moveTo>
                <a:cubicBezTo>
                  <a:pt x="167" y="95"/>
                  <a:pt x="167" y="95"/>
                  <a:pt x="167" y="95"/>
                </a:cubicBezTo>
                <a:cubicBezTo>
                  <a:pt x="169" y="94"/>
                  <a:pt x="171" y="94"/>
                  <a:pt x="173" y="93"/>
                </a:cubicBezTo>
                <a:cubicBezTo>
                  <a:pt x="173" y="95"/>
                  <a:pt x="173" y="95"/>
                  <a:pt x="173" y="95"/>
                </a:cubicBezTo>
                <a:cubicBezTo>
                  <a:pt x="172" y="96"/>
                  <a:pt x="170" y="96"/>
                  <a:pt x="168" y="96"/>
                </a:cubicBezTo>
                <a:close/>
                <a:moveTo>
                  <a:pt x="69" y="95"/>
                </a:moveTo>
                <a:cubicBezTo>
                  <a:pt x="68" y="95"/>
                  <a:pt x="66" y="95"/>
                  <a:pt x="64" y="94"/>
                </a:cubicBezTo>
                <a:cubicBezTo>
                  <a:pt x="64" y="92"/>
                  <a:pt x="64" y="92"/>
                  <a:pt x="64" y="92"/>
                </a:cubicBezTo>
                <a:cubicBezTo>
                  <a:pt x="66" y="93"/>
                  <a:pt x="68" y="93"/>
                  <a:pt x="70" y="93"/>
                </a:cubicBezTo>
                <a:lnTo>
                  <a:pt x="69" y="95"/>
                </a:lnTo>
                <a:close/>
                <a:moveTo>
                  <a:pt x="179" y="94"/>
                </a:moveTo>
                <a:cubicBezTo>
                  <a:pt x="179" y="92"/>
                  <a:pt x="179" y="92"/>
                  <a:pt x="179" y="92"/>
                </a:cubicBezTo>
                <a:cubicBezTo>
                  <a:pt x="181" y="92"/>
                  <a:pt x="183" y="91"/>
                  <a:pt x="184" y="91"/>
                </a:cubicBezTo>
                <a:cubicBezTo>
                  <a:pt x="185" y="93"/>
                  <a:pt x="185" y="93"/>
                  <a:pt x="185" y="93"/>
                </a:cubicBezTo>
                <a:cubicBezTo>
                  <a:pt x="183" y="93"/>
                  <a:pt x="181" y="94"/>
                  <a:pt x="179" y="94"/>
                </a:cubicBezTo>
                <a:close/>
                <a:moveTo>
                  <a:pt x="58" y="93"/>
                </a:moveTo>
                <a:cubicBezTo>
                  <a:pt x="56" y="92"/>
                  <a:pt x="54" y="92"/>
                  <a:pt x="52" y="91"/>
                </a:cubicBezTo>
                <a:cubicBezTo>
                  <a:pt x="53" y="89"/>
                  <a:pt x="53" y="89"/>
                  <a:pt x="53" y="89"/>
                </a:cubicBezTo>
                <a:cubicBezTo>
                  <a:pt x="55" y="90"/>
                  <a:pt x="57" y="90"/>
                  <a:pt x="59" y="91"/>
                </a:cubicBezTo>
                <a:lnTo>
                  <a:pt x="58" y="93"/>
                </a:lnTo>
                <a:close/>
                <a:moveTo>
                  <a:pt x="190" y="91"/>
                </a:moveTo>
                <a:cubicBezTo>
                  <a:pt x="190" y="90"/>
                  <a:pt x="190" y="90"/>
                  <a:pt x="190" y="90"/>
                </a:cubicBezTo>
                <a:cubicBezTo>
                  <a:pt x="192" y="89"/>
                  <a:pt x="194" y="88"/>
                  <a:pt x="195" y="88"/>
                </a:cubicBezTo>
                <a:cubicBezTo>
                  <a:pt x="196" y="90"/>
                  <a:pt x="196" y="90"/>
                  <a:pt x="196" y="90"/>
                </a:cubicBezTo>
                <a:cubicBezTo>
                  <a:pt x="194" y="90"/>
                  <a:pt x="192" y="91"/>
                  <a:pt x="190" y="91"/>
                </a:cubicBezTo>
                <a:close/>
                <a:moveTo>
                  <a:pt x="47" y="90"/>
                </a:moveTo>
                <a:cubicBezTo>
                  <a:pt x="45" y="89"/>
                  <a:pt x="43" y="88"/>
                  <a:pt x="41" y="88"/>
                </a:cubicBezTo>
                <a:cubicBezTo>
                  <a:pt x="42" y="86"/>
                  <a:pt x="42" y="86"/>
                  <a:pt x="42" y="86"/>
                </a:cubicBezTo>
                <a:cubicBezTo>
                  <a:pt x="44" y="87"/>
                  <a:pt x="46" y="87"/>
                  <a:pt x="47" y="88"/>
                </a:cubicBezTo>
                <a:lnTo>
                  <a:pt x="47" y="90"/>
                </a:lnTo>
                <a:close/>
                <a:moveTo>
                  <a:pt x="202" y="88"/>
                </a:moveTo>
                <a:cubicBezTo>
                  <a:pt x="201" y="86"/>
                  <a:pt x="201" y="86"/>
                  <a:pt x="201" y="86"/>
                </a:cubicBezTo>
                <a:cubicBezTo>
                  <a:pt x="203" y="85"/>
                  <a:pt x="205" y="85"/>
                  <a:pt x="206" y="84"/>
                </a:cubicBezTo>
                <a:cubicBezTo>
                  <a:pt x="207" y="86"/>
                  <a:pt x="207" y="86"/>
                  <a:pt x="207" y="86"/>
                </a:cubicBezTo>
                <a:cubicBezTo>
                  <a:pt x="205" y="86"/>
                  <a:pt x="203" y="87"/>
                  <a:pt x="202" y="88"/>
                </a:cubicBezTo>
                <a:close/>
                <a:moveTo>
                  <a:pt x="36" y="86"/>
                </a:moveTo>
                <a:cubicBezTo>
                  <a:pt x="34" y="85"/>
                  <a:pt x="32" y="84"/>
                  <a:pt x="31" y="83"/>
                </a:cubicBezTo>
                <a:cubicBezTo>
                  <a:pt x="31" y="82"/>
                  <a:pt x="31" y="82"/>
                  <a:pt x="31" y="82"/>
                </a:cubicBezTo>
                <a:cubicBezTo>
                  <a:pt x="33" y="82"/>
                  <a:pt x="35" y="83"/>
                  <a:pt x="37" y="84"/>
                </a:cubicBezTo>
                <a:lnTo>
                  <a:pt x="36" y="86"/>
                </a:lnTo>
                <a:close/>
                <a:moveTo>
                  <a:pt x="212" y="83"/>
                </a:moveTo>
                <a:cubicBezTo>
                  <a:pt x="212" y="82"/>
                  <a:pt x="212" y="82"/>
                  <a:pt x="212" y="82"/>
                </a:cubicBezTo>
                <a:cubicBezTo>
                  <a:pt x="213" y="81"/>
                  <a:pt x="215" y="80"/>
                  <a:pt x="217" y="79"/>
                </a:cubicBezTo>
                <a:cubicBezTo>
                  <a:pt x="218" y="81"/>
                  <a:pt x="218" y="81"/>
                  <a:pt x="218" y="81"/>
                </a:cubicBezTo>
                <a:cubicBezTo>
                  <a:pt x="216" y="82"/>
                  <a:pt x="214" y="83"/>
                  <a:pt x="212" y="83"/>
                </a:cubicBezTo>
                <a:close/>
                <a:moveTo>
                  <a:pt x="25" y="81"/>
                </a:moveTo>
                <a:cubicBezTo>
                  <a:pt x="24" y="80"/>
                  <a:pt x="22" y="79"/>
                  <a:pt x="20" y="78"/>
                </a:cubicBezTo>
                <a:cubicBezTo>
                  <a:pt x="21" y="76"/>
                  <a:pt x="21" y="76"/>
                  <a:pt x="21" y="76"/>
                </a:cubicBezTo>
                <a:cubicBezTo>
                  <a:pt x="23" y="77"/>
                  <a:pt x="25" y="78"/>
                  <a:pt x="26" y="79"/>
                </a:cubicBezTo>
                <a:lnTo>
                  <a:pt x="25" y="81"/>
                </a:lnTo>
                <a:close/>
                <a:moveTo>
                  <a:pt x="223" y="78"/>
                </a:moveTo>
                <a:cubicBezTo>
                  <a:pt x="222" y="76"/>
                  <a:pt x="222" y="76"/>
                  <a:pt x="222" y="76"/>
                </a:cubicBezTo>
                <a:cubicBezTo>
                  <a:pt x="223" y="75"/>
                  <a:pt x="225" y="74"/>
                  <a:pt x="226" y="73"/>
                </a:cubicBezTo>
                <a:cubicBezTo>
                  <a:pt x="228" y="75"/>
                  <a:pt x="228" y="75"/>
                  <a:pt x="228" y="75"/>
                </a:cubicBezTo>
                <a:cubicBezTo>
                  <a:pt x="226" y="76"/>
                  <a:pt x="224" y="77"/>
                  <a:pt x="223" y="78"/>
                </a:cubicBezTo>
                <a:close/>
                <a:moveTo>
                  <a:pt x="15" y="74"/>
                </a:moveTo>
                <a:cubicBezTo>
                  <a:pt x="14" y="73"/>
                  <a:pt x="12" y="72"/>
                  <a:pt x="11" y="71"/>
                </a:cubicBezTo>
                <a:cubicBezTo>
                  <a:pt x="12" y="69"/>
                  <a:pt x="12" y="69"/>
                  <a:pt x="12" y="69"/>
                </a:cubicBezTo>
                <a:cubicBezTo>
                  <a:pt x="13" y="71"/>
                  <a:pt x="15" y="72"/>
                  <a:pt x="17" y="73"/>
                </a:cubicBezTo>
                <a:lnTo>
                  <a:pt x="15" y="74"/>
                </a:lnTo>
                <a:close/>
                <a:moveTo>
                  <a:pt x="232" y="71"/>
                </a:moveTo>
                <a:cubicBezTo>
                  <a:pt x="231" y="69"/>
                  <a:pt x="231" y="69"/>
                  <a:pt x="231" y="69"/>
                </a:cubicBezTo>
                <a:cubicBezTo>
                  <a:pt x="232" y="68"/>
                  <a:pt x="234" y="67"/>
                  <a:pt x="235" y="65"/>
                </a:cubicBezTo>
                <a:cubicBezTo>
                  <a:pt x="236" y="67"/>
                  <a:pt x="236" y="67"/>
                  <a:pt x="236" y="67"/>
                </a:cubicBezTo>
                <a:cubicBezTo>
                  <a:pt x="235" y="68"/>
                  <a:pt x="234" y="70"/>
                  <a:pt x="232" y="71"/>
                </a:cubicBezTo>
                <a:close/>
                <a:moveTo>
                  <a:pt x="7" y="66"/>
                </a:moveTo>
                <a:cubicBezTo>
                  <a:pt x="5" y="65"/>
                  <a:pt x="4" y="63"/>
                  <a:pt x="3" y="62"/>
                </a:cubicBezTo>
                <a:cubicBezTo>
                  <a:pt x="5" y="61"/>
                  <a:pt x="5" y="61"/>
                  <a:pt x="5" y="61"/>
                </a:cubicBezTo>
                <a:cubicBezTo>
                  <a:pt x="6" y="62"/>
                  <a:pt x="7" y="64"/>
                  <a:pt x="8" y="65"/>
                </a:cubicBezTo>
                <a:lnTo>
                  <a:pt x="7" y="66"/>
                </a:lnTo>
                <a:close/>
                <a:moveTo>
                  <a:pt x="240" y="62"/>
                </a:moveTo>
                <a:cubicBezTo>
                  <a:pt x="238" y="61"/>
                  <a:pt x="238" y="61"/>
                  <a:pt x="238" y="61"/>
                </a:cubicBezTo>
                <a:cubicBezTo>
                  <a:pt x="239" y="59"/>
                  <a:pt x="240" y="57"/>
                  <a:pt x="240" y="56"/>
                </a:cubicBezTo>
                <a:cubicBezTo>
                  <a:pt x="242" y="56"/>
                  <a:pt x="242" y="56"/>
                  <a:pt x="242" y="56"/>
                </a:cubicBezTo>
                <a:cubicBezTo>
                  <a:pt x="242" y="58"/>
                  <a:pt x="241" y="60"/>
                  <a:pt x="240" y="62"/>
                </a:cubicBezTo>
                <a:close/>
                <a:moveTo>
                  <a:pt x="1" y="56"/>
                </a:moveTo>
                <a:cubicBezTo>
                  <a:pt x="0" y="54"/>
                  <a:pt x="0" y="52"/>
                  <a:pt x="0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2" y="52"/>
                  <a:pt x="2" y="54"/>
                  <a:pt x="3" y="56"/>
                </a:cubicBezTo>
                <a:lnTo>
                  <a:pt x="1" y="56"/>
                </a:lnTo>
                <a:close/>
                <a:moveTo>
                  <a:pt x="243" y="50"/>
                </a:moveTo>
                <a:cubicBezTo>
                  <a:pt x="241" y="50"/>
                  <a:pt x="241" y="50"/>
                  <a:pt x="241" y="50"/>
                </a:cubicBezTo>
                <a:cubicBezTo>
                  <a:pt x="242" y="50"/>
                  <a:pt x="242" y="50"/>
                  <a:pt x="242" y="50"/>
                </a:cubicBezTo>
                <a:cubicBezTo>
                  <a:pt x="241" y="50"/>
                  <a:pt x="241" y="50"/>
                  <a:pt x="241" y="50"/>
                </a:cubicBezTo>
                <a:cubicBezTo>
                  <a:pt x="241" y="48"/>
                  <a:pt x="241" y="47"/>
                  <a:pt x="240" y="45"/>
                </a:cubicBezTo>
                <a:cubicBezTo>
                  <a:pt x="242" y="44"/>
                  <a:pt x="242" y="44"/>
                  <a:pt x="242" y="44"/>
                </a:cubicBezTo>
                <a:cubicBezTo>
                  <a:pt x="243" y="46"/>
                  <a:pt x="243" y="48"/>
                  <a:pt x="243" y="50"/>
                </a:cubicBezTo>
                <a:close/>
                <a:moveTo>
                  <a:pt x="3" y="45"/>
                </a:moveTo>
                <a:cubicBezTo>
                  <a:pt x="1" y="44"/>
                  <a:pt x="1" y="44"/>
                  <a:pt x="1" y="44"/>
                </a:cubicBezTo>
                <a:cubicBezTo>
                  <a:pt x="2" y="42"/>
                  <a:pt x="2" y="40"/>
                  <a:pt x="3" y="39"/>
                </a:cubicBezTo>
                <a:cubicBezTo>
                  <a:pt x="5" y="40"/>
                  <a:pt x="5" y="40"/>
                  <a:pt x="5" y="40"/>
                </a:cubicBezTo>
                <a:cubicBezTo>
                  <a:pt x="4" y="41"/>
                  <a:pt x="3" y="43"/>
                  <a:pt x="3" y="45"/>
                </a:cubicBezTo>
                <a:close/>
                <a:moveTo>
                  <a:pt x="238" y="40"/>
                </a:moveTo>
                <a:cubicBezTo>
                  <a:pt x="237" y="38"/>
                  <a:pt x="236" y="37"/>
                  <a:pt x="235" y="35"/>
                </a:cubicBezTo>
                <a:cubicBezTo>
                  <a:pt x="236" y="34"/>
                  <a:pt x="236" y="34"/>
                  <a:pt x="236" y="34"/>
                </a:cubicBezTo>
                <a:cubicBezTo>
                  <a:pt x="238" y="36"/>
                  <a:pt x="239" y="37"/>
                  <a:pt x="240" y="39"/>
                </a:cubicBezTo>
                <a:lnTo>
                  <a:pt x="238" y="40"/>
                </a:lnTo>
                <a:close/>
                <a:moveTo>
                  <a:pt x="8" y="35"/>
                </a:moveTo>
                <a:cubicBezTo>
                  <a:pt x="7" y="34"/>
                  <a:pt x="7" y="34"/>
                  <a:pt x="7" y="34"/>
                </a:cubicBezTo>
                <a:cubicBezTo>
                  <a:pt x="8" y="32"/>
                  <a:pt x="9" y="31"/>
                  <a:pt x="11" y="30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2"/>
                  <a:pt x="9" y="34"/>
                  <a:pt x="8" y="35"/>
                </a:cubicBezTo>
                <a:close/>
                <a:moveTo>
                  <a:pt x="231" y="31"/>
                </a:moveTo>
                <a:cubicBezTo>
                  <a:pt x="230" y="30"/>
                  <a:pt x="228" y="29"/>
                  <a:pt x="227" y="27"/>
                </a:cubicBezTo>
                <a:cubicBezTo>
                  <a:pt x="228" y="26"/>
                  <a:pt x="228" y="26"/>
                  <a:pt x="228" y="26"/>
                </a:cubicBezTo>
                <a:cubicBezTo>
                  <a:pt x="230" y="27"/>
                  <a:pt x="231" y="28"/>
                  <a:pt x="232" y="30"/>
                </a:cubicBezTo>
                <a:lnTo>
                  <a:pt x="231" y="31"/>
                </a:lnTo>
                <a:close/>
                <a:moveTo>
                  <a:pt x="17" y="27"/>
                </a:moveTo>
                <a:cubicBezTo>
                  <a:pt x="15" y="26"/>
                  <a:pt x="15" y="26"/>
                  <a:pt x="15" y="26"/>
                </a:cubicBezTo>
                <a:cubicBezTo>
                  <a:pt x="17" y="25"/>
                  <a:pt x="19" y="24"/>
                  <a:pt x="20" y="23"/>
                </a:cubicBezTo>
                <a:cubicBezTo>
                  <a:pt x="21" y="24"/>
                  <a:pt x="21" y="24"/>
                  <a:pt x="21" y="24"/>
                </a:cubicBezTo>
                <a:cubicBezTo>
                  <a:pt x="20" y="25"/>
                  <a:pt x="18" y="26"/>
                  <a:pt x="17" y="27"/>
                </a:cubicBezTo>
                <a:close/>
                <a:moveTo>
                  <a:pt x="222" y="24"/>
                </a:moveTo>
                <a:cubicBezTo>
                  <a:pt x="220" y="23"/>
                  <a:pt x="219" y="22"/>
                  <a:pt x="217" y="21"/>
                </a:cubicBezTo>
                <a:cubicBezTo>
                  <a:pt x="218" y="20"/>
                  <a:pt x="218" y="20"/>
                  <a:pt x="218" y="20"/>
                </a:cubicBezTo>
                <a:cubicBezTo>
                  <a:pt x="220" y="21"/>
                  <a:pt x="221" y="22"/>
                  <a:pt x="223" y="23"/>
                </a:cubicBezTo>
                <a:lnTo>
                  <a:pt x="222" y="24"/>
                </a:lnTo>
                <a:close/>
                <a:moveTo>
                  <a:pt x="26" y="21"/>
                </a:moveTo>
                <a:cubicBezTo>
                  <a:pt x="25" y="20"/>
                  <a:pt x="25" y="20"/>
                  <a:pt x="25" y="20"/>
                </a:cubicBezTo>
                <a:cubicBezTo>
                  <a:pt x="27" y="19"/>
                  <a:pt x="29" y="18"/>
                  <a:pt x="31" y="17"/>
                </a:cubicBezTo>
                <a:cubicBezTo>
                  <a:pt x="31" y="19"/>
                  <a:pt x="31" y="19"/>
                  <a:pt x="31" y="19"/>
                </a:cubicBezTo>
                <a:cubicBezTo>
                  <a:pt x="30" y="20"/>
                  <a:pt x="28" y="20"/>
                  <a:pt x="26" y="21"/>
                </a:cubicBezTo>
                <a:close/>
                <a:moveTo>
                  <a:pt x="212" y="19"/>
                </a:moveTo>
                <a:cubicBezTo>
                  <a:pt x="210" y="18"/>
                  <a:pt x="208" y="17"/>
                  <a:pt x="207" y="17"/>
                </a:cubicBezTo>
                <a:cubicBezTo>
                  <a:pt x="207" y="15"/>
                  <a:pt x="207" y="15"/>
                  <a:pt x="207" y="15"/>
                </a:cubicBezTo>
                <a:cubicBezTo>
                  <a:pt x="209" y="16"/>
                  <a:pt x="211" y="16"/>
                  <a:pt x="213" y="17"/>
                </a:cubicBezTo>
                <a:lnTo>
                  <a:pt x="212" y="19"/>
                </a:lnTo>
                <a:close/>
                <a:moveTo>
                  <a:pt x="37" y="16"/>
                </a:moveTo>
                <a:cubicBezTo>
                  <a:pt x="36" y="15"/>
                  <a:pt x="36" y="15"/>
                  <a:pt x="36" y="15"/>
                </a:cubicBezTo>
                <a:cubicBezTo>
                  <a:pt x="38" y="14"/>
                  <a:pt x="40" y="13"/>
                  <a:pt x="41" y="13"/>
                </a:cubicBezTo>
                <a:cubicBezTo>
                  <a:pt x="42" y="14"/>
                  <a:pt x="42" y="14"/>
                  <a:pt x="42" y="14"/>
                </a:cubicBezTo>
                <a:cubicBezTo>
                  <a:pt x="40" y="15"/>
                  <a:pt x="38" y="16"/>
                  <a:pt x="37" y="16"/>
                </a:cubicBezTo>
                <a:close/>
                <a:moveTo>
                  <a:pt x="201" y="14"/>
                </a:moveTo>
                <a:cubicBezTo>
                  <a:pt x="200" y="14"/>
                  <a:pt x="198" y="13"/>
                  <a:pt x="196" y="13"/>
                </a:cubicBezTo>
                <a:cubicBezTo>
                  <a:pt x="196" y="11"/>
                  <a:pt x="196" y="11"/>
                  <a:pt x="196" y="11"/>
                </a:cubicBezTo>
                <a:cubicBezTo>
                  <a:pt x="198" y="11"/>
                  <a:pt x="200" y="12"/>
                  <a:pt x="202" y="13"/>
                </a:cubicBezTo>
                <a:lnTo>
                  <a:pt x="201" y="14"/>
                </a:lnTo>
                <a:close/>
                <a:moveTo>
                  <a:pt x="48" y="13"/>
                </a:moveTo>
                <a:cubicBezTo>
                  <a:pt x="47" y="11"/>
                  <a:pt x="47" y="11"/>
                  <a:pt x="47" y="11"/>
                </a:cubicBezTo>
                <a:cubicBezTo>
                  <a:pt x="49" y="10"/>
                  <a:pt x="51" y="10"/>
                  <a:pt x="53" y="9"/>
                </a:cubicBezTo>
                <a:cubicBezTo>
                  <a:pt x="53" y="11"/>
                  <a:pt x="53" y="11"/>
                  <a:pt x="53" y="11"/>
                </a:cubicBezTo>
                <a:cubicBezTo>
                  <a:pt x="51" y="11"/>
                  <a:pt x="49" y="12"/>
                  <a:pt x="48" y="13"/>
                </a:cubicBezTo>
                <a:close/>
                <a:moveTo>
                  <a:pt x="190" y="11"/>
                </a:moveTo>
                <a:cubicBezTo>
                  <a:pt x="188" y="10"/>
                  <a:pt x="187" y="10"/>
                  <a:pt x="185" y="9"/>
                </a:cubicBezTo>
                <a:cubicBezTo>
                  <a:pt x="185" y="8"/>
                  <a:pt x="185" y="8"/>
                  <a:pt x="185" y="8"/>
                </a:cubicBezTo>
                <a:cubicBezTo>
                  <a:pt x="187" y="8"/>
                  <a:pt x="189" y="9"/>
                  <a:pt x="191" y="9"/>
                </a:cubicBezTo>
                <a:lnTo>
                  <a:pt x="190" y="11"/>
                </a:lnTo>
                <a:close/>
                <a:moveTo>
                  <a:pt x="59" y="9"/>
                </a:moveTo>
                <a:cubicBezTo>
                  <a:pt x="58" y="8"/>
                  <a:pt x="58" y="8"/>
                  <a:pt x="58" y="8"/>
                </a:cubicBezTo>
                <a:cubicBezTo>
                  <a:pt x="60" y="7"/>
                  <a:pt x="62" y="7"/>
                  <a:pt x="64" y="6"/>
                </a:cubicBezTo>
                <a:cubicBezTo>
                  <a:pt x="64" y="8"/>
                  <a:pt x="64" y="8"/>
                  <a:pt x="64" y="8"/>
                </a:cubicBezTo>
                <a:cubicBezTo>
                  <a:pt x="62" y="8"/>
                  <a:pt x="60" y="9"/>
                  <a:pt x="59" y="9"/>
                </a:cubicBezTo>
                <a:close/>
                <a:moveTo>
                  <a:pt x="179" y="8"/>
                </a:moveTo>
                <a:cubicBezTo>
                  <a:pt x="177" y="8"/>
                  <a:pt x="175" y="7"/>
                  <a:pt x="173" y="7"/>
                </a:cubicBezTo>
                <a:cubicBezTo>
                  <a:pt x="174" y="5"/>
                  <a:pt x="174" y="5"/>
                  <a:pt x="174" y="5"/>
                </a:cubicBezTo>
                <a:cubicBezTo>
                  <a:pt x="176" y="5"/>
                  <a:pt x="178" y="6"/>
                  <a:pt x="180" y="6"/>
                </a:cubicBezTo>
                <a:lnTo>
                  <a:pt x="179" y="8"/>
                </a:lnTo>
                <a:close/>
                <a:moveTo>
                  <a:pt x="70" y="7"/>
                </a:moveTo>
                <a:cubicBezTo>
                  <a:pt x="70" y="5"/>
                  <a:pt x="70" y="5"/>
                  <a:pt x="70" y="5"/>
                </a:cubicBezTo>
                <a:cubicBezTo>
                  <a:pt x="71" y="5"/>
                  <a:pt x="73" y="4"/>
                  <a:pt x="75" y="4"/>
                </a:cubicBezTo>
                <a:cubicBezTo>
                  <a:pt x="76" y="6"/>
                  <a:pt x="76" y="6"/>
                  <a:pt x="76" y="6"/>
                </a:cubicBezTo>
                <a:cubicBezTo>
                  <a:pt x="74" y="6"/>
                  <a:pt x="72" y="7"/>
                  <a:pt x="70" y="7"/>
                </a:cubicBezTo>
                <a:close/>
                <a:moveTo>
                  <a:pt x="168" y="6"/>
                </a:moveTo>
                <a:cubicBezTo>
                  <a:pt x="166" y="6"/>
                  <a:pt x="164" y="5"/>
                  <a:pt x="162" y="5"/>
                </a:cubicBezTo>
                <a:cubicBezTo>
                  <a:pt x="162" y="3"/>
                  <a:pt x="162" y="3"/>
                  <a:pt x="162" y="3"/>
                </a:cubicBezTo>
                <a:cubicBezTo>
                  <a:pt x="164" y="3"/>
                  <a:pt x="166" y="4"/>
                  <a:pt x="168" y="4"/>
                </a:cubicBezTo>
                <a:lnTo>
                  <a:pt x="168" y="6"/>
                </a:lnTo>
                <a:close/>
                <a:moveTo>
                  <a:pt x="81" y="5"/>
                </a:moveTo>
                <a:cubicBezTo>
                  <a:pt x="81" y="3"/>
                  <a:pt x="81" y="3"/>
                  <a:pt x="81" y="3"/>
                </a:cubicBezTo>
                <a:cubicBezTo>
                  <a:pt x="83" y="3"/>
                  <a:pt x="85" y="3"/>
                  <a:pt x="87" y="2"/>
                </a:cubicBezTo>
                <a:cubicBezTo>
                  <a:pt x="87" y="4"/>
                  <a:pt x="87" y="4"/>
                  <a:pt x="87" y="4"/>
                </a:cubicBezTo>
                <a:cubicBezTo>
                  <a:pt x="85" y="4"/>
                  <a:pt x="83" y="5"/>
                  <a:pt x="81" y="5"/>
                </a:cubicBezTo>
                <a:close/>
                <a:moveTo>
                  <a:pt x="156" y="4"/>
                </a:moveTo>
                <a:cubicBezTo>
                  <a:pt x="154" y="4"/>
                  <a:pt x="153" y="4"/>
                  <a:pt x="151" y="4"/>
                </a:cubicBezTo>
                <a:cubicBezTo>
                  <a:pt x="151" y="2"/>
                  <a:pt x="151" y="2"/>
                  <a:pt x="151" y="2"/>
                </a:cubicBezTo>
                <a:cubicBezTo>
                  <a:pt x="153" y="2"/>
                  <a:pt x="155" y="2"/>
                  <a:pt x="157" y="2"/>
                </a:cubicBezTo>
                <a:lnTo>
                  <a:pt x="156" y="4"/>
                </a:lnTo>
                <a:close/>
                <a:moveTo>
                  <a:pt x="93" y="4"/>
                </a:moveTo>
                <a:cubicBezTo>
                  <a:pt x="93" y="2"/>
                  <a:pt x="93" y="2"/>
                  <a:pt x="93" y="2"/>
                </a:cubicBezTo>
                <a:cubicBezTo>
                  <a:pt x="94" y="1"/>
                  <a:pt x="96" y="1"/>
                  <a:pt x="98" y="1"/>
                </a:cubicBezTo>
                <a:cubicBezTo>
                  <a:pt x="99" y="3"/>
                  <a:pt x="99" y="3"/>
                  <a:pt x="99" y="3"/>
                </a:cubicBezTo>
                <a:cubicBezTo>
                  <a:pt x="97" y="3"/>
                  <a:pt x="95" y="3"/>
                  <a:pt x="93" y="4"/>
                </a:cubicBezTo>
                <a:close/>
                <a:moveTo>
                  <a:pt x="145" y="3"/>
                </a:moveTo>
                <a:cubicBezTo>
                  <a:pt x="143" y="3"/>
                  <a:pt x="141" y="3"/>
                  <a:pt x="139" y="3"/>
                </a:cubicBezTo>
                <a:cubicBezTo>
                  <a:pt x="139" y="1"/>
                  <a:pt x="139" y="1"/>
                  <a:pt x="139" y="1"/>
                </a:cubicBezTo>
                <a:cubicBezTo>
                  <a:pt x="141" y="1"/>
                  <a:pt x="143" y="1"/>
                  <a:pt x="145" y="1"/>
                </a:cubicBezTo>
                <a:lnTo>
                  <a:pt x="145" y="3"/>
                </a:lnTo>
                <a:close/>
                <a:moveTo>
                  <a:pt x="104" y="3"/>
                </a:moveTo>
                <a:cubicBezTo>
                  <a:pt x="104" y="1"/>
                  <a:pt x="104" y="1"/>
                  <a:pt x="104" y="1"/>
                </a:cubicBezTo>
                <a:cubicBezTo>
                  <a:pt x="106" y="1"/>
                  <a:pt x="108" y="0"/>
                  <a:pt x="110" y="0"/>
                </a:cubicBezTo>
                <a:cubicBezTo>
                  <a:pt x="110" y="2"/>
                  <a:pt x="110" y="2"/>
                  <a:pt x="110" y="2"/>
                </a:cubicBezTo>
                <a:cubicBezTo>
                  <a:pt x="108" y="2"/>
                  <a:pt x="106" y="2"/>
                  <a:pt x="104" y="3"/>
                </a:cubicBezTo>
                <a:close/>
                <a:moveTo>
                  <a:pt x="133" y="2"/>
                </a:moveTo>
                <a:cubicBezTo>
                  <a:pt x="131" y="2"/>
                  <a:pt x="130" y="2"/>
                  <a:pt x="128" y="2"/>
                </a:cubicBezTo>
                <a:cubicBezTo>
                  <a:pt x="128" y="0"/>
                  <a:pt x="128" y="0"/>
                  <a:pt x="128" y="0"/>
                </a:cubicBezTo>
                <a:cubicBezTo>
                  <a:pt x="130" y="0"/>
                  <a:pt x="132" y="0"/>
                  <a:pt x="133" y="0"/>
                </a:cubicBezTo>
                <a:lnTo>
                  <a:pt x="133" y="2"/>
                </a:lnTo>
                <a:close/>
                <a:moveTo>
                  <a:pt x="116" y="2"/>
                </a:moveTo>
                <a:cubicBezTo>
                  <a:pt x="116" y="0"/>
                  <a:pt x="116" y="0"/>
                  <a:pt x="116" y="0"/>
                </a:cubicBezTo>
                <a:cubicBezTo>
                  <a:pt x="118" y="0"/>
                  <a:pt x="120" y="0"/>
                  <a:pt x="122" y="0"/>
                </a:cubicBezTo>
                <a:cubicBezTo>
                  <a:pt x="122" y="0"/>
                  <a:pt x="122" y="0"/>
                  <a:pt x="122" y="0"/>
                </a:cubicBezTo>
                <a:cubicBezTo>
                  <a:pt x="122" y="2"/>
                  <a:pt x="122" y="2"/>
                  <a:pt x="122" y="2"/>
                </a:cubicBezTo>
                <a:cubicBezTo>
                  <a:pt x="122" y="2"/>
                  <a:pt x="122" y="2"/>
                  <a:pt x="122" y="2"/>
                </a:cubicBezTo>
                <a:cubicBezTo>
                  <a:pt x="120" y="2"/>
                  <a:pt x="118" y="2"/>
                  <a:pt x="116" y="2"/>
                </a:cubicBezTo>
                <a:close/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1" name="Freeform 101"/>
          <p:cNvSpPr>
            <a:spLocks/>
          </p:cNvSpPr>
          <p:nvPr/>
        </p:nvSpPr>
        <p:spPr bwMode="auto">
          <a:xfrm>
            <a:off x="2574925" y="1472519"/>
            <a:ext cx="144463" cy="146050"/>
          </a:xfrm>
          <a:custGeom>
            <a:avLst/>
            <a:gdLst>
              <a:gd name="T0" fmla="*/ 49 w 73"/>
              <a:gd name="T1" fmla="*/ 26 h 74"/>
              <a:gd name="T2" fmla="*/ 36 w 73"/>
              <a:gd name="T3" fmla="*/ 17 h 74"/>
              <a:gd name="T4" fmla="*/ 29 w 73"/>
              <a:gd name="T5" fmla="*/ 21 h 74"/>
              <a:gd name="T6" fmla="*/ 71 w 73"/>
              <a:gd name="T7" fmla="*/ 47 h 74"/>
              <a:gd name="T8" fmla="*/ 44 w 73"/>
              <a:gd name="T9" fmla="*/ 67 h 74"/>
              <a:gd name="T10" fmla="*/ 40 w 73"/>
              <a:gd name="T11" fmla="*/ 67 h 74"/>
              <a:gd name="T12" fmla="*/ 40 w 73"/>
              <a:gd name="T13" fmla="*/ 74 h 74"/>
              <a:gd name="T14" fmla="*/ 33 w 73"/>
              <a:gd name="T15" fmla="*/ 74 h 74"/>
              <a:gd name="T16" fmla="*/ 33 w 73"/>
              <a:gd name="T17" fmla="*/ 66 h 74"/>
              <a:gd name="T18" fmla="*/ 21 w 73"/>
              <a:gd name="T19" fmla="*/ 59 h 74"/>
              <a:gd name="T20" fmla="*/ 19 w 73"/>
              <a:gd name="T21" fmla="*/ 66 h 74"/>
              <a:gd name="T22" fmla="*/ 0 w 73"/>
              <a:gd name="T23" fmla="*/ 66 h 74"/>
              <a:gd name="T24" fmla="*/ 2 w 73"/>
              <a:gd name="T25" fmla="*/ 42 h 74"/>
              <a:gd name="T26" fmla="*/ 21 w 73"/>
              <a:gd name="T27" fmla="*/ 42 h 74"/>
              <a:gd name="T28" fmla="*/ 34 w 73"/>
              <a:gd name="T29" fmla="*/ 51 h 74"/>
              <a:gd name="T30" fmla="*/ 43 w 73"/>
              <a:gd name="T31" fmla="*/ 47 h 74"/>
              <a:gd name="T32" fmla="*/ 4 w 73"/>
              <a:gd name="T33" fmla="*/ 21 h 74"/>
              <a:gd name="T34" fmla="*/ 28 w 73"/>
              <a:gd name="T35" fmla="*/ 5 h 74"/>
              <a:gd name="T36" fmla="*/ 32 w 73"/>
              <a:gd name="T37" fmla="*/ 5 h 74"/>
              <a:gd name="T38" fmla="*/ 32 w 73"/>
              <a:gd name="T39" fmla="*/ 0 h 74"/>
              <a:gd name="T40" fmla="*/ 38 w 73"/>
              <a:gd name="T41" fmla="*/ 0 h 74"/>
              <a:gd name="T42" fmla="*/ 38 w 73"/>
              <a:gd name="T43" fmla="*/ 6 h 74"/>
              <a:gd name="T44" fmla="*/ 48 w 73"/>
              <a:gd name="T45" fmla="*/ 13 h 74"/>
              <a:gd name="T46" fmla="*/ 49 w 73"/>
              <a:gd name="T47" fmla="*/ 6 h 74"/>
              <a:gd name="T48" fmla="*/ 65 w 73"/>
              <a:gd name="T49" fmla="*/ 6 h 74"/>
              <a:gd name="T50" fmla="*/ 67 w 73"/>
              <a:gd name="T51" fmla="*/ 26 h 74"/>
              <a:gd name="T52" fmla="*/ 49 w 73"/>
              <a:gd name="T53" fmla="*/ 2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3" h="74">
                <a:moveTo>
                  <a:pt x="49" y="26"/>
                </a:moveTo>
                <a:cubicBezTo>
                  <a:pt x="48" y="20"/>
                  <a:pt x="43" y="17"/>
                  <a:pt x="36" y="17"/>
                </a:cubicBezTo>
                <a:cubicBezTo>
                  <a:pt x="33" y="17"/>
                  <a:pt x="29" y="18"/>
                  <a:pt x="29" y="21"/>
                </a:cubicBezTo>
                <a:cubicBezTo>
                  <a:pt x="29" y="29"/>
                  <a:pt x="69" y="27"/>
                  <a:pt x="71" y="47"/>
                </a:cubicBezTo>
                <a:cubicBezTo>
                  <a:pt x="73" y="62"/>
                  <a:pt x="57" y="67"/>
                  <a:pt x="44" y="67"/>
                </a:cubicBezTo>
                <a:cubicBezTo>
                  <a:pt x="42" y="67"/>
                  <a:pt x="41" y="67"/>
                  <a:pt x="40" y="67"/>
                </a:cubicBezTo>
                <a:cubicBezTo>
                  <a:pt x="40" y="74"/>
                  <a:pt x="40" y="74"/>
                  <a:pt x="40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3" y="66"/>
                  <a:pt x="33" y="66"/>
                  <a:pt x="33" y="66"/>
                </a:cubicBezTo>
                <a:cubicBezTo>
                  <a:pt x="27" y="64"/>
                  <a:pt x="23" y="61"/>
                  <a:pt x="21" y="59"/>
                </a:cubicBezTo>
                <a:cubicBezTo>
                  <a:pt x="19" y="66"/>
                  <a:pt x="19" y="66"/>
                  <a:pt x="19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2" y="42"/>
                  <a:pt x="2" y="42"/>
                  <a:pt x="2" y="42"/>
                </a:cubicBezTo>
                <a:cubicBezTo>
                  <a:pt x="21" y="42"/>
                  <a:pt x="21" y="42"/>
                  <a:pt x="21" y="42"/>
                </a:cubicBezTo>
                <a:cubicBezTo>
                  <a:pt x="21" y="50"/>
                  <a:pt x="30" y="51"/>
                  <a:pt x="34" y="51"/>
                </a:cubicBezTo>
                <a:cubicBezTo>
                  <a:pt x="38" y="51"/>
                  <a:pt x="43" y="51"/>
                  <a:pt x="43" y="47"/>
                </a:cubicBezTo>
                <a:cubicBezTo>
                  <a:pt x="43" y="40"/>
                  <a:pt x="3" y="43"/>
                  <a:pt x="4" y="21"/>
                </a:cubicBezTo>
                <a:cubicBezTo>
                  <a:pt x="5" y="10"/>
                  <a:pt x="18" y="5"/>
                  <a:pt x="28" y="5"/>
                </a:cubicBezTo>
                <a:cubicBezTo>
                  <a:pt x="29" y="5"/>
                  <a:pt x="30" y="5"/>
                  <a:pt x="32" y="5"/>
                </a:cubicBezTo>
                <a:cubicBezTo>
                  <a:pt x="32" y="0"/>
                  <a:pt x="32" y="0"/>
                  <a:pt x="32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6"/>
                  <a:pt x="38" y="6"/>
                  <a:pt x="38" y="6"/>
                </a:cubicBezTo>
                <a:cubicBezTo>
                  <a:pt x="42" y="8"/>
                  <a:pt x="46" y="9"/>
                  <a:pt x="48" y="13"/>
                </a:cubicBezTo>
                <a:cubicBezTo>
                  <a:pt x="49" y="6"/>
                  <a:pt x="49" y="6"/>
                  <a:pt x="49" y="6"/>
                </a:cubicBezTo>
                <a:cubicBezTo>
                  <a:pt x="65" y="6"/>
                  <a:pt x="65" y="6"/>
                  <a:pt x="65" y="6"/>
                </a:cubicBezTo>
                <a:cubicBezTo>
                  <a:pt x="67" y="26"/>
                  <a:pt x="67" y="26"/>
                  <a:pt x="67" y="26"/>
                </a:cubicBezTo>
                <a:lnTo>
                  <a:pt x="49" y="26"/>
                </a:lnTo>
                <a:close/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2" name="Freeform 102"/>
          <p:cNvSpPr>
            <a:spLocks/>
          </p:cNvSpPr>
          <p:nvPr/>
        </p:nvSpPr>
        <p:spPr bwMode="auto">
          <a:xfrm>
            <a:off x="2351088" y="1588406"/>
            <a:ext cx="573088" cy="179387"/>
          </a:xfrm>
          <a:custGeom>
            <a:avLst/>
            <a:gdLst>
              <a:gd name="T0" fmla="*/ 263 w 289"/>
              <a:gd name="T1" fmla="*/ 28 h 90"/>
              <a:gd name="T2" fmla="*/ 236 w 289"/>
              <a:gd name="T3" fmla="*/ 41 h 90"/>
              <a:gd name="T4" fmla="*/ 210 w 289"/>
              <a:gd name="T5" fmla="*/ 48 h 90"/>
              <a:gd name="T6" fmla="*/ 184 w 289"/>
              <a:gd name="T7" fmla="*/ 53 h 90"/>
              <a:gd name="T8" fmla="*/ 157 w 289"/>
              <a:gd name="T9" fmla="*/ 55 h 90"/>
              <a:gd name="T10" fmla="*/ 145 w 289"/>
              <a:gd name="T11" fmla="*/ 55 h 90"/>
              <a:gd name="T12" fmla="*/ 131 w 289"/>
              <a:gd name="T13" fmla="*/ 55 h 90"/>
              <a:gd name="T14" fmla="*/ 105 w 289"/>
              <a:gd name="T15" fmla="*/ 53 h 90"/>
              <a:gd name="T16" fmla="*/ 78 w 289"/>
              <a:gd name="T17" fmla="*/ 48 h 90"/>
              <a:gd name="T18" fmla="*/ 52 w 289"/>
              <a:gd name="T19" fmla="*/ 40 h 90"/>
              <a:gd name="T20" fmla="*/ 26 w 289"/>
              <a:gd name="T21" fmla="*/ 28 h 90"/>
              <a:gd name="T22" fmla="*/ 0 w 289"/>
              <a:gd name="T23" fmla="*/ 0 h 90"/>
              <a:gd name="T24" fmla="*/ 0 w 289"/>
              <a:gd name="T25" fmla="*/ 35 h 90"/>
              <a:gd name="T26" fmla="*/ 26 w 289"/>
              <a:gd name="T27" fmla="*/ 62 h 90"/>
              <a:gd name="T28" fmla="*/ 52 w 289"/>
              <a:gd name="T29" fmla="*/ 74 h 90"/>
              <a:gd name="T30" fmla="*/ 78 w 289"/>
              <a:gd name="T31" fmla="*/ 82 h 90"/>
              <a:gd name="T32" fmla="*/ 105 w 289"/>
              <a:gd name="T33" fmla="*/ 87 h 90"/>
              <a:gd name="T34" fmla="*/ 131 w 289"/>
              <a:gd name="T35" fmla="*/ 90 h 90"/>
              <a:gd name="T36" fmla="*/ 145 w 289"/>
              <a:gd name="T37" fmla="*/ 90 h 90"/>
              <a:gd name="T38" fmla="*/ 157 w 289"/>
              <a:gd name="T39" fmla="*/ 90 h 90"/>
              <a:gd name="T40" fmla="*/ 184 w 289"/>
              <a:gd name="T41" fmla="*/ 87 h 90"/>
              <a:gd name="T42" fmla="*/ 210 w 289"/>
              <a:gd name="T43" fmla="*/ 83 h 90"/>
              <a:gd name="T44" fmla="*/ 236 w 289"/>
              <a:gd name="T45" fmla="*/ 75 h 90"/>
              <a:gd name="T46" fmla="*/ 263 w 289"/>
              <a:gd name="T47" fmla="*/ 62 h 90"/>
              <a:gd name="T48" fmla="*/ 289 w 289"/>
              <a:gd name="T49" fmla="*/ 35 h 90"/>
              <a:gd name="T50" fmla="*/ 289 w 289"/>
              <a:gd name="T51" fmla="*/ 0 h 90"/>
              <a:gd name="T52" fmla="*/ 263 w 289"/>
              <a:gd name="T53" fmla="*/ 28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89" h="90">
                <a:moveTo>
                  <a:pt x="263" y="28"/>
                </a:moveTo>
                <a:cubicBezTo>
                  <a:pt x="255" y="33"/>
                  <a:pt x="246" y="37"/>
                  <a:pt x="236" y="41"/>
                </a:cubicBezTo>
                <a:cubicBezTo>
                  <a:pt x="228" y="44"/>
                  <a:pt x="220" y="46"/>
                  <a:pt x="210" y="48"/>
                </a:cubicBezTo>
                <a:cubicBezTo>
                  <a:pt x="202" y="50"/>
                  <a:pt x="193" y="52"/>
                  <a:pt x="184" y="53"/>
                </a:cubicBezTo>
                <a:cubicBezTo>
                  <a:pt x="175" y="54"/>
                  <a:pt x="166" y="55"/>
                  <a:pt x="157" y="55"/>
                </a:cubicBezTo>
                <a:cubicBezTo>
                  <a:pt x="153" y="55"/>
                  <a:pt x="149" y="55"/>
                  <a:pt x="145" y="55"/>
                </a:cubicBezTo>
                <a:cubicBezTo>
                  <a:pt x="140" y="55"/>
                  <a:pt x="136" y="55"/>
                  <a:pt x="131" y="55"/>
                </a:cubicBezTo>
                <a:cubicBezTo>
                  <a:pt x="122" y="55"/>
                  <a:pt x="113" y="54"/>
                  <a:pt x="105" y="53"/>
                </a:cubicBezTo>
                <a:cubicBezTo>
                  <a:pt x="96" y="52"/>
                  <a:pt x="87" y="50"/>
                  <a:pt x="78" y="48"/>
                </a:cubicBezTo>
                <a:cubicBezTo>
                  <a:pt x="69" y="46"/>
                  <a:pt x="60" y="43"/>
                  <a:pt x="52" y="40"/>
                </a:cubicBezTo>
                <a:cubicBezTo>
                  <a:pt x="42" y="37"/>
                  <a:pt x="33" y="33"/>
                  <a:pt x="26" y="28"/>
                </a:cubicBezTo>
                <a:cubicBezTo>
                  <a:pt x="13" y="20"/>
                  <a:pt x="4" y="10"/>
                  <a:pt x="0" y="0"/>
                </a:cubicBezTo>
                <a:cubicBezTo>
                  <a:pt x="0" y="9"/>
                  <a:pt x="0" y="27"/>
                  <a:pt x="0" y="35"/>
                </a:cubicBezTo>
                <a:cubicBezTo>
                  <a:pt x="4" y="45"/>
                  <a:pt x="13" y="54"/>
                  <a:pt x="26" y="62"/>
                </a:cubicBezTo>
                <a:cubicBezTo>
                  <a:pt x="33" y="66"/>
                  <a:pt x="42" y="71"/>
                  <a:pt x="52" y="74"/>
                </a:cubicBezTo>
                <a:cubicBezTo>
                  <a:pt x="60" y="77"/>
                  <a:pt x="69" y="80"/>
                  <a:pt x="78" y="82"/>
                </a:cubicBezTo>
                <a:cubicBezTo>
                  <a:pt x="87" y="84"/>
                  <a:pt x="96" y="86"/>
                  <a:pt x="105" y="87"/>
                </a:cubicBezTo>
                <a:cubicBezTo>
                  <a:pt x="113" y="88"/>
                  <a:pt x="122" y="89"/>
                  <a:pt x="131" y="90"/>
                </a:cubicBezTo>
                <a:cubicBezTo>
                  <a:pt x="136" y="90"/>
                  <a:pt x="140" y="90"/>
                  <a:pt x="145" y="90"/>
                </a:cubicBezTo>
                <a:cubicBezTo>
                  <a:pt x="149" y="90"/>
                  <a:pt x="153" y="90"/>
                  <a:pt x="157" y="90"/>
                </a:cubicBezTo>
                <a:cubicBezTo>
                  <a:pt x="166" y="89"/>
                  <a:pt x="175" y="88"/>
                  <a:pt x="184" y="87"/>
                </a:cubicBezTo>
                <a:cubicBezTo>
                  <a:pt x="193" y="86"/>
                  <a:pt x="202" y="84"/>
                  <a:pt x="210" y="83"/>
                </a:cubicBezTo>
                <a:cubicBezTo>
                  <a:pt x="219" y="80"/>
                  <a:pt x="228" y="78"/>
                  <a:pt x="236" y="75"/>
                </a:cubicBezTo>
                <a:cubicBezTo>
                  <a:pt x="246" y="71"/>
                  <a:pt x="255" y="67"/>
                  <a:pt x="263" y="62"/>
                </a:cubicBezTo>
                <a:cubicBezTo>
                  <a:pt x="276" y="54"/>
                  <a:pt x="285" y="45"/>
                  <a:pt x="289" y="35"/>
                </a:cubicBezTo>
                <a:cubicBezTo>
                  <a:pt x="289" y="27"/>
                  <a:pt x="289" y="8"/>
                  <a:pt x="289" y="0"/>
                </a:cubicBezTo>
                <a:cubicBezTo>
                  <a:pt x="285" y="10"/>
                  <a:pt x="276" y="20"/>
                  <a:pt x="263" y="28"/>
                </a:cubicBezTo>
              </a:path>
            </a:pathLst>
          </a:custGeom>
          <a:solidFill>
            <a:srgbClr val="E3B7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3" name="Oval 103"/>
          <p:cNvSpPr>
            <a:spLocks noChangeArrowheads="1"/>
          </p:cNvSpPr>
          <p:nvPr/>
        </p:nvSpPr>
        <p:spPr bwMode="auto">
          <a:xfrm>
            <a:off x="2351088" y="1372506"/>
            <a:ext cx="573088" cy="261937"/>
          </a:xfrm>
          <a:prstGeom prst="ellipse">
            <a:avLst/>
          </a:prstGeom>
          <a:solidFill>
            <a:srgbClr val="D1A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4" name="Oval 104"/>
          <p:cNvSpPr>
            <a:spLocks noChangeArrowheads="1"/>
          </p:cNvSpPr>
          <p:nvPr/>
        </p:nvSpPr>
        <p:spPr bwMode="auto">
          <a:xfrm>
            <a:off x="2398713" y="1394731"/>
            <a:ext cx="477838" cy="193675"/>
          </a:xfrm>
          <a:prstGeom prst="ellipse">
            <a:avLst/>
          </a:prstGeom>
          <a:solidFill>
            <a:srgbClr val="F5D4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5" name="Freeform 105"/>
          <p:cNvSpPr>
            <a:spLocks noEditPoints="1"/>
          </p:cNvSpPr>
          <p:nvPr/>
        </p:nvSpPr>
        <p:spPr bwMode="auto">
          <a:xfrm>
            <a:off x="2397125" y="1393144"/>
            <a:ext cx="481013" cy="198437"/>
          </a:xfrm>
          <a:custGeom>
            <a:avLst/>
            <a:gdLst>
              <a:gd name="T0" fmla="*/ 122 w 243"/>
              <a:gd name="T1" fmla="*/ 98 h 100"/>
              <a:gd name="T2" fmla="*/ 116 w 243"/>
              <a:gd name="T3" fmla="*/ 100 h 100"/>
              <a:gd name="T4" fmla="*/ 116 w 243"/>
              <a:gd name="T5" fmla="*/ 100 h 100"/>
              <a:gd name="T6" fmla="*/ 139 w 243"/>
              <a:gd name="T7" fmla="*/ 100 h 100"/>
              <a:gd name="T8" fmla="*/ 98 w 243"/>
              <a:gd name="T9" fmla="*/ 97 h 100"/>
              <a:gd name="T10" fmla="*/ 145 w 243"/>
              <a:gd name="T11" fmla="*/ 97 h 100"/>
              <a:gd name="T12" fmla="*/ 92 w 243"/>
              <a:gd name="T13" fmla="*/ 99 h 100"/>
              <a:gd name="T14" fmla="*/ 92 w 243"/>
              <a:gd name="T15" fmla="*/ 99 h 100"/>
              <a:gd name="T16" fmla="*/ 162 w 243"/>
              <a:gd name="T17" fmla="*/ 97 h 100"/>
              <a:gd name="T18" fmla="*/ 75 w 243"/>
              <a:gd name="T19" fmla="*/ 95 h 100"/>
              <a:gd name="T20" fmla="*/ 167 w 243"/>
              <a:gd name="T21" fmla="*/ 95 h 100"/>
              <a:gd name="T22" fmla="*/ 69 w 243"/>
              <a:gd name="T23" fmla="*/ 95 h 100"/>
              <a:gd name="T24" fmla="*/ 69 w 243"/>
              <a:gd name="T25" fmla="*/ 95 h 100"/>
              <a:gd name="T26" fmla="*/ 185 w 243"/>
              <a:gd name="T27" fmla="*/ 93 h 100"/>
              <a:gd name="T28" fmla="*/ 53 w 243"/>
              <a:gd name="T29" fmla="*/ 90 h 100"/>
              <a:gd name="T30" fmla="*/ 190 w 243"/>
              <a:gd name="T31" fmla="*/ 90 h 100"/>
              <a:gd name="T32" fmla="*/ 47 w 243"/>
              <a:gd name="T33" fmla="*/ 90 h 100"/>
              <a:gd name="T34" fmla="*/ 47 w 243"/>
              <a:gd name="T35" fmla="*/ 90 h 100"/>
              <a:gd name="T36" fmla="*/ 207 w 243"/>
              <a:gd name="T37" fmla="*/ 86 h 100"/>
              <a:gd name="T38" fmla="*/ 31 w 243"/>
              <a:gd name="T39" fmla="*/ 82 h 100"/>
              <a:gd name="T40" fmla="*/ 212 w 243"/>
              <a:gd name="T41" fmla="*/ 82 h 100"/>
              <a:gd name="T42" fmla="*/ 25 w 243"/>
              <a:gd name="T43" fmla="*/ 81 h 100"/>
              <a:gd name="T44" fmla="*/ 25 w 243"/>
              <a:gd name="T45" fmla="*/ 81 h 100"/>
              <a:gd name="T46" fmla="*/ 228 w 243"/>
              <a:gd name="T47" fmla="*/ 75 h 100"/>
              <a:gd name="T48" fmla="*/ 12 w 243"/>
              <a:gd name="T49" fmla="*/ 69 h 100"/>
              <a:gd name="T50" fmla="*/ 231 w 243"/>
              <a:gd name="T51" fmla="*/ 70 h 100"/>
              <a:gd name="T52" fmla="*/ 7 w 243"/>
              <a:gd name="T53" fmla="*/ 67 h 100"/>
              <a:gd name="T54" fmla="*/ 7 w 243"/>
              <a:gd name="T55" fmla="*/ 67 h 100"/>
              <a:gd name="T56" fmla="*/ 242 w 243"/>
              <a:gd name="T57" fmla="*/ 56 h 100"/>
              <a:gd name="T58" fmla="*/ 2 w 243"/>
              <a:gd name="T59" fmla="*/ 50 h 100"/>
              <a:gd name="T60" fmla="*/ 243 w 243"/>
              <a:gd name="T61" fmla="*/ 51 h 100"/>
              <a:gd name="T62" fmla="*/ 240 w 243"/>
              <a:gd name="T63" fmla="*/ 45 h 100"/>
              <a:gd name="T64" fmla="*/ 3 w 243"/>
              <a:gd name="T65" fmla="*/ 45 h 100"/>
              <a:gd name="T66" fmla="*/ 3 w 243"/>
              <a:gd name="T67" fmla="*/ 45 h 100"/>
              <a:gd name="T68" fmla="*/ 240 w 243"/>
              <a:gd name="T69" fmla="*/ 39 h 100"/>
              <a:gd name="T70" fmla="*/ 11 w 243"/>
              <a:gd name="T71" fmla="*/ 30 h 100"/>
              <a:gd name="T72" fmla="*/ 227 w 243"/>
              <a:gd name="T73" fmla="*/ 28 h 100"/>
              <a:gd name="T74" fmla="*/ 17 w 243"/>
              <a:gd name="T75" fmla="*/ 27 h 100"/>
              <a:gd name="T76" fmla="*/ 17 w 243"/>
              <a:gd name="T77" fmla="*/ 27 h 100"/>
              <a:gd name="T78" fmla="*/ 223 w 243"/>
              <a:gd name="T79" fmla="*/ 23 h 100"/>
              <a:gd name="T80" fmla="*/ 31 w 243"/>
              <a:gd name="T81" fmla="*/ 17 h 100"/>
              <a:gd name="T82" fmla="*/ 207 w 243"/>
              <a:gd name="T83" fmla="*/ 17 h 100"/>
              <a:gd name="T84" fmla="*/ 37 w 243"/>
              <a:gd name="T85" fmla="*/ 17 h 100"/>
              <a:gd name="T86" fmla="*/ 37 w 243"/>
              <a:gd name="T87" fmla="*/ 17 h 100"/>
              <a:gd name="T88" fmla="*/ 202 w 243"/>
              <a:gd name="T89" fmla="*/ 13 h 100"/>
              <a:gd name="T90" fmla="*/ 53 w 243"/>
              <a:gd name="T91" fmla="*/ 9 h 100"/>
              <a:gd name="T92" fmla="*/ 185 w 243"/>
              <a:gd name="T93" fmla="*/ 10 h 100"/>
              <a:gd name="T94" fmla="*/ 59 w 243"/>
              <a:gd name="T95" fmla="*/ 10 h 100"/>
              <a:gd name="T96" fmla="*/ 59 w 243"/>
              <a:gd name="T97" fmla="*/ 10 h 100"/>
              <a:gd name="T98" fmla="*/ 180 w 243"/>
              <a:gd name="T99" fmla="*/ 6 h 100"/>
              <a:gd name="T100" fmla="*/ 75 w 243"/>
              <a:gd name="T101" fmla="*/ 4 h 100"/>
              <a:gd name="T102" fmla="*/ 162 w 243"/>
              <a:gd name="T103" fmla="*/ 5 h 100"/>
              <a:gd name="T104" fmla="*/ 81 w 243"/>
              <a:gd name="T105" fmla="*/ 5 h 100"/>
              <a:gd name="T106" fmla="*/ 81 w 243"/>
              <a:gd name="T107" fmla="*/ 5 h 100"/>
              <a:gd name="T108" fmla="*/ 157 w 243"/>
              <a:gd name="T109" fmla="*/ 2 h 100"/>
              <a:gd name="T110" fmla="*/ 98 w 243"/>
              <a:gd name="T111" fmla="*/ 1 h 100"/>
              <a:gd name="T112" fmla="*/ 139 w 243"/>
              <a:gd name="T113" fmla="*/ 3 h 100"/>
              <a:gd name="T114" fmla="*/ 104 w 243"/>
              <a:gd name="T115" fmla="*/ 3 h 100"/>
              <a:gd name="T116" fmla="*/ 104 w 243"/>
              <a:gd name="T117" fmla="*/ 3 h 100"/>
              <a:gd name="T118" fmla="*/ 133 w 243"/>
              <a:gd name="T119" fmla="*/ 1 h 100"/>
              <a:gd name="T120" fmla="*/ 122 w 243"/>
              <a:gd name="T121" fmla="*/ 0 h 100"/>
              <a:gd name="T122" fmla="*/ 116 w 243"/>
              <a:gd name="T123" fmla="*/ 2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43" h="100">
                <a:moveTo>
                  <a:pt x="122" y="100"/>
                </a:moveTo>
                <a:cubicBezTo>
                  <a:pt x="121" y="99"/>
                  <a:pt x="121" y="99"/>
                  <a:pt x="121" y="99"/>
                </a:cubicBezTo>
                <a:cubicBezTo>
                  <a:pt x="121" y="98"/>
                  <a:pt x="121" y="98"/>
                  <a:pt x="121" y="98"/>
                </a:cubicBezTo>
                <a:cubicBezTo>
                  <a:pt x="122" y="98"/>
                  <a:pt x="122" y="98"/>
                  <a:pt x="122" y="98"/>
                </a:cubicBezTo>
                <a:cubicBezTo>
                  <a:pt x="123" y="98"/>
                  <a:pt x="125" y="98"/>
                  <a:pt x="127" y="98"/>
                </a:cubicBezTo>
                <a:cubicBezTo>
                  <a:pt x="127" y="100"/>
                  <a:pt x="127" y="100"/>
                  <a:pt x="127" y="100"/>
                </a:cubicBezTo>
                <a:cubicBezTo>
                  <a:pt x="125" y="100"/>
                  <a:pt x="123" y="100"/>
                  <a:pt x="122" y="100"/>
                </a:cubicBezTo>
                <a:close/>
                <a:moveTo>
                  <a:pt x="116" y="100"/>
                </a:moveTo>
                <a:cubicBezTo>
                  <a:pt x="114" y="100"/>
                  <a:pt x="112" y="100"/>
                  <a:pt x="110" y="100"/>
                </a:cubicBezTo>
                <a:cubicBezTo>
                  <a:pt x="110" y="98"/>
                  <a:pt x="110" y="98"/>
                  <a:pt x="110" y="98"/>
                </a:cubicBezTo>
                <a:cubicBezTo>
                  <a:pt x="112" y="98"/>
                  <a:pt x="114" y="98"/>
                  <a:pt x="116" y="98"/>
                </a:cubicBezTo>
                <a:lnTo>
                  <a:pt x="116" y="100"/>
                </a:lnTo>
                <a:close/>
                <a:moveTo>
                  <a:pt x="133" y="100"/>
                </a:moveTo>
                <a:cubicBezTo>
                  <a:pt x="133" y="98"/>
                  <a:pt x="133" y="98"/>
                  <a:pt x="133" y="98"/>
                </a:cubicBezTo>
                <a:cubicBezTo>
                  <a:pt x="135" y="98"/>
                  <a:pt x="137" y="98"/>
                  <a:pt x="139" y="98"/>
                </a:cubicBezTo>
                <a:cubicBezTo>
                  <a:pt x="139" y="100"/>
                  <a:pt x="139" y="100"/>
                  <a:pt x="139" y="100"/>
                </a:cubicBezTo>
                <a:cubicBezTo>
                  <a:pt x="137" y="100"/>
                  <a:pt x="135" y="100"/>
                  <a:pt x="133" y="100"/>
                </a:cubicBezTo>
                <a:close/>
                <a:moveTo>
                  <a:pt x="104" y="100"/>
                </a:moveTo>
                <a:cubicBezTo>
                  <a:pt x="102" y="100"/>
                  <a:pt x="100" y="100"/>
                  <a:pt x="98" y="99"/>
                </a:cubicBezTo>
                <a:cubicBezTo>
                  <a:pt x="98" y="97"/>
                  <a:pt x="98" y="97"/>
                  <a:pt x="98" y="97"/>
                </a:cubicBezTo>
                <a:cubicBezTo>
                  <a:pt x="100" y="98"/>
                  <a:pt x="102" y="98"/>
                  <a:pt x="104" y="98"/>
                </a:cubicBezTo>
                <a:lnTo>
                  <a:pt x="104" y="100"/>
                </a:lnTo>
                <a:close/>
                <a:moveTo>
                  <a:pt x="145" y="99"/>
                </a:moveTo>
                <a:cubicBezTo>
                  <a:pt x="145" y="97"/>
                  <a:pt x="145" y="97"/>
                  <a:pt x="145" y="97"/>
                </a:cubicBezTo>
                <a:cubicBezTo>
                  <a:pt x="146" y="97"/>
                  <a:pt x="148" y="97"/>
                  <a:pt x="150" y="97"/>
                </a:cubicBezTo>
                <a:cubicBezTo>
                  <a:pt x="150" y="99"/>
                  <a:pt x="150" y="99"/>
                  <a:pt x="150" y="99"/>
                </a:cubicBezTo>
                <a:cubicBezTo>
                  <a:pt x="149" y="99"/>
                  <a:pt x="147" y="99"/>
                  <a:pt x="145" y="99"/>
                </a:cubicBezTo>
                <a:close/>
                <a:moveTo>
                  <a:pt x="92" y="99"/>
                </a:moveTo>
                <a:cubicBezTo>
                  <a:pt x="91" y="99"/>
                  <a:pt x="89" y="98"/>
                  <a:pt x="87" y="98"/>
                </a:cubicBezTo>
                <a:cubicBezTo>
                  <a:pt x="87" y="96"/>
                  <a:pt x="87" y="96"/>
                  <a:pt x="87" y="96"/>
                </a:cubicBezTo>
                <a:cubicBezTo>
                  <a:pt x="89" y="97"/>
                  <a:pt x="91" y="97"/>
                  <a:pt x="93" y="97"/>
                </a:cubicBezTo>
                <a:lnTo>
                  <a:pt x="92" y="99"/>
                </a:lnTo>
                <a:close/>
                <a:moveTo>
                  <a:pt x="156" y="98"/>
                </a:moveTo>
                <a:cubicBezTo>
                  <a:pt x="156" y="96"/>
                  <a:pt x="156" y="96"/>
                  <a:pt x="156" y="96"/>
                </a:cubicBezTo>
                <a:cubicBezTo>
                  <a:pt x="158" y="96"/>
                  <a:pt x="160" y="96"/>
                  <a:pt x="162" y="96"/>
                </a:cubicBezTo>
                <a:cubicBezTo>
                  <a:pt x="162" y="97"/>
                  <a:pt x="162" y="97"/>
                  <a:pt x="162" y="97"/>
                </a:cubicBezTo>
                <a:cubicBezTo>
                  <a:pt x="160" y="98"/>
                  <a:pt x="158" y="98"/>
                  <a:pt x="156" y="98"/>
                </a:cubicBezTo>
                <a:close/>
                <a:moveTo>
                  <a:pt x="81" y="97"/>
                </a:moveTo>
                <a:cubicBezTo>
                  <a:pt x="79" y="97"/>
                  <a:pt x="77" y="97"/>
                  <a:pt x="75" y="97"/>
                </a:cubicBezTo>
                <a:cubicBezTo>
                  <a:pt x="75" y="95"/>
                  <a:pt x="75" y="95"/>
                  <a:pt x="75" y="95"/>
                </a:cubicBezTo>
                <a:cubicBezTo>
                  <a:pt x="77" y="95"/>
                  <a:pt x="79" y="95"/>
                  <a:pt x="81" y="96"/>
                </a:cubicBezTo>
                <a:lnTo>
                  <a:pt x="81" y="97"/>
                </a:lnTo>
                <a:close/>
                <a:moveTo>
                  <a:pt x="168" y="97"/>
                </a:moveTo>
                <a:cubicBezTo>
                  <a:pt x="167" y="95"/>
                  <a:pt x="167" y="95"/>
                  <a:pt x="167" y="95"/>
                </a:cubicBezTo>
                <a:cubicBezTo>
                  <a:pt x="169" y="94"/>
                  <a:pt x="171" y="94"/>
                  <a:pt x="173" y="94"/>
                </a:cubicBezTo>
                <a:cubicBezTo>
                  <a:pt x="173" y="96"/>
                  <a:pt x="173" y="96"/>
                  <a:pt x="173" y="96"/>
                </a:cubicBezTo>
                <a:cubicBezTo>
                  <a:pt x="172" y="96"/>
                  <a:pt x="170" y="96"/>
                  <a:pt x="168" y="97"/>
                </a:cubicBezTo>
                <a:close/>
                <a:moveTo>
                  <a:pt x="69" y="95"/>
                </a:moveTo>
                <a:cubicBezTo>
                  <a:pt x="68" y="95"/>
                  <a:pt x="66" y="95"/>
                  <a:pt x="64" y="94"/>
                </a:cubicBezTo>
                <a:cubicBezTo>
                  <a:pt x="64" y="92"/>
                  <a:pt x="64" y="92"/>
                  <a:pt x="64" y="92"/>
                </a:cubicBezTo>
                <a:cubicBezTo>
                  <a:pt x="66" y="93"/>
                  <a:pt x="68" y="93"/>
                  <a:pt x="70" y="94"/>
                </a:cubicBezTo>
                <a:lnTo>
                  <a:pt x="69" y="95"/>
                </a:lnTo>
                <a:close/>
                <a:moveTo>
                  <a:pt x="179" y="94"/>
                </a:moveTo>
                <a:cubicBezTo>
                  <a:pt x="179" y="92"/>
                  <a:pt x="179" y="92"/>
                  <a:pt x="179" y="92"/>
                </a:cubicBezTo>
                <a:cubicBezTo>
                  <a:pt x="181" y="92"/>
                  <a:pt x="183" y="92"/>
                  <a:pt x="184" y="91"/>
                </a:cubicBezTo>
                <a:cubicBezTo>
                  <a:pt x="185" y="93"/>
                  <a:pt x="185" y="93"/>
                  <a:pt x="185" y="93"/>
                </a:cubicBezTo>
                <a:cubicBezTo>
                  <a:pt x="183" y="93"/>
                  <a:pt x="181" y="94"/>
                  <a:pt x="179" y="94"/>
                </a:cubicBezTo>
                <a:close/>
                <a:moveTo>
                  <a:pt x="58" y="93"/>
                </a:moveTo>
                <a:cubicBezTo>
                  <a:pt x="56" y="92"/>
                  <a:pt x="54" y="92"/>
                  <a:pt x="52" y="91"/>
                </a:cubicBezTo>
                <a:cubicBezTo>
                  <a:pt x="53" y="90"/>
                  <a:pt x="53" y="90"/>
                  <a:pt x="53" y="90"/>
                </a:cubicBezTo>
                <a:cubicBezTo>
                  <a:pt x="55" y="90"/>
                  <a:pt x="57" y="91"/>
                  <a:pt x="59" y="91"/>
                </a:cubicBezTo>
                <a:lnTo>
                  <a:pt x="58" y="93"/>
                </a:lnTo>
                <a:close/>
                <a:moveTo>
                  <a:pt x="190" y="91"/>
                </a:moveTo>
                <a:cubicBezTo>
                  <a:pt x="190" y="90"/>
                  <a:pt x="190" y="90"/>
                  <a:pt x="190" y="90"/>
                </a:cubicBezTo>
                <a:cubicBezTo>
                  <a:pt x="192" y="89"/>
                  <a:pt x="194" y="89"/>
                  <a:pt x="195" y="88"/>
                </a:cubicBezTo>
                <a:cubicBezTo>
                  <a:pt x="196" y="90"/>
                  <a:pt x="196" y="90"/>
                  <a:pt x="196" y="90"/>
                </a:cubicBezTo>
                <a:cubicBezTo>
                  <a:pt x="194" y="90"/>
                  <a:pt x="192" y="91"/>
                  <a:pt x="190" y="91"/>
                </a:cubicBezTo>
                <a:close/>
                <a:moveTo>
                  <a:pt x="47" y="90"/>
                </a:moveTo>
                <a:cubicBezTo>
                  <a:pt x="45" y="89"/>
                  <a:pt x="43" y="89"/>
                  <a:pt x="41" y="88"/>
                </a:cubicBezTo>
                <a:cubicBezTo>
                  <a:pt x="42" y="86"/>
                  <a:pt x="42" y="86"/>
                  <a:pt x="42" y="86"/>
                </a:cubicBezTo>
                <a:cubicBezTo>
                  <a:pt x="44" y="87"/>
                  <a:pt x="46" y="87"/>
                  <a:pt x="47" y="88"/>
                </a:cubicBezTo>
                <a:lnTo>
                  <a:pt x="47" y="90"/>
                </a:lnTo>
                <a:close/>
                <a:moveTo>
                  <a:pt x="202" y="88"/>
                </a:moveTo>
                <a:cubicBezTo>
                  <a:pt x="201" y="86"/>
                  <a:pt x="201" y="86"/>
                  <a:pt x="201" y="86"/>
                </a:cubicBezTo>
                <a:cubicBezTo>
                  <a:pt x="203" y="85"/>
                  <a:pt x="205" y="85"/>
                  <a:pt x="206" y="84"/>
                </a:cubicBezTo>
                <a:cubicBezTo>
                  <a:pt x="207" y="86"/>
                  <a:pt x="207" y="86"/>
                  <a:pt x="207" y="86"/>
                </a:cubicBezTo>
                <a:cubicBezTo>
                  <a:pt x="205" y="87"/>
                  <a:pt x="203" y="87"/>
                  <a:pt x="202" y="88"/>
                </a:cubicBezTo>
                <a:close/>
                <a:moveTo>
                  <a:pt x="36" y="86"/>
                </a:moveTo>
                <a:cubicBezTo>
                  <a:pt x="34" y="85"/>
                  <a:pt x="32" y="84"/>
                  <a:pt x="31" y="83"/>
                </a:cubicBezTo>
                <a:cubicBezTo>
                  <a:pt x="31" y="82"/>
                  <a:pt x="31" y="82"/>
                  <a:pt x="31" y="82"/>
                </a:cubicBezTo>
                <a:cubicBezTo>
                  <a:pt x="33" y="82"/>
                  <a:pt x="35" y="83"/>
                  <a:pt x="37" y="84"/>
                </a:cubicBezTo>
                <a:lnTo>
                  <a:pt x="36" y="86"/>
                </a:lnTo>
                <a:close/>
                <a:moveTo>
                  <a:pt x="212" y="84"/>
                </a:moveTo>
                <a:cubicBezTo>
                  <a:pt x="212" y="82"/>
                  <a:pt x="212" y="82"/>
                  <a:pt x="212" y="82"/>
                </a:cubicBezTo>
                <a:cubicBezTo>
                  <a:pt x="213" y="81"/>
                  <a:pt x="215" y="80"/>
                  <a:pt x="217" y="79"/>
                </a:cubicBezTo>
                <a:cubicBezTo>
                  <a:pt x="218" y="81"/>
                  <a:pt x="218" y="81"/>
                  <a:pt x="218" y="81"/>
                </a:cubicBezTo>
                <a:cubicBezTo>
                  <a:pt x="216" y="82"/>
                  <a:pt x="214" y="83"/>
                  <a:pt x="212" y="84"/>
                </a:cubicBezTo>
                <a:close/>
                <a:moveTo>
                  <a:pt x="25" y="81"/>
                </a:moveTo>
                <a:cubicBezTo>
                  <a:pt x="24" y="80"/>
                  <a:pt x="22" y="79"/>
                  <a:pt x="20" y="78"/>
                </a:cubicBezTo>
                <a:cubicBezTo>
                  <a:pt x="21" y="76"/>
                  <a:pt x="21" y="76"/>
                  <a:pt x="21" y="76"/>
                </a:cubicBezTo>
                <a:cubicBezTo>
                  <a:pt x="23" y="77"/>
                  <a:pt x="25" y="78"/>
                  <a:pt x="26" y="79"/>
                </a:cubicBezTo>
                <a:lnTo>
                  <a:pt x="25" y="81"/>
                </a:lnTo>
                <a:close/>
                <a:moveTo>
                  <a:pt x="223" y="78"/>
                </a:moveTo>
                <a:cubicBezTo>
                  <a:pt x="222" y="76"/>
                  <a:pt x="222" y="76"/>
                  <a:pt x="222" y="76"/>
                </a:cubicBezTo>
                <a:cubicBezTo>
                  <a:pt x="223" y="75"/>
                  <a:pt x="225" y="74"/>
                  <a:pt x="226" y="73"/>
                </a:cubicBezTo>
                <a:cubicBezTo>
                  <a:pt x="228" y="75"/>
                  <a:pt x="228" y="75"/>
                  <a:pt x="228" y="75"/>
                </a:cubicBezTo>
                <a:cubicBezTo>
                  <a:pt x="226" y="76"/>
                  <a:pt x="224" y="77"/>
                  <a:pt x="223" y="78"/>
                </a:cubicBezTo>
                <a:close/>
                <a:moveTo>
                  <a:pt x="15" y="75"/>
                </a:moveTo>
                <a:cubicBezTo>
                  <a:pt x="14" y="73"/>
                  <a:pt x="12" y="72"/>
                  <a:pt x="11" y="71"/>
                </a:cubicBezTo>
                <a:cubicBezTo>
                  <a:pt x="12" y="69"/>
                  <a:pt x="12" y="69"/>
                  <a:pt x="12" y="69"/>
                </a:cubicBezTo>
                <a:cubicBezTo>
                  <a:pt x="13" y="71"/>
                  <a:pt x="15" y="72"/>
                  <a:pt x="17" y="73"/>
                </a:cubicBezTo>
                <a:lnTo>
                  <a:pt x="15" y="75"/>
                </a:lnTo>
                <a:close/>
                <a:moveTo>
                  <a:pt x="232" y="71"/>
                </a:moveTo>
                <a:cubicBezTo>
                  <a:pt x="231" y="70"/>
                  <a:pt x="231" y="70"/>
                  <a:pt x="231" y="70"/>
                </a:cubicBezTo>
                <a:cubicBezTo>
                  <a:pt x="232" y="68"/>
                  <a:pt x="234" y="67"/>
                  <a:pt x="235" y="66"/>
                </a:cubicBezTo>
                <a:cubicBezTo>
                  <a:pt x="236" y="67"/>
                  <a:pt x="236" y="67"/>
                  <a:pt x="236" y="67"/>
                </a:cubicBezTo>
                <a:cubicBezTo>
                  <a:pt x="235" y="68"/>
                  <a:pt x="234" y="70"/>
                  <a:pt x="232" y="71"/>
                </a:cubicBezTo>
                <a:close/>
                <a:moveTo>
                  <a:pt x="7" y="67"/>
                </a:moveTo>
                <a:cubicBezTo>
                  <a:pt x="5" y="65"/>
                  <a:pt x="4" y="63"/>
                  <a:pt x="3" y="62"/>
                </a:cubicBezTo>
                <a:cubicBezTo>
                  <a:pt x="5" y="61"/>
                  <a:pt x="5" y="61"/>
                  <a:pt x="5" y="61"/>
                </a:cubicBezTo>
                <a:cubicBezTo>
                  <a:pt x="6" y="62"/>
                  <a:pt x="7" y="64"/>
                  <a:pt x="8" y="65"/>
                </a:cubicBezTo>
                <a:lnTo>
                  <a:pt x="7" y="67"/>
                </a:lnTo>
                <a:close/>
                <a:moveTo>
                  <a:pt x="240" y="62"/>
                </a:moveTo>
                <a:cubicBezTo>
                  <a:pt x="238" y="61"/>
                  <a:pt x="238" y="61"/>
                  <a:pt x="238" y="61"/>
                </a:cubicBezTo>
                <a:cubicBezTo>
                  <a:pt x="239" y="59"/>
                  <a:pt x="240" y="58"/>
                  <a:pt x="240" y="56"/>
                </a:cubicBezTo>
                <a:cubicBezTo>
                  <a:pt x="242" y="56"/>
                  <a:pt x="242" y="56"/>
                  <a:pt x="242" y="56"/>
                </a:cubicBezTo>
                <a:cubicBezTo>
                  <a:pt x="242" y="58"/>
                  <a:pt x="241" y="60"/>
                  <a:pt x="240" y="62"/>
                </a:cubicBezTo>
                <a:close/>
                <a:moveTo>
                  <a:pt x="1" y="56"/>
                </a:moveTo>
                <a:cubicBezTo>
                  <a:pt x="0" y="54"/>
                  <a:pt x="0" y="52"/>
                  <a:pt x="0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2" y="52"/>
                  <a:pt x="2" y="54"/>
                  <a:pt x="3" y="56"/>
                </a:cubicBezTo>
                <a:lnTo>
                  <a:pt x="1" y="56"/>
                </a:lnTo>
                <a:close/>
                <a:moveTo>
                  <a:pt x="243" y="51"/>
                </a:moveTo>
                <a:cubicBezTo>
                  <a:pt x="241" y="50"/>
                  <a:pt x="241" y="50"/>
                  <a:pt x="241" y="50"/>
                </a:cubicBezTo>
                <a:cubicBezTo>
                  <a:pt x="242" y="50"/>
                  <a:pt x="242" y="50"/>
                  <a:pt x="242" y="50"/>
                </a:cubicBezTo>
                <a:cubicBezTo>
                  <a:pt x="241" y="50"/>
                  <a:pt x="241" y="50"/>
                  <a:pt x="241" y="50"/>
                </a:cubicBezTo>
                <a:cubicBezTo>
                  <a:pt x="241" y="49"/>
                  <a:pt x="241" y="47"/>
                  <a:pt x="240" y="45"/>
                </a:cubicBezTo>
                <a:cubicBezTo>
                  <a:pt x="242" y="45"/>
                  <a:pt x="242" y="45"/>
                  <a:pt x="242" y="45"/>
                </a:cubicBezTo>
                <a:cubicBezTo>
                  <a:pt x="243" y="46"/>
                  <a:pt x="243" y="48"/>
                  <a:pt x="243" y="50"/>
                </a:cubicBezTo>
                <a:lnTo>
                  <a:pt x="243" y="51"/>
                </a:lnTo>
                <a:close/>
                <a:moveTo>
                  <a:pt x="3" y="45"/>
                </a:moveTo>
                <a:cubicBezTo>
                  <a:pt x="1" y="44"/>
                  <a:pt x="1" y="44"/>
                  <a:pt x="1" y="44"/>
                </a:cubicBezTo>
                <a:cubicBezTo>
                  <a:pt x="2" y="42"/>
                  <a:pt x="2" y="41"/>
                  <a:pt x="3" y="39"/>
                </a:cubicBezTo>
                <a:cubicBezTo>
                  <a:pt x="5" y="40"/>
                  <a:pt x="5" y="40"/>
                  <a:pt x="5" y="40"/>
                </a:cubicBezTo>
                <a:cubicBezTo>
                  <a:pt x="4" y="41"/>
                  <a:pt x="3" y="43"/>
                  <a:pt x="3" y="45"/>
                </a:cubicBezTo>
                <a:close/>
                <a:moveTo>
                  <a:pt x="238" y="40"/>
                </a:moveTo>
                <a:cubicBezTo>
                  <a:pt x="237" y="38"/>
                  <a:pt x="236" y="37"/>
                  <a:pt x="235" y="35"/>
                </a:cubicBezTo>
                <a:cubicBezTo>
                  <a:pt x="236" y="34"/>
                  <a:pt x="236" y="34"/>
                  <a:pt x="236" y="34"/>
                </a:cubicBezTo>
                <a:cubicBezTo>
                  <a:pt x="238" y="36"/>
                  <a:pt x="239" y="37"/>
                  <a:pt x="240" y="39"/>
                </a:cubicBezTo>
                <a:lnTo>
                  <a:pt x="238" y="40"/>
                </a:lnTo>
                <a:close/>
                <a:moveTo>
                  <a:pt x="8" y="35"/>
                </a:moveTo>
                <a:cubicBezTo>
                  <a:pt x="7" y="34"/>
                  <a:pt x="7" y="34"/>
                  <a:pt x="7" y="34"/>
                </a:cubicBezTo>
                <a:cubicBezTo>
                  <a:pt x="8" y="32"/>
                  <a:pt x="9" y="31"/>
                  <a:pt x="11" y="30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2"/>
                  <a:pt x="9" y="34"/>
                  <a:pt x="8" y="35"/>
                </a:cubicBezTo>
                <a:close/>
                <a:moveTo>
                  <a:pt x="231" y="31"/>
                </a:moveTo>
                <a:cubicBezTo>
                  <a:pt x="230" y="30"/>
                  <a:pt x="228" y="29"/>
                  <a:pt x="227" y="28"/>
                </a:cubicBezTo>
                <a:cubicBezTo>
                  <a:pt x="228" y="26"/>
                  <a:pt x="228" y="26"/>
                  <a:pt x="228" y="26"/>
                </a:cubicBezTo>
                <a:cubicBezTo>
                  <a:pt x="230" y="27"/>
                  <a:pt x="231" y="29"/>
                  <a:pt x="232" y="30"/>
                </a:cubicBezTo>
                <a:lnTo>
                  <a:pt x="231" y="31"/>
                </a:lnTo>
                <a:close/>
                <a:moveTo>
                  <a:pt x="17" y="27"/>
                </a:moveTo>
                <a:cubicBezTo>
                  <a:pt x="15" y="26"/>
                  <a:pt x="15" y="26"/>
                  <a:pt x="15" y="26"/>
                </a:cubicBezTo>
                <a:cubicBezTo>
                  <a:pt x="17" y="25"/>
                  <a:pt x="19" y="24"/>
                  <a:pt x="20" y="23"/>
                </a:cubicBezTo>
                <a:cubicBezTo>
                  <a:pt x="21" y="24"/>
                  <a:pt x="21" y="24"/>
                  <a:pt x="21" y="24"/>
                </a:cubicBezTo>
                <a:cubicBezTo>
                  <a:pt x="20" y="25"/>
                  <a:pt x="18" y="26"/>
                  <a:pt x="17" y="27"/>
                </a:cubicBezTo>
                <a:close/>
                <a:moveTo>
                  <a:pt x="222" y="24"/>
                </a:moveTo>
                <a:cubicBezTo>
                  <a:pt x="220" y="23"/>
                  <a:pt x="219" y="22"/>
                  <a:pt x="217" y="22"/>
                </a:cubicBezTo>
                <a:cubicBezTo>
                  <a:pt x="218" y="20"/>
                  <a:pt x="218" y="20"/>
                  <a:pt x="218" y="20"/>
                </a:cubicBezTo>
                <a:cubicBezTo>
                  <a:pt x="220" y="21"/>
                  <a:pt x="221" y="22"/>
                  <a:pt x="223" y="23"/>
                </a:cubicBezTo>
                <a:lnTo>
                  <a:pt x="222" y="24"/>
                </a:lnTo>
                <a:close/>
                <a:moveTo>
                  <a:pt x="26" y="21"/>
                </a:moveTo>
                <a:cubicBezTo>
                  <a:pt x="25" y="20"/>
                  <a:pt x="25" y="20"/>
                  <a:pt x="25" y="20"/>
                </a:cubicBezTo>
                <a:cubicBezTo>
                  <a:pt x="27" y="19"/>
                  <a:pt x="29" y="18"/>
                  <a:pt x="31" y="17"/>
                </a:cubicBezTo>
                <a:cubicBezTo>
                  <a:pt x="31" y="19"/>
                  <a:pt x="31" y="19"/>
                  <a:pt x="31" y="19"/>
                </a:cubicBezTo>
                <a:cubicBezTo>
                  <a:pt x="30" y="20"/>
                  <a:pt x="28" y="21"/>
                  <a:pt x="26" y="21"/>
                </a:cubicBezTo>
                <a:close/>
                <a:moveTo>
                  <a:pt x="212" y="19"/>
                </a:moveTo>
                <a:cubicBezTo>
                  <a:pt x="210" y="18"/>
                  <a:pt x="208" y="17"/>
                  <a:pt x="207" y="17"/>
                </a:cubicBezTo>
                <a:cubicBezTo>
                  <a:pt x="207" y="15"/>
                  <a:pt x="207" y="15"/>
                  <a:pt x="207" y="15"/>
                </a:cubicBezTo>
                <a:cubicBezTo>
                  <a:pt x="209" y="16"/>
                  <a:pt x="211" y="16"/>
                  <a:pt x="213" y="17"/>
                </a:cubicBezTo>
                <a:lnTo>
                  <a:pt x="212" y="19"/>
                </a:lnTo>
                <a:close/>
                <a:moveTo>
                  <a:pt x="37" y="17"/>
                </a:moveTo>
                <a:cubicBezTo>
                  <a:pt x="36" y="15"/>
                  <a:pt x="36" y="15"/>
                  <a:pt x="36" y="15"/>
                </a:cubicBezTo>
                <a:cubicBezTo>
                  <a:pt x="38" y="14"/>
                  <a:pt x="40" y="13"/>
                  <a:pt x="41" y="13"/>
                </a:cubicBezTo>
                <a:cubicBezTo>
                  <a:pt x="42" y="15"/>
                  <a:pt x="42" y="15"/>
                  <a:pt x="42" y="15"/>
                </a:cubicBezTo>
                <a:cubicBezTo>
                  <a:pt x="40" y="15"/>
                  <a:pt x="38" y="16"/>
                  <a:pt x="37" y="17"/>
                </a:cubicBezTo>
                <a:close/>
                <a:moveTo>
                  <a:pt x="201" y="15"/>
                </a:moveTo>
                <a:cubicBezTo>
                  <a:pt x="200" y="14"/>
                  <a:pt x="198" y="13"/>
                  <a:pt x="196" y="13"/>
                </a:cubicBezTo>
                <a:cubicBezTo>
                  <a:pt x="196" y="11"/>
                  <a:pt x="196" y="11"/>
                  <a:pt x="196" y="11"/>
                </a:cubicBezTo>
                <a:cubicBezTo>
                  <a:pt x="198" y="12"/>
                  <a:pt x="200" y="12"/>
                  <a:pt x="202" y="13"/>
                </a:cubicBezTo>
                <a:lnTo>
                  <a:pt x="201" y="15"/>
                </a:lnTo>
                <a:close/>
                <a:moveTo>
                  <a:pt x="48" y="13"/>
                </a:moveTo>
                <a:cubicBezTo>
                  <a:pt x="47" y="11"/>
                  <a:pt x="47" y="11"/>
                  <a:pt x="47" y="11"/>
                </a:cubicBezTo>
                <a:cubicBezTo>
                  <a:pt x="49" y="10"/>
                  <a:pt x="51" y="10"/>
                  <a:pt x="53" y="9"/>
                </a:cubicBezTo>
                <a:cubicBezTo>
                  <a:pt x="53" y="11"/>
                  <a:pt x="53" y="11"/>
                  <a:pt x="53" y="11"/>
                </a:cubicBezTo>
                <a:cubicBezTo>
                  <a:pt x="51" y="12"/>
                  <a:pt x="49" y="12"/>
                  <a:pt x="48" y="13"/>
                </a:cubicBezTo>
                <a:close/>
                <a:moveTo>
                  <a:pt x="190" y="11"/>
                </a:moveTo>
                <a:cubicBezTo>
                  <a:pt x="188" y="11"/>
                  <a:pt x="187" y="10"/>
                  <a:pt x="185" y="10"/>
                </a:cubicBezTo>
                <a:cubicBezTo>
                  <a:pt x="185" y="8"/>
                  <a:pt x="185" y="8"/>
                  <a:pt x="185" y="8"/>
                </a:cubicBezTo>
                <a:cubicBezTo>
                  <a:pt x="187" y="8"/>
                  <a:pt x="189" y="9"/>
                  <a:pt x="191" y="9"/>
                </a:cubicBezTo>
                <a:lnTo>
                  <a:pt x="190" y="11"/>
                </a:lnTo>
                <a:close/>
                <a:moveTo>
                  <a:pt x="59" y="10"/>
                </a:moveTo>
                <a:cubicBezTo>
                  <a:pt x="58" y="8"/>
                  <a:pt x="58" y="8"/>
                  <a:pt x="58" y="8"/>
                </a:cubicBezTo>
                <a:cubicBezTo>
                  <a:pt x="60" y="7"/>
                  <a:pt x="62" y="7"/>
                  <a:pt x="64" y="6"/>
                </a:cubicBezTo>
                <a:cubicBezTo>
                  <a:pt x="64" y="8"/>
                  <a:pt x="64" y="8"/>
                  <a:pt x="64" y="8"/>
                </a:cubicBezTo>
                <a:cubicBezTo>
                  <a:pt x="62" y="9"/>
                  <a:pt x="60" y="9"/>
                  <a:pt x="59" y="10"/>
                </a:cubicBezTo>
                <a:close/>
                <a:moveTo>
                  <a:pt x="179" y="8"/>
                </a:moveTo>
                <a:cubicBezTo>
                  <a:pt x="177" y="8"/>
                  <a:pt x="175" y="7"/>
                  <a:pt x="173" y="7"/>
                </a:cubicBezTo>
                <a:cubicBezTo>
                  <a:pt x="174" y="5"/>
                  <a:pt x="174" y="5"/>
                  <a:pt x="174" y="5"/>
                </a:cubicBezTo>
                <a:cubicBezTo>
                  <a:pt x="176" y="6"/>
                  <a:pt x="178" y="6"/>
                  <a:pt x="180" y="6"/>
                </a:cubicBezTo>
                <a:lnTo>
                  <a:pt x="179" y="8"/>
                </a:lnTo>
                <a:close/>
                <a:moveTo>
                  <a:pt x="70" y="7"/>
                </a:moveTo>
                <a:cubicBezTo>
                  <a:pt x="70" y="5"/>
                  <a:pt x="70" y="5"/>
                  <a:pt x="70" y="5"/>
                </a:cubicBezTo>
                <a:cubicBezTo>
                  <a:pt x="71" y="5"/>
                  <a:pt x="73" y="4"/>
                  <a:pt x="75" y="4"/>
                </a:cubicBezTo>
                <a:cubicBezTo>
                  <a:pt x="76" y="6"/>
                  <a:pt x="76" y="6"/>
                  <a:pt x="76" y="6"/>
                </a:cubicBezTo>
                <a:cubicBezTo>
                  <a:pt x="74" y="6"/>
                  <a:pt x="72" y="7"/>
                  <a:pt x="70" y="7"/>
                </a:cubicBezTo>
                <a:close/>
                <a:moveTo>
                  <a:pt x="168" y="6"/>
                </a:moveTo>
                <a:cubicBezTo>
                  <a:pt x="166" y="6"/>
                  <a:pt x="164" y="5"/>
                  <a:pt x="162" y="5"/>
                </a:cubicBezTo>
                <a:cubicBezTo>
                  <a:pt x="162" y="3"/>
                  <a:pt x="162" y="3"/>
                  <a:pt x="162" y="3"/>
                </a:cubicBezTo>
                <a:cubicBezTo>
                  <a:pt x="164" y="4"/>
                  <a:pt x="166" y="4"/>
                  <a:pt x="168" y="4"/>
                </a:cubicBezTo>
                <a:lnTo>
                  <a:pt x="168" y="6"/>
                </a:lnTo>
                <a:close/>
                <a:moveTo>
                  <a:pt x="81" y="5"/>
                </a:moveTo>
                <a:cubicBezTo>
                  <a:pt x="81" y="3"/>
                  <a:pt x="81" y="3"/>
                  <a:pt x="81" y="3"/>
                </a:cubicBezTo>
                <a:cubicBezTo>
                  <a:pt x="83" y="3"/>
                  <a:pt x="85" y="3"/>
                  <a:pt x="87" y="2"/>
                </a:cubicBezTo>
                <a:cubicBezTo>
                  <a:pt x="87" y="4"/>
                  <a:pt x="87" y="4"/>
                  <a:pt x="87" y="4"/>
                </a:cubicBezTo>
                <a:cubicBezTo>
                  <a:pt x="85" y="5"/>
                  <a:pt x="83" y="5"/>
                  <a:pt x="81" y="5"/>
                </a:cubicBezTo>
                <a:close/>
                <a:moveTo>
                  <a:pt x="156" y="4"/>
                </a:moveTo>
                <a:cubicBezTo>
                  <a:pt x="154" y="4"/>
                  <a:pt x="153" y="4"/>
                  <a:pt x="151" y="4"/>
                </a:cubicBezTo>
                <a:cubicBezTo>
                  <a:pt x="151" y="2"/>
                  <a:pt x="151" y="2"/>
                  <a:pt x="151" y="2"/>
                </a:cubicBezTo>
                <a:cubicBezTo>
                  <a:pt x="153" y="2"/>
                  <a:pt x="155" y="2"/>
                  <a:pt x="157" y="2"/>
                </a:cubicBezTo>
                <a:lnTo>
                  <a:pt x="156" y="4"/>
                </a:lnTo>
                <a:close/>
                <a:moveTo>
                  <a:pt x="93" y="4"/>
                </a:moveTo>
                <a:cubicBezTo>
                  <a:pt x="93" y="2"/>
                  <a:pt x="93" y="2"/>
                  <a:pt x="93" y="2"/>
                </a:cubicBezTo>
                <a:cubicBezTo>
                  <a:pt x="94" y="2"/>
                  <a:pt x="96" y="1"/>
                  <a:pt x="98" y="1"/>
                </a:cubicBezTo>
                <a:cubicBezTo>
                  <a:pt x="99" y="3"/>
                  <a:pt x="99" y="3"/>
                  <a:pt x="99" y="3"/>
                </a:cubicBezTo>
                <a:cubicBezTo>
                  <a:pt x="97" y="3"/>
                  <a:pt x="95" y="3"/>
                  <a:pt x="93" y="4"/>
                </a:cubicBezTo>
                <a:close/>
                <a:moveTo>
                  <a:pt x="145" y="3"/>
                </a:moveTo>
                <a:cubicBezTo>
                  <a:pt x="143" y="3"/>
                  <a:pt x="141" y="3"/>
                  <a:pt x="139" y="3"/>
                </a:cubicBezTo>
                <a:cubicBezTo>
                  <a:pt x="139" y="1"/>
                  <a:pt x="139" y="1"/>
                  <a:pt x="139" y="1"/>
                </a:cubicBezTo>
                <a:cubicBezTo>
                  <a:pt x="141" y="1"/>
                  <a:pt x="143" y="1"/>
                  <a:pt x="145" y="1"/>
                </a:cubicBezTo>
                <a:lnTo>
                  <a:pt x="145" y="3"/>
                </a:lnTo>
                <a:close/>
                <a:moveTo>
                  <a:pt x="104" y="3"/>
                </a:moveTo>
                <a:cubicBezTo>
                  <a:pt x="104" y="1"/>
                  <a:pt x="104" y="1"/>
                  <a:pt x="104" y="1"/>
                </a:cubicBezTo>
                <a:cubicBezTo>
                  <a:pt x="106" y="1"/>
                  <a:pt x="108" y="1"/>
                  <a:pt x="110" y="1"/>
                </a:cubicBezTo>
                <a:cubicBezTo>
                  <a:pt x="110" y="2"/>
                  <a:pt x="110" y="2"/>
                  <a:pt x="110" y="2"/>
                </a:cubicBezTo>
                <a:cubicBezTo>
                  <a:pt x="108" y="3"/>
                  <a:pt x="106" y="3"/>
                  <a:pt x="104" y="3"/>
                </a:cubicBezTo>
                <a:close/>
                <a:moveTo>
                  <a:pt x="133" y="2"/>
                </a:moveTo>
                <a:cubicBezTo>
                  <a:pt x="131" y="2"/>
                  <a:pt x="130" y="2"/>
                  <a:pt x="128" y="2"/>
                </a:cubicBezTo>
                <a:cubicBezTo>
                  <a:pt x="128" y="0"/>
                  <a:pt x="128" y="0"/>
                  <a:pt x="128" y="0"/>
                </a:cubicBezTo>
                <a:cubicBezTo>
                  <a:pt x="130" y="0"/>
                  <a:pt x="132" y="0"/>
                  <a:pt x="133" y="1"/>
                </a:cubicBezTo>
                <a:lnTo>
                  <a:pt x="133" y="2"/>
                </a:lnTo>
                <a:close/>
                <a:moveTo>
                  <a:pt x="116" y="2"/>
                </a:moveTo>
                <a:cubicBezTo>
                  <a:pt x="116" y="0"/>
                  <a:pt x="116" y="0"/>
                  <a:pt x="116" y="0"/>
                </a:cubicBezTo>
                <a:cubicBezTo>
                  <a:pt x="118" y="0"/>
                  <a:pt x="120" y="0"/>
                  <a:pt x="122" y="0"/>
                </a:cubicBezTo>
                <a:cubicBezTo>
                  <a:pt x="122" y="0"/>
                  <a:pt x="122" y="0"/>
                  <a:pt x="122" y="0"/>
                </a:cubicBezTo>
                <a:cubicBezTo>
                  <a:pt x="122" y="2"/>
                  <a:pt x="122" y="2"/>
                  <a:pt x="122" y="2"/>
                </a:cubicBezTo>
                <a:cubicBezTo>
                  <a:pt x="122" y="2"/>
                  <a:pt x="122" y="2"/>
                  <a:pt x="122" y="2"/>
                </a:cubicBezTo>
                <a:cubicBezTo>
                  <a:pt x="120" y="2"/>
                  <a:pt x="118" y="2"/>
                  <a:pt x="116" y="2"/>
                </a:cubicBezTo>
                <a:close/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6" name="Freeform 106"/>
          <p:cNvSpPr>
            <a:spLocks/>
          </p:cNvSpPr>
          <p:nvPr/>
        </p:nvSpPr>
        <p:spPr bwMode="auto">
          <a:xfrm>
            <a:off x="2574925" y="1416956"/>
            <a:ext cx="144463" cy="144462"/>
          </a:xfrm>
          <a:custGeom>
            <a:avLst/>
            <a:gdLst>
              <a:gd name="T0" fmla="*/ 49 w 73"/>
              <a:gd name="T1" fmla="*/ 25 h 73"/>
              <a:gd name="T2" fmla="*/ 36 w 73"/>
              <a:gd name="T3" fmla="*/ 16 h 73"/>
              <a:gd name="T4" fmla="*/ 29 w 73"/>
              <a:gd name="T5" fmla="*/ 20 h 73"/>
              <a:gd name="T6" fmla="*/ 71 w 73"/>
              <a:gd name="T7" fmla="*/ 47 h 73"/>
              <a:gd name="T8" fmla="*/ 44 w 73"/>
              <a:gd name="T9" fmla="*/ 67 h 73"/>
              <a:gd name="T10" fmla="*/ 40 w 73"/>
              <a:gd name="T11" fmla="*/ 67 h 73"/>
              <a:gd name="T12" fmla="*/ 40 w 73"/>
              <a:gd name="T13" fmla="*/ 73 h 73"/>
              <a:gd name="T14" fmla="*/ 33 w 73"/>
              <a:gd name="T15" fmla="*/ 73 h 73"/>
              <a:gd name="T16" fmla="*/ 33 w 73"/>
              <a:gd name="T17" fmla="*/ 65 h 73"/>
              <a:gd name="T18" fmla="*/ 21 w 73"/>
              <a:gd name="T19" fmla="*/ 58 h 73"/>
              <a:gd name="T20" fmla="*/ 19 w 73"/>
              <a:gd name="T21" fmla="*/ 66 h 73"/>
              <a:gd name="T22" fmla="*/ 0 w 73"/>
              <a:gd name="T23" fmla="*/ 66 h 73"/>
              <a:gd name="T24" fmla="*/ 2 w 73"/>
              <a:gd name="T25" fmla="*/ 42 h 73"/>
              <a:gd name="T26" fmla="*/ 21 w 73"/>
              <a:gd name="T27" fmla="*/ 42 h 73"/>
              <a:gd name="T28" fmla="*/ 34 w 73"/>
              <a:gd name="T29" fmla="*/ 51 h 73"/>
              <a:gd name="T30" fmla="*/ 43 w 73"/>
              <a:gd name="T31" fmla="*/ 47 h 73"/>
              <a:gd name="T32" fmla="*/ 4 w 73"/>
              <a:gd name="T33" fmla="*/ 21 h 73"/>
              <a:gd name="T34" fmla="*/ 28 w 73"/>
              <a:gd name="T35" fmla="*/ 5 h 73"/>
              <a:gd name="T36" fmla="*/ 32 w 73"/>
              <a:gd name="T37" fmla="*/ 5 h 73"/>
              <a:gd name="T38" fmla="*/ 32 w 73"/>
              <a:gd name="T39" fmla="*/ 0 h 73"/>
              <a:gd name="T40" fmla="*/ 38 w 73"/>
              <a:gd name="T41" fmla="*/ 0 h 73"/>
              <a:gd name="T42" fmla="*/ 38 w 73"/>
              <a:gd name="T43" fmla="*/ 6 h 73"/>
              <a:gd name="T44" fmla="*/ 48 w 73"/>
              <a:gd name="T45" fmla="*/ 12 h 73"/>
              <a:gd name="T46" fmla="*/ 49 w 73"/>
              <a:gd name="T47" fmla="*/ 6 h 73"/>
              <a:gd name="T48" fmla="*/ 65 w 73"/>
              <a:gd name="T49" fmla="*/ 6 h 73"/>
              <a:gd name="T50" fmla="*/ 67 w 73"/>
              <a:gd name="T51" fmla="*/ 25 h 73"/>
              <a:gd name="T52" fmla="*/ 49 w 73"/>
              <a:gd name="T53" fmla="*/ 25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3" h="73">
                <a:moveTo>
                  <a:pt x="49" y="25"/>
                </a:moveTo>
                <a:cubicBezTo>
                  <a:pt x="48" y="20"/>
                  <a:pt x="43" y="16"/>
                  <a:pt x="36" y="16"/>
                </a:cubicBezTo>
                <a:cubicBezTo>
                  <a:pt x="33" y="16"/>
                  <a:pt x="29" y="18"/>
                  <a:pt x="29" y="20"/>
                </a:cubicBezTo>
                <a:cubicBezTo>
                  <a:pt x="29" y="29"/>
                  <a:pt x="69" y="27"/>
                  <a:pt x="71" y="47"/>
                </a:cubicBezTo>
                <a:cubicBezTo>
                  <a:pt x="73" y="62"/>
                  <a:pt x="57" y="67"/>
                  <a:pt x="44" y="67"/>
                </a:cubicBezTo>
                <a:cubicBezTo>
                  <a:pt x="42" y="67"/>
                  <a:pt x="41" y="67"/>
                  <a:pt x="40" y="67"/>
                </a:cubicBezTo>
                <a:cubicBezTo>
                  <a:pt x="40" y="73"/>
                  <a:pt x="40" y="73"/>
                  <a:pt x="40" y="73"/>
                </a:cubicBezTo>
                <a:cubicBezTo>
                  <a:pt x="33" y="73"/>
                  <a:pt x="33" y="73"/>
                  <a:pt x="33" y="73"/>
                </a:cubicBezTo>
                <a:cubicBezTo>
                  <a:pt x="33" y="65"/>
                  <a:pt x="33" y="65"/>
                  <a:pt x="33" y="65"/>
                </a:cubicBezTo>
                <a:cubicBezTo>
                  <a:pt x="27" y="64"/>
                  <a:pt x="23" y="61"/>
                  <a:pt x="21" y="58"/>
                </a:cubicBezTo>
                <a:cubicBezTo>
                  <a:pt x="19" y="66"/>
                  <a:pt x="19" y="66"/>
                  <a:pt x="19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2" y="42"/>
                  <a:pt x="2" y="42"/>
                  <a:pt x="2" y="42"/>
                </a:cubicBezTo>
                <a:cubicBezTo>
                  <a:pt x="21" y="42"/>
                  <a:pt x="21" y="42"/>
                  <a:pt x="21" y="42"/>
                </a:cubicBezTo>
                <a:cubicBezTo>
                  <a:pt x="21" y="50"/>
                  <a:pt x="30" y="51"/>
                  <a:pt x="34" y="51"/>
                </a:cubicBezTo>
                <a:cubicBezTo>
                  <a:pt x="38" y="51"/>
                  <a:pt x="43" y="50"/>
                  <a:pt x="43" y="47"/>
                </a:cubicBezTo>
                <a:cubicBezTo>
                  <a:pt x="43" y="40"/>
                  <a:pt x="3" y="43"/>
                  <a:pt x="4" y="21"/>
                </a:cubicBezTo>
                <a:cubicBezTo>
                  <a:pt x="5" y="10"/>
                  <a:pt x="18" y="5"/>
                  <a:pt x="28" y="5"/>
                </a:cubicBezTo>
                <a:cubicBezTo>
                  <a:pt x="29" y="5"/>
                  <a:pt x="30" y="5"/>
                  <a:pt x="32" y="5"/>
                </a:cubicBezTo>
                <a:cubicBezTo>
                  <a:pt x="32" y="0"/>
                  <a:pt x="32" y="0"/>
                  <a:pt x="32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6"/>
                  <a:pt x="38" y="6"/>
                  <a:pt x="38" y="6"/>
                </a:cubicBezTo>
                <a:cubicBezTo>
                  <a:pt x="42" y="7"/>
                  <a:pt x="46" y="9"/>
                  <a:pt x="48" y="12"/>
                </a:cubicBezTo>
                <a:cubicBezTo>
                  <a:pt x="49" y="6"/>
                  <a:pt x="49" y="6"/>
                  <a:pt x="49" y="6"/>
                </a:cubicBezTo>
                <a:cubicBezTo>
                  <a:pt x="65" y="6"/>
                  <a:pt x="65" y="6"/>
                  <a:pt x="65" y="6"/>
                </a:cubicBezTo>
                <a:cubicBezTo>
                  <a:pt x="67" y="25"/>
                  <a:pt x="67" y="25"/>
                  <a:pt x="67" y="25"/>
                </a:cubicBezTo>
                <a:lnTo>
                  <a:pt x="49" y="25"/>
                </a:lnTo>
                <a:close/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7" name="Freeform 107"/>
          <p:cNvSpPr>
            <a:spLocks/>
          </p:cNvSpPr>
          <p:nvPr/>
        </p:nvSpPr>
        <p:spPr bwMode="auto">
          <a:xfrm>
            <a:off x="2351088" y="1510619"/>
            <a:ext cx="573088" cy="177800"/>
          </a:xfrm>
          <a:custGeom>
            <a:avLst/>
            <a:gdLst>
              <a:gd name="T0" fmla="*/ 263 w 289"/>
              <a:gd name="T1" fmla="*/ 28 h 90"/>
              <a:gd name="T2" fmla="*/ 236 w 289"/>
              <a:gd name="T3" fmla="*/ 41 h 90"/>
              <a:gd name="T4" fmla="*/ 210 w 289"/>
              <a:gd name="T5" fmla="*/ 48 h 90"/>
              <a:gd name="T6" fmla="*/ 184 w 289"/>
              <a:gd name="T7" fmla="*/ 53 h 90"/>
              <a:gd name="T8" fmla="*/ 157 w 289"/>
              <a:gd name="T9" fmla="*/ 55 h 90"/>
              <a:gd name="T10" fmla="*/ 145 w 289"/>
              <a:gd name="T11" fmla="*/ 55 h 90"/>
              <a:gd name="T12" fmla="*/ 131 w 289"/>
              <a:gd name="T13" fmla="*/ 55 h 90"/>
              <a:gd name="T14" fmla="*/ 105 w 289"/>
              <a:gd name="T15" fmla="*/ 53 h 90"/>
              <a:gd name="T16" fmla="*/ 78 w 289"/>
              <a:gd name="T17" fmla="*/ 48 h 90"/>
              <a:gd name="T18" fmla="*/ 52 w 289"/>
              <a:gd name="T19" fmla="*/ 40 h 90"/>
              <a:gd name="T20" fmla="*/ 26 w 289"/>
              <a:gd name="T21" fmla="*/ 28 h 90"/>
              <a:gd name="T22" fmla="*/ 0 w 289"/>
              <a:gd name="T23" fmla="*/ 0 h 90"/>
              <a:gd name="T24" fmla="*/ 0 w 289"/>
              <a:gd name="T25" fmla="*/ 35 h 90"/>
              <a:gd name="T26" fmla="*/ 26 w 289"/>
              <a:gd name="T27" fmla="*/ 62 h 90"/>
              <a:gd name="T28" fmla="*/ 52 w 289"/>
              <a:gd name="T29" fmla="*/ 74 h 90"/>
              <a:gd name="T30" fmla="*/ 78 w 289"/>
              <a:gd name="T31" fmla="*/ 82 h 90"/>
              <a:gd name="T32" fmla="*/ 105 w 289"/>
              <a:gd name="T33" fmla="*/ 87 h 90"/>
              <a:gd name="T34" fmla="*/ 131 w 289"/>
              <a:gd name="T35" fmla="*/ 90 h 90"/>
              <a:gd name="T36" fmla="*/ 145 w 289"/>
              <a:gd name="T37" fmla="*/ 90 h 90"/>
              <a:gd name="T38" fmla="*/ 157 w 289"/>
              <a:gd name="T39" fmla="*/ 90 h 90"/>
              <a:gd name="T40" fmla="*/ 184 w 289"/>
              <a:gd name="T41" fmla="*/ 87 h 90"/>
              <a:gd name="T42" fmla="*/ 210 w 289"/>
              <a:gd name="T43" fmla="*/ 82 h 90"/>
              <a:gd name="T44" fmla="*/ 236 w 289"/>
              <a:gd name="T45" fmla="*/ 75 h 90"/>
              <a:gd name="T46" fmla="*/ 263 w 289"/>
              <a:gd name="T47" fmla="*/ 62 h 90"/>
              <a:gd name="T48" fmla="*/ 289 w 289"/>
              <a:gd name="T49" fmla="*/ 35 h 90"/>
              <a:gd name="T50" fmla="*/ 289 w 289"/>
              <a:gd name="T51" fmla="*/ 0 h 90"/>
              <a:gd name="T52" fmla="*/ 263 w 289"/>
              <a:gd name="T53" fmla="*/ 28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89" h="90">
                <a:moveTo>
                  <a:pt x="263" y="28"/>
                </a:moveTo>
                <a:cubicBezTo>
                  <a:pt x="255" y="33"/>
                  <a:pt x="246" y="37"/>
                  <a:pt x="236" y="41"/>
                </a:cubicBezTo>
                <a:cubicBezTo>
                  <a:pt x="228" y="44"/>
                  <a:pt x="220" y="46"/>
                  <a:pt x="210" y="48"/>
                </a:cubicBezTo>
                <a:cubicBezTo>
                  <a:pt x="202" y="50"/>
                  <a:pt x="193" y="52"/>
                  <a:pt x="184" y="53"/>
                </a:cubicBezTo>
                <a:cubicBezTo>
                  <a:pt x="175" y="54"/>
                  <a:pt x="166" y="55"/>
                  <a:pt x="157" y="55"/>
                </a:cubicBezTo>
                <a:cubicBezTo>
                  <a:pt x="153" y="55"/>
                  <a:pt x="149" y="55"/>
                  <a:pt x="145" y="55"/>
                </a:cubicBezTo>
                <a:cubicBezTo>
                  <a:pt x="140" y="55"/>
                  <a:pt x="136" y="55"/>
                  <a:pt x="131" y="55"/>
                </a:cubicBezTo>
                <a:cubicBezTo>
                  <a:pt x="122" y="55"/>
                  <a:pt x="113" y="54"/>
                  <a:pt x="105" y="53"/>
                </a:cubicBezTo>
                <a:cubicBezTo>
                  <a:pt x="96" y="52"/>
                  <a:pt x="87" y="50"/>
                  <a:pt x="78" y="48"/>
                </a:cubicBezTo>
                <a:cubicBezTo>
                  <a:pt x="69" y="46"/>
                  <a:pt x="60" y="43"/>
                  <a:pt x="52" y="40"/>
                </a:cubicBezTo>
                <a:cubicBezTo>
                  <a:pt x="42" y="37"/>
                  <a:pt x="33" y="32"/>
                  <a:pt x="26" y="28"/>
                </a:cubicBezTo>
                <a:cubicBezTo>
                  <a:pt x="13" y="20"/>
                  <a:pt x="4" y="10"/>
                  <a:pt x="0" y="0"/>
                </a:cubicBezTo>
                <a:cubicBezTo>
                  <a:pt x="0" y="9"/>
                  <a:pt x="0" y="27"/>
                  <a:pt x="0" y="35"/>
                </a:cubicBezTo>
                <a:cubicBezTo>
                  <a:pt x="4" y="45"/>
                  <a:pt x="13" y="54"/>
                  <a:pt x="26" y="62"/>
                </a:cubicBezTo>
                <a:cubicBezTo>
                  <a:pt x="33" y="66"/>
                  <a:pt x="42" y="71"/>
                  <a:pt x="52" y="74"/>
                </a:cubicBezTo>
                <a:cubicBezTo>
                  <a:pt x="60" y="77"/>
                  <a:pt x="69" y="80"/>
                  <a:pt x="78" y="82"/>
                </a:cubicBezTo>
                <a:cubicBezTo>
                  <a:pt x="87" y="84"/>
                  <a:pt x="96" y="86"/>
                  <a:pt x="105" y="87"/>
                </a:cubicBezTo>
                <a:cubicBezTo>
                  <a:pt x="113" y="88"/>
                  <a:pt x="122" y="89"/>
                  <a:pt x="131" y="90"/>
                </a:cubicBezTo>
                <a:cubicBezTo>
                  <a:pt x="136" y="90"/>
                  <a:pt x="140" y="90"/>
                  <a:pt x="145" y="90"/>
                </a:cubicBezTo>
                <a:cubicBezTo>
                  <a:pt x="149" y="90"/>
                  <a:pt x="153" y="90"/>
                  <a:pt x="157" y="90"/>
                </a:cubicBezTo>
                <a:cubicBezTo>
                  <a:pt x="166" y="89"/>
                  <a:pt x="175" y="88"/>
                  <a:pt x="184" y="87"/>
                </a:cubicBezTo>
                <a:cubicBezTo>
                  <a:pt x="193" y="86"/>
                  <a:pt x="202" y="84"/>
                  <a:pt x="210" y="82"/>
                </a:cubicBezTo>
                <a:cubicBezTo>
                  <a:pt x="219" y="80"/>
                  <a:pt x="228" y="78"/>
                  <a:pt x="236" y="75"/>
                </a:cubicBezTo>
                <a:cubicBezTo>
                  <a:pt x="246" y="71"/>
                  <a:pt x="255" y="67"/>
                  <a:pt x="263" y="62"/>
                </a:cubicBezTo>
                <a:cubicBezTo>
                  <a:pt x="276" y="54"/>
                  <a:pt x="285" y="45"/>
                  <a:pt x="289" y="35"/>
                </a:cubicBezTo>
                <a:cubicBezTo>
                  <a:pt x="289" y="27"/>
                  <a:pt x="289" y="9"/>
                  <a:pt x="289" y="0"/>
                </a:cubicBezTo>
                <a:cubicBezTo>
                  <a:pt x="285" y="10"/>
                  <a:pt x="276" y="20"/>
                  <a:pt x="263" y="28"/>
                </a:cubicBezTo>
              </a:path>
            </a:pathLst>
          </a:custGeom>
          <a:solidFill>
            <a:srgbClr val="E3B7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8" name="Freeform 108"/>
          <p:cNvSpPr>
            <a:spLocks/>
          </p:cNvSpPr>
          <p:nvPr/>
        </p:nvSpPr>
        <p:spPr bwMode="auto">
          <a:xfrm>
            <a:off x="2351088" y="1307419"/>
            <a:ext cx="573088" cy="261937"/>
          </a:xfrm>
          <a:custGeom>
            <a:avLst/>
            <a:gdLst>
              <a:gd name="T0" fmla="*/ 145 w 289"/>
              <a:gd name="T1" fmla="*/ 0 h 132"/>
              <a:gd name="T2" fmla="*/ 0 w 289"/>
              <a:gd name="T3" fmla="*/ 66 h 132"/>
              <a:gd name="T4" fmla="*/ 145 w 289"/>
              <a:gd name="T5" fmla="*/ 132 h 132"/>
              <a:gd name="T6" fmla="*/ 289 w 289"/>
              <a:gd name="T7" fmla="*/ 66 h 132"/>
              <a:gd name="T8" fmla="*/ 145 w 289"/>
              <a:gd name="T9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9" h="132">
                <a:moveTo>
                  <a:pt x="145" y="0"/>
                </a:moveTo>
                <a:cubicBezTo>
                  <a:pt x="65" y="0"/>
                  <a:pt x="0" y="29"/>
                  <a:pt x="0" y="66"/>
                </a:cubicBezTo>
                <a:cubicBezTo>
                  <a:pt x="0" y="102"/>
                  <a:pt x="65" y="131"/>
                  <a:pt x="145" y="132"/>
                </a:cubicBezTo>
                <a:cubicBezTo>
                  <a:pt x="224" y="131"/>
                  <a:pt x="289" y="102"/>
                  <a:pt x="289" y="66"/>
                </a:cubicBezTo>
                <a:cubicBezTo>
                  <a:pt x="289" y="29"/>
                  <a:pt x="224" y="0"/>
                  <a:pt x="145" y="0"/>
                </a:cubicBezTo>
                <a:close/>
              </a:path>
            </a:pathLst>
          </a:custGeom>
          <a:solidFill>
            <a:srgbClr val="D1A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9" name="Oval 109"/>
          <p:cNvSpPr>
            <a:spLocks noChangeArrowheads="1"/>
          </p:cNvSpPr>
          <p:nvPr/>
        </p:nvSpPr>
        <p:spPr bwMode="auto">
          <a:xfrm>
            <a:off x="2398713" y="1329644"/>
            <a:ext cx="477838" cy="193675"/>
          </a:xfrm>
          <a:prstGeom prst="ellipse">
            <a:avLst/>
          </a:prstGeom>
          <a:solidFill>
            <a:srgbClr val="F5D4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0" name="Freeform 110"/>
          <p:cNvSpPr>
            <a:spLocks noEditPoints="1"/>
          </p:cNvSpPr>
          <p:nvPr/>
        </p:nvSpPr>
        <p:spPr bwMode="auto">
          <a:xfrm>
            <a:off x="2397125" y="1328056"/>
            <a:ext cx="481013" cy="196850"/>
          </a:xfrm>
          <a:custGeom>
            <a:avLst/>
            <a:gdLst>
              <a:gd name="T0" fmla="*/ 122 w 243"/>
              <a:gd name="T1" fmla="*/ 98 h 100"/>
              <a:gd name="T2" fmla="*/ 116 w 243"/>
              <a:gd name="T3" fmla="*/ 100 h 100"/>
              <a:gd name="T4" fmla="*/ 116 w 243"/>
              <a:gd name="T5" fmla="*/ 100 h 100"/>
              <a:gd name="T6" fmla="*/ 139 w 243"/>
              <a:gd name="T7" fmla="*/ 99 h 100"/>
              <a:gd name="T8" fmla="*/ 98 w 243"/>
              <a:gd name="T9" fmla="*/ 97 h 100"/>
              <a:gd name="T10" fmla="*/ 145 w 243"/>
              <a:gd name="T11" fmla="*/ 97 h 100"/>
              <a:gd name="T12" fmla="*/ 92 w 243"/>
              <a:gd name="T13" fmla="*/ 98 h 100"/>
              <a:gd name="T14" fmla="*/ 92 w 243"/>
              <a:gd name="T15" fmla="*/ 98 h 100"/>
              <a:gd name="T16" fmla="*/ 162 w 243"/>
              <a:gd name="T17" fmla="*/ 97 h 100"/>
              <a:gd name="T18" fmla="*/ 75 w 243"/>
              <a:gd name="T19" fmla="*/ 94 h 100"/>
              <a:gd name="T20" fmla="*/ 167 w 243"/>
              <a:gd name="T21" fmla="*/ 94 h 100"/>
              <a:gd name="T22" fmla="*/ 69 w 243"/>
              <a:gd name="T23" fmla="*/ 95 h 100"/>
              <a:gd name="T24" fmla="*/ 69 w 243"/>
              <a:gd name="T25" fmla="*/ 95 h 100"/>
              <a:gd name="T26" fmla="*/ 185 w 243"/>
              <a:gd name="T27" fmla="*/ 92 h 100"/>
              <a:gd name="T28" fmla="*/ 53 w 243"/>
              <a:gd name="T29" fmla="*/ 89 h 100"/>
              <a:gd name="T30" fmla="*/ 190 w 243"/>
              <a:gd name="T31" fmla="*/ 89 h 100"/>
              <a:gd name="T32" fmla="*/ 47 w 243"/>
              <a:gd name="T33" fmla="*/ 89 h 100"/>
              <a:gd name="T34" fmla="*/ 47 w 243"/>
              <a:gd name="T35" fmla="*/ 89 h 100"/>
              <a:gd name="T36" fmla="*/ 207 w 243"/>
              <a:gd name="T37" fmla="*/ 85 h 100"/>
              <a:gd name="T38" fmla="*/ 31 w 243"/>
              <a:gd name="T39" fmla="*/ 81 h 100"/>
              <a:gd name="T40" fmla="*/ 212 w 243"/>
              <a:gd name="T41" fmla="*/ 81 h 100"/>
              <a:gd name="T42" fmla="*/ 25 w 243"/>
              <a:gd name="T43" fmla="*/ 80 h 100"/>
              <a:gd name="T44" fmla="*/ 25 w 243"/>
              <a:gd name="T45" fmla="*/ 80 h 100"/>
              <a:gd name="T46" fmla="*/ 228 w 243"/>
              <a:gd name="T47" fmla="*/ 74 h 100"/>
              <a:gd name="T48" fmla="*/ 12 w 243"/>
              <a:gd name="T49" fmla="*/ 69 h 100"/>
              <a:gd name="T50" fmla="*/ 231 w 243"/>
              <a:gd name="T51" fmla="*/ 69 h 100"/>
              <a:gd name="T52" fmla="*/ 7 w 243"/>
              <a:gd name="T53" fmla="*/ 66 h 100"/>
              <a:gd name="T54" fmla="*/ 7 w 243"/>
              <a:gd name="T55" fmla="*/ 66 h 100"/>
              <a:gd name="T56" fmla="*/ 242 w 243"/>
              <a:gd name="T57" fmla="*/ 56 h 100"/>
              <a:gd name="T58" fmla="*/ 2 w 243"/>
              <a:gd name="T59" fmla="*/ 50 h 100"/>
              <a:gd name="T60" fmla="*/ 243 w 243"/>
              <a:gd name="T61" fmla="*/ 50 h 100"/>
              <a:gd name="T62" fmla="*/ 240 w 243"/>
              <a:gd name="T63" fmla="*/ 44 h 100"/>
              <a:gd name="T64" fmla="*/ 1 w 243"/>
              <a:gd name="T65" fmla="*/ 44 h 100"/>
              <a:gd name="T66" fmla="*/ 238 w 243"/>
              <a:gd name="T67" fmla="*/ 39 h 100"/>
              <a:gd name="T68" fmla="*/ 238 w 243"/>
              <a:gd name="T69" fmla="*/ 39 h 100"/>
              <a:gd name="T70" fmla="*/ 12 w 243"/>
              <a:gd name="T71" fmla="*/ 31 h 100"/>
              <a:gd name="T72" fmla="*/ 228 w 243"/>
              <a:gd name="T73" fmla="*/ 26 h 100"/>
              <a:gd name="T74" fmla="*/ 15 w 243"/>
              <a:gd name="T75" fmla="*/ 25 h 100"/>
              <a:gd name="T76" fmla="*/ 222 w 243"/>
              <a:gd name="T77" fmla="*/ 24 h 100"/>
              <a:gd name="T78" fmla="*/ 222 w 243"/>
              <a:gd name="T79" fmla="*/ 24 h 100"/>
              <a:gd name="T80" fmla="*/ 31 w 243"/>
              <a:gd name="T81" fmla="*/ 18 h 100"/>
              <a:gd name="T82" fmla="*/ 207 w 243"/>
              <a:gd name="T83" fmla="*/ 14 h 100"/>
              <a:gd name="T84" fmla="*/ 36 w 243"/>
              <a:gd name="T85" fmla="*/ 14 h 100"/>
              <a:gd name="T86" fmla="*/ 201 w 243"/>
              <a:gd name="T87" fmla="*/ 14 h 100"/>
              <a:gd name="T88" fmla="*/ 201 w 243"/>
              <a:gd name="T89" fmla="*/ 14 h 100"/>
              <a:gd name="T90" fmla="*/ 53 w 243"/>
              <a:gd name="T91" fmla="*/ 10 h 100"/>
              <a:gd name="T92" fmla="*/ 185 w 243"/>
              <a:gd name="T93" fmla="*/ 7 h 100"/>
              <a:gd name="T94" fmla="*/ 58 w 243"/>
              <a:gd name="T95" fmla="*/ 7 h 100"/>
              <a:gd name="T96" fmla="*/ 179 w 243"/>
              <a:gd name="T97" fmla="*/ 8 h 100"/>
              <a:gd name="T98" fmla="*/ 179 w 243"/>
              <a:gd name="T99" fmla="*/ 8 h 100"/>
              <a:gd name="T100" fmla="*/ 76 w 243"/>
              <a:gd name="T101" fmla="*/ 5 h 100"/>
              <a:gd name="T102" fmla="*/ 162 w 243"/>
              <a:gd name="T103" fmla="*/ 3 h 100"/>
              <a:gd name="T104" fmla="*/ 81 w 243"/>
              <a:gd name="T105" fmla="*/ 3 h 100"/>
              <a:gd name="T106" fmla="*/ 156 w 243"/>
              <a:gd name="T107" fmla="*/ 4 h 100"/>
              <a:gd name="T108" fmla="*/ 156 w 243"/>
              <a:gd name="T109" fmla="*/ 4 h 100"/>
              <a:gd name="T110" fmla="*/ 99 w 243"/>
              <a:gd name="T111" fmla="*/ 3 h 100"/>
              <a:gd name="T112" fmla="*/ 139 w 243"/>
              <a:gd name="T113" fmla="*/ 0 h 100"/>
              <a:gd name="T114" fmla="*/ 104 w 243"/>
              <a:gd name="T115" fmla="*/ 0 h 100"/>
              <a:gd name="T116" fmla="*/ 133 w 243"/>
              <a:gd name="T117" fmla="*/ 2 h 100"/>
              <a:gd name="T118" fmla="*/ 133 w 243"/>
              <a:gd name="T119" fmla="*/ 2 h 100"/>
              <a:gd name="T120" fmla="*/ 122 w 243"/>
              <a:gd name="T121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43" h="100">
                <a:moveTo>
                  <a:pt x="122" y="100"/>
                </a:moveTo>
                <a:cubicBezTo>
                  <a:pt x="121" y="99"/>
                  <a:pt x="121" y="99"/>
                  <a:pt x="121" y="99"/>
                </a:cubicBezTo>
                <a:cubicBezTo>
                  <a:pt x="121" y="98"/>
                  <a:pt x="121" y="98"/>
                  <a:pt x="121" y="98"/>
                </a:cubicBezTo>
                <a:cubicBezTo>
                  <a:pt x="122" y="98"/>
                  <a:pt x="122" y="98"/>
                  <a:pt x="122" y="98"/>
                </a:cubicBezTo>
                <a:cubicBezTo>
                  <a:pt x="123" y="98"/>
                  <a:pt x="125" y="98"/>
                  <a:pt x="127" y="98"/>
                </a:cubicBezTo>
                <a:cubicBezTo>
                  <a:pt x="127" y="100"/>
                  <a:pt x="127" y="100"/>
                  <a:pt x="127" y="100"/>
                </a:cubicBezTo>
                <a:cubicBezTo>
                  <a:pt x="125" y="100"/>
                  <a:pt x="123" y="100"/>
                  <a:pt x="122" y="100"/>
                </a:cubicBezTo>
                <a:close/>
                <a:moveTo>
                  <a:pt x="116" y="100"/>
                </a:moveTo>
                <a:cubicBezTo>
                  <a:pt x="114" y="100"/>
                  <a:pt x="112" y="100"/>
                  <a:pt x="110" y="100"/>
                </a:cubicBezTo>
                <a:cubicBezTo>
                  <a:pt x="110" y="98"/>
                  <a:pt x="110" y="98"/>
                  <a:pt x="110" y="98"/>
                </a:cubicBezTo>
                <a:cubicBezTo>
                  <a:pt x="112" y="98"/>
                  <a:pt x="114" y="98"/>
                  <a:pt x="116" y="98"/>
                </a:cubicBezTo>
                <a:lnTo>
                  <a:pt x="116" y="100"/>
                </a:lnTo>
                <a:close/>
                <a:moveTo>
                  <a:pt x="133" y="100"/>
                </a:moveTo>
                <a:cubicBezTo>
                  <a:pt x="133" y="98"/>
                  <a:pt x="133" y="98"/>
                  <a:pt x="133" y="98"/>
                </a:cubicBezTo>
                <a:cubicBezTo>
                  <a:pt x="135" y="98"/>
                  <a:pt x="137" y="97"/>
                  <a:pt x="139" y="97"/>
                </a:cubicBezTo>
                <a:cubicBezTo>
                  <a:pt x="139" y="99"/>
                  <a:pt x="139" y="99"/>
                  <a:pt x="139" y="99"/>
                </a:cubicBezTo>
                <a:cubicBezTo>
                  <a:pt x="137" y="99"/>
                  <a:pt x="135" y="99"/>
                  <a:pt x="133" y="100"/>
                </a:cubicBezTo>
                <a:close/>
                <a:moveTo>
                  <a:pt x="104" y="99"/>
                </a:moveTo>
                <a:cubicBezTo>
                  <a:pt x="102" y="99"/>
                  <a:pt x="100" y="99"/>
                  <a:pt x="98" y="99"/>
                </a:cubicBezTo>
                <a:cubicBezTo>
                  <a:pt x="98" y="97"/>
                  <a:pt x="98" y="97"/>
                  <a:pt x="98" y="97"/>
                </a:cubicBezTo>
                <a:cubicBezTo>
                  <a:pt x="100" y="97"/>
                  <a:pt x="102" y="97"/>
                  <a:pt x="104" y="97"/>
                </a:cubicBezTo>
                <a:lnTo>
                  <a:pt x="104" y="99"/>
                </a:lnTo>
                <a:close/>
                <a:moveTo>
                  <a:pt x="145" y="99"/>
                </a:moveTo>
                <a:cubicBezTo>
                  <a:pt x="145" y="97"/>
                  <a:pt x="145" y="97"/>
                  <a:pt x="145" y="97"/>
                </a:cubicBezTo>
                <a:cubicBezTo>
                  <a:pt x="146" y="97"/>
                  <a:pt x="148" y="97"/>
                  <a:pt x="150" y="96"/>
                </a:cubicBezTo>
                <a:cubicBezTo>
                  <a:pt x="150" y="98"/>
                  <a:pt x="150" y="98"/>
                  <a:pt x="150" y="98"/>
                </a:cubicBezTo>
                <a:cubicBezTo>
                  <a:pt x="149" y="99"/>
                  <a:pt x="147" y="99"/>
                  <a:pt x="145" y="99"/>
                </a:cubicBezTo>
                <a:close/>
                <a:moveTo>
                  <a:pt x="92" y="98"/>
                </a:moveTo>
                <a:cubicBezTo>
                  <a:pt x="91" y="98"/>
                  <a:pt x="89" y="98"/>
                  <a:pt x="87" y="98"/>
                </a:cubicBezTo>
                <a:cubicBezTo>
                  <a:pt x="87" y="96"/>
                  <a:pt x="87" y="96"/>
                  <a:pt x="87" y="96"/>
                </a:cubicBezTo>
                <a:cubicBezTo>
                  <a:pt x="89" y="96"/>
                  <a:pt x="91" y="96"/>
                  <a:pt x="93" y="96"/>
                </a:cubicBezTo>
                <a:lnTo>
                  <a:pt x="92" y="98"/>
                </a:lnTo>
                <a:close/>
                <a:moveTo>
                  <a:pt x="156" y="98"/>
                </a:moveTo>
                <a:cubicBezTo>
                  <a:pt x="156" y="96"/>
                  <a:pt x="156" y="96"/>
                  <a:pt x="156" y="96"/>
                </a:cubicBezTo>
                <a:cubicBezTo>
                  <a:pt x="158" y="96"/>
                  <a:pt x="160" y="95"/>
                  <a:pt x="162" y="95"/>
                </a:cubicBezTo>
                <a:cubicBezTo>
                  <a:pt x="162" y="97"/>
                  <a:pt x="162" y="97"/>
                  <a:pt x="162" y="97"/>
                </a:cubicBezTo>
                <a:cubicBezTo>
                  <a:pt x="160" y="97"/>
                  <a:pt x="158" y="97"/>
                  <a:pt x="156" y="98"/>
                </a:cubicBezTo>
                <a:close/>
                <a:moveTo>
                  <a:pt x="81" y="97"/>
                </a:moveTo>
                <a:cubicBezTo>
                  <a:pt x="79" y="97"/>
                  <a:pt x="77" y="96"/>
                  <a:pt x="75" y="96"/>
                </a:cubicBezTo>
                <a:cubicBezTo>
                  <a:pt x="75" y="94"/>
                  <a:pt x="75" y="94"/>
                  <a:pt x="75" y="94"/>
                </a:cubicBezTo>
                <a:cubicBezTo>
                  <a:pt x="77" y="94"/>
                  <a:pt x="79" y="95"/>
                  <a:pt x="81" y="95"/>
                </a:cubicBezTo>
                <a:lnTo>
                  <a:pt x="81" y="97"/>
                </a:lnTo>
                <a:close/>
                <a:moveTo>
                  <a:pt x="168" y="96"/>
                </a:moveTo>
                <a:cubicBezTo>
                  <a:pt x="167" y="94"/>
                  <a:pt x="167" y="94"/>
                  <a:pt x="167" y="94"/>
                </a:cubicBezTo>
                <a:cubicBezTo>
                  <a:pt x="169" y="94"/>
                  <a:pt x="171" y="93"/>
                  <a:pt x="173" y="93"/>
                </a:cubicBezTo>
                <a:cubicBezTo>
                  <a:pt x="173" y="95"/>
                  <a:pt x="173" y="95"/>
                  <a:pt x="173" y="95"/>
                </a:cubicBezTo>
                <a:cubicBezTo>
                  <a:pt x="172" y="95"/>
                  <a:pt x="170" y="96"/>
                  <a:pt x="168" y="96"/>
                </a:cubicBezTo>
                <a:close/>
                <a:moveTo>
                  <a:pt x="69" y="95"/>
                </a:moveTo>
                <a:cubicBezTo>
                  <a:pt x="68" y="95"/>
                  <a:pt x="66" y="94"/>
                  <a:pt x="64" y="94"/>
                </a:cubicBezTo>
                <a:cubicBezTo>
                  <a:pt x="64" y="92"/>
                  <a:pt x="64" y="92"/>
                  <a:pt x="64" y="92"/>
                </a:cubicBezTo>
                <a:cubicBezTo>
                  <a:pt x="66" y="92"/>
                  <a:pt x="68" y="93"/>
                  <a:pt x="70" y="93"/>
                </a:cubicBezTo>
                <a:lnTo>
                  <a:pt x="69" y="95"/>
                </a:lnTo>
                <a:close/>
                <a:moveTo>
                  <a:pt x="179" y="94"/>
                </a:moveTo>
                <a:cubicBezTo>
                  <a:pt x="179" y="92"/>
                  <a:pt x="179" y="92"/>
                  <a:pt x="179" y="92"/>
                </a:cubicBezTo>
                <a:cubicBezTo>
                  <a:pt x="181" y="91"/>
                  <a:pt x="183" y="91"/>
                  <a:pt x="184" y="91"/>
                </a:cubicBezTo>
                <a:cubicBezTo>
                  <a:pt x="185" y="92"/>
                  <a:pt x="185" y="92"/>
                  <a:pt x="185" y="92"/>
                </a:cubicBezTo>
                <a:cubicBezTo>
                  <a:pt x="183" y="93"/>
                  <a:pt x="181" y="93"/>
                  <a:pt x="179" y="94"/>
                </a:cubicBezTo>
                <a:close/>
                <a:moveTo>
                  <a:pt x="58" y="92"/>
                </a:moveTo>
                <a:cubicBezTo>
                  <a:pt x="56" y="92"/>
                  <a:pt x="54" y="91"/>
                  <a:pt x="52" y="91"/>
                </a:cubicBezTo>
                <a:cubicBezTo>
                  <a:pt x="53" y="89"/>
                  <a:pt x="53" y="89"/>
                  <a:pt x="53" y="89"/>
                </a:cubicBezTo>
                <a:cubicBezTo>
                  <a:pt x="55" y="90"/>
                  <a:pt x="57" y="90"/>
                  <a:pt x="59" y="91"/>
                </a:cubicBezTo>
                <a:lnTo>
                  <a:pt x="58" y="92"/>
                </a:lnTo>
                <a:close/>
                <a:moveTo>
                  <a:pt x="190" y="91"/>
                </a:moveTo>
                <a:cubicBezTo>
                  <a:pt x="190" y="89"/>
                  <a:pt x="190" y="89"/>
                  <a:pt x="190" y="89"/>
                </a:cubicBezTo>
                <a:cubicBezTo>
                  <a:pt x="192" y="89"/>
                  <a:pt x="194" y="88"/>
                  <a:pt x="195" y="87"/>
                </a:cubicBezTo>
                <a:cubicBezTo>
                  <a:pt x="196" y="89"/>
                  <a:pt x="196" y="89"/>
                  <a:pt x="196" y="89"/>
                </a:cubicBezTo>
                <a:cubicBezTo>
                  <a:pt x="194" y="90"/>
                  <a:pt x="192" y="90"/>
                  <a:pt x="190" y="91"/>
                </a:cubicBezTo>
                <a:close/>
                <a:moveTo>
                  <a:pt x="47" y="89"/>
                </a:moveTo>
                <a:cubicBezTo>
                  <a:pt x="45" y="89"/>
                  <a:pt x="43" y="88"/>
                  <a:pt x="41" y="87"/>
                </a:cubicBezTo>
                <a:cubicBezTo>
                  <a:pt x="42" y="85"/>
                  <a:pt x="42" y="85"/>
                  <a:pt x="42" y="85"/>
                </a:cubicBezTo>
                <a:cubicBezTo>
                  <a:pt x="44" y="86"/>
                  <a:pt x="46" y="87"/>
                  <a:pt x="47" y="87"/>
                </a:cubicBezTo>
                <a:lnTo>
                  <a:pt x="47" y="89"/>
                </a:lnTo>
                <a:close/>
                <a:moveTo>
                  <a:pt x="202" y="87"/>
                </a:moveTo>
                <a:cubicBezTo>
                  <a:pt x="201" y="86"/>
                  <a:pt x="201" y="86"/>
                  <a:pt x="201" y="86"/>
                </a:cubicBezTo>
                <a:cubicBezTo>
                  <a:pt x="203" y="85"/>
                  <a:pt x="205" y="84"/>
                  <a:pt x="206" y="84"/>
                </a:cubicBezTo>
                <a:cubicBezTo>
                  <a:pt x="207" y="85"/>
                  <a:pt x="207" y="85"/>
                  <a:pt x="207" y="85"/>
                </a:cubicBezTo>
                <a:cubicBezTo>
                  <a:pt x="205" y="86"/>
                  <a:pt x="203" y="87"/>
                  <a:pt x="202" y="87"/>
                </a:cubicBezTo>
                <a:close/>
                <a:moveTo>
                  <a:pt x="36" y="85"/>
                </a:moveTo>
                <a:cubicBezTo>
                  <a:pt x="34" y="84"/>
                  <a:pt x="32" y="84"/>
                  <a:pt x="31" y="83"/>
                </a:cubicBezTo>
                <a:cubicBezTo>
                  <a:pt x="31" y="81"/>
                  <a:pt x="31" y="81"/>
                  <a:pt x="31" y="81"/>
                </a:cubicBezTo>
                <a:cubicBezTo>
                  <a:pt x="33" y="82"/>
                  <a:pt x="35" y="83"/>
                  <a:pt x="37" y="83"/>
                </a:cubicBezTo>
                <a:lnTo>
                  <a:pt x="36" y="85"/>
                </a:lnTo>
                <a:close/>
                <a:moveTo>
                  <a:pt x="212" y="83"/>
                </a:moveTo>
                <a:cubicBezTo>
                  <a:pt x="212" y="81"/>
                  <a:pt x="212" y="81"/>
                  <a:pt x="212" y="81"/>
                </a:cubicBezTo>
                <a:cubicBezTo>
                  <a:pt x="213" y="80"/>
                  <a:pt x="215" y="80"/>
                  <a:pt x="217" y="79"/>
                </a:cubicBezTo>
                <a:cubicBezTo>
                  <a:pt x="218" y="80"/>
                  <a:pt x="218" y="80"/>
                  <a:pt x="218" y="80"/>
                </a:cubicBezTo>
                <a:cubicBezTo>
                  <a:pt x="216" y="81"/>
                  <a:pt x="214" y="82"/>
                  <a:pt x="212" y="83"/>
                </a:cubicBezTo>
                <a:close/>
                <a:moveTo>
                  <a:pt x="25" y="80"/>
                </a:moveTo>
                <a:cubicBezTo>
                  <a:pt x="24" y="79"/>
                  <a:pt x="22" y="78"/>
                  <a:pt x="20" y="77"/>
                </a:cubicBezTo>
                <a:cubicBezTo>
                  <a:pt x="21" y="76"/>
                  <a:pt x="21" y="76"/>
                  <a:pt x="21" y="76"/>
                </a:cubicBezTo>
                <a:cubicBezTo>
                  <a:pt x="23" y="77"/>
                  <a:pt x="25" y="78"/>
                  <a:pt x="26" y="79"/>
                </a:cubicBezTo>
                <a:lnTo>
                  <a:pt x="25" y="80"/>
                </a:lnTo>
                <a:close/>
                <a:moveTo>
                  <a:pt x="223" y="77"/>
                </a:moveTo>
                <a:cubicBezTo>
                  <a:pt x="222" y="76"/>
                  <a:pt x="222" y="76"/>
                  <a:pt x="222" y="76"/>
                </a:cubicBezTo>
                <a:cubicBezTo>
                  <a:pt x="223" y="75"/>
                  <a:pt x="225" y="74"/>
                  <a:pt x="226" y="73"/>
                </a:cubicBezTo>
                <a:cubicBezTo>
                  <a:pt x="228" y="74"/>
                  <a:pt x="228" y="74"/>
                  <a:pt x="228" y="74"/>
                </a:cubicBezTo>
                <a:cubicBezTo>
                  <a:pt x="226" y="75"/>
                  <a:pt x="224" y="76"/>
                  <a:pt x="223" y="77"/>
                </a:cubicBezTo>
                <a:close/>
                <a:moveTo>
                  <a:pt x="15" y="74"/>
                </a:moveTo>
                <a:cubicBezTo>
                  <a:pt x="14" y="73"/>
                  <a:pt x="12" y="72"/>
                  <a:pt x="11" y="70"/>
                </a:cubicBezTo>
                <a:cubicBezTo>
                  <a:pt x="12" y="69"/>
                  <a:pt x="12" y="69"/>
                  <a:pt x="12" y="69"/>
                </a:cubicBezTo>
                <a:cubicBezTo>
                  <a:pt x="13" y="70"/>
                  <a:pt x="15" y="71"/>
                  <a:pt x="17" y="73"/>
                </a:cubicBezTo>
                <a:lnTo>
                  <a:pt x="15" y="74"/>
                </a:lnTo>
                <a:close/>
                <a:moveTo>
                  <a:pt x="232" y="70"/>
                </a:moveTo>
                <a:cubicBezTo>
                  <a:pt x="231" y="69"/>
                  <a:pt x="231" y="69"/>
                  <a:pt x="231" y="69"/>
                </a:cubicBezTo>
                <a:cubicBezTo>
                  <a:pt x="232" y="68"/>
                  <a:pt x="234" y="66"/>
                  <a:pt x="235" y="65"/>
                </a:cubicBezTo>
                <a:cubicBezTo>
                  <a:pt x="236" y="66"/>
                  <a:pt x="236" y="66"/>
                  <a:pt x="236" y="66"/>
                </a:cubicBezTo>
                <a:cubicBezTo>
                  <a:pt x="235" y="68"/>
                  <a:pt x="234" y="69"/>
                  <a:pt x="232" y="70"/>
                </a:cubicBezTo>
                <a:close/>
                <a:moveTo>
                  <a:pt x="7" y="66"/>
                </a:moveTo>
                <a:cubicBezTo>
                  <a:pt x="5" y="64"/>
                  <a:pt x="4" y="63"/>
                  <a:pt x="3" y="61"/>
                </a:cubicBezTo>
                <a:cubicBezTo>
                  <a:pt x="5" y="60"/>
                  <a:pt x="5" y="60"/>
                  <a:pt x="5" y="60"/>
                </a:cubicBezTo>
                <a:cubicBezTo>
                  <a:pt x="6" y="62"/>
                  <a:pt x="7" y="63"/>
                  <a:pt x="8" y="65"/>
                </a:cubicBezTo>
                <a:lnTo>
                  <a:pt x="7" y="66"/>
                </a:lnTo>
                <a:close/>
                <a:moveTo>
                  <a:pt x="240" y="61"/>
                </a:moveTo>
                <a:cubicBezTo>
                  <a:pt x="238" y="60"/>
                  <a:pt x="238" y="60"/>
                  <a:pt x="238" y="60"/>
                </a:cubicBezTo>
                <a:cubicBezTo>
                  <a:pt x="239" y="59"/>
                  <a:pt x="240" y="57"/>
                  <a:pt x="240" y="55"/>
                </a:cubicBezTo>
                <a:cubicBezTo>
                  <a:pt x="242" y="56"/>
                  <a:pt x="242" y="56"/>
                  <a:pt x="242" y="56"/>
                </a:cubicBezTo>
                <a:cubicBezTo>
                  <a:pt x="242" y="58"/>
                  <a:pt x="241" y="60"/>
                  <a:pt x="240" y="61"/>
                </a:cubicBezTo>
                <a:close/>
                <a:moveTo>
                  <a:pt x="1" y="56"/>
                </a:moveTo>
                <a:cubicBezTo>
                  <a:pt x="0" y="54"/>
                  <a:pt x="0" y="52"/>
                  <a:pt x="0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2" y="52"/>
                  <a:pt x="2" y="53"/>
                  <a:pt x="3" y="55"/>
                </a:cubicBezTo>
                <a:lnTo>
                  <a:pt x="1" y="56"/>
                </a:lnTo>
                <a:close/>
                <a:moveTo>
                  <a:pt x="243" y="50"/>
                </a:moveTo>
                <a:cubicBezTo>
                  <a:pt x="241" y="50"/>
                  <a:pt x="241" y="50"/>
                  <a:pt x="241" y="50"/>
                </a:cubicBezTo>
                <a:cubicBezTo>
                  <a:pt x="242" y="50"/>
                  <a:pt x="242" y="50"/>
                  <a:pt x="242" y="50"/>
                </a:cubicBezTo>
                <a:cubicBezTo>
                  <a:pt x="241" y="50"/>
                  <a:pt x="241" y="50"/>
                  <a:pt x="241" y="50"/>
                </a:cubicBezTo>
                <a:cubicBezTo>
                  <a:pt x="241" y="48"/>
                  <a:pt x="241" y="46"/>
                  <a:pt x="240" y="44"/>
                </a:cubicBezTo>
                <a:cubicBezTo>
                  <a:pt x="242" y="44"/>
                  <a:pt x="242" y="44"/>
                  <a:pt x="242" y="44"/>
                </a:cubicBezTo>
                <a:cubicBezTo>
                  <a:pt x="243" y="46"/>
                  <a:pt x="243" y="48"/>
                  <a:pt x="243" y="50"/>
                </a:cubicBezTo>
                <a:close/>
                <a:moveTo>
                  <a:pt x="3" y="44"/>
                </a:moveTo>
                <a:cubicBezTo>
                  <a:pt x="1" y="44"/>
                  <a:pt x="1" y="44"/>
                  <a:pt x="1" y="44"/>
                </a:cubicBezTo>
                <a:cubicBezTo>
                  <a:pt x="2" y="42"/>
                  <a:pt x="2" y="40"/>
                  <a:pt x="3" y="38"/>
                </a:cubicBezTo>
                <a:cubicBezTo>
                  <a:pt x="5" y="39"/>
                  <a:pt x="5" y="39"/>
                  <a:pt x="5" y="39"/>
                </a:cubicBezTo>
                <a:cubicBezTo>
                  <a:pt x="4" y="41"/>
                  <a:pt x="3" y="43"/>
                  <a:pt x="3" y="44"/>
                </a:cubicBezTo>
                <a:close/>
                <a:moveTo>
                  <a:pt x="238" y="39"/>
                </a:moveTo>
                <a:cubicBezTo>
                  <a:pt x="237" y="38"/>
                  <a:pt x="236" y="36"/>
                  <a:pt x="235" y="35"/>
                </a:cubicBezTo>
                <a:cubicBezTo>
                  <a:pt x="236" y="34"/>
                  <a:pt x="236" y="34"/>
                  <a:pt x="236" y="34"/>
                </a:cubicBezTo>
                <a:cubicBezTo>
                  <a:pt x="238" y="35"/>
                  <a:pt x="239" y="37"/>
                  <a:pt x="240" y="38"/>
                </a:cubicBezTo>
                <a:lnTo>
                  <a:pt x="238" y="39"/>
                </a:lnTo>
                <a:close/>
                <a:moveTo>
                  <a:pt x="8" y="35"/>
                </a:moveTo>
                <a:cubicBezTo>
                  <a:pt x="7" y="33"/>
                  <a:pt x="7" y="33"/>
                  <a:pt x="7" y="33"/>
                </a:cubicBezTo>
                <a:cubicBezTo>
                  <a:pt x="8" y="32"/>
                  <a:pt x="9" y="30"/>
                  <a:pt x="11" y="29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2"/>
                  <a:pt x="9" y="33"/>
                  <a:pt x="8" y="35"/>
                </a:cubicBezTo>
                <a:close/>
                <a:moveTo>
                  <a:pt x="231" y="31"/>
                </a:moveTo>
                <a:cubicBezTo>
                  <a:pt x="230" y="29"/>
                  <a:pt x="228" y="28"/>
                  <a:pt x="227" y="27"/>
                </a:cubicBezTo>
                <a:cubicBezTo>
                  <a:pt x="228" y="26"/>
                  <a:pt x="228" y="26"/>
                  <a:pt x="228" y="26"/>
                </a:cubicBezTo>
                <a:cubicBezTo>
                  <a:pt x="230" y="27"/>
                  <a:pt x="231" y="28"/>
                  <a:pt x="232" y="29"/>
                </a:cubicBezTo>
                <a:lnTo>
                  <a:pt x="231" y="31"/>
                </a:lnTo>
                <a:close/>
                <a:moveTo>
                  <a:pt x="17" y="27"/>
                </a:moveTo>
                <a:cubicBezTo>
                  <a:pt x="15" y="25"/>
                  <a:pt x="15" y="25"/>
                  <a:pt x="15" y="25"/>
                </a:cubicBezTo>
                <a:cubicBezTo>
                  <a:pt x="17" y="24"/>
                  <a:pt x="19" y="23"/>
                  <a:pt x="20" y="22"/>
                </a:cubicBezTo>
                <a:cubicBezTo>
                  <a:pt x="21" y="24"/>
                  <a:pt x="21" y="24"/>
                  <a:pt x="21" y="24"/>
                </a:cubicBezTo>
                <a:cubicBezTo>
                  <a:pt x="20" y="25"/>
                  <a:pt x="18" y="26"/>
                  <a:pt x="17" y="27"/>
                </a:cubicBezTo>
                <a:close/>
                <a:moveTo>
                  <a:pt x="222" y="24"/>
                </a:moveTo>
                <a:cubicBezTo>
                  <a:pt x="220" y="23"/>
                  <a:pt x="219" y="22"/>
                  <a:pt x="217" y="21"/>
                </a:cubicBezTo>
                <a:cubicBezTo>
                  <a:pt x="218" y="19"/>
                  <a:pt x="218" y="19"/>
                  <a:pt x="218" y="19"/>
                </a:cubicBezTo>
                <a:cubicBezTo>
                  <a:pt x="220" y="20"/>
                  <a:pt x="221" y="21"/>
                  <a:pt x="223" y="22"/>
                </a:cubicBezTo>
                <a:lnTo>
                  <a:pt x="222" y="24"/>
                </a:lnTo>
                <a:close/>
                <a:moveTo>
                  <a:pt x="26" y="21"/>
                </a:moveTo>
                <a:cubicBezTo>
                  <a:pt x="25" y="19"/>
                  <a:pt x="25" y="19"/>
                  <a:pt x="25" y="19"/>
                </a:cubicBezTo>
                <a:cubicBezTo>
                  <a:pt x="27" y="18"/>
                  <a:pt x="29" y="17"/>
                  <a:pt x="31" y="17"/>
                </a:cubicBezTo>
                <a:cubicBezTo>
                  <a:pt x="31" y="18"/>
                  <a:pt x="31" y="18"/>
                  <a:pt x="31" y="18"/>
                </a:cubicBezTo>
                <a:cubicBezTo>
                  <a:pt x="30" y="19"/>
                  <a:pt x="28" y="20"/>
                  <a:pt x="26" y="21"/>
                </a:cubicBezTo>
                <a:close/>
                <a:moveTo>
                  <a:pt x="212" y="18"/>
                </a:moveTo>
                <a:cubicBezTo>
                  <a:pt x="210" y="18"/>
                  <a:pt x="208" y="17"/>
                  <a:pt x="207" y="16"/>
                </a:cubicBezTo>
                <a:cubicBezTo>
                  <a:pt x="207" y="14"/>
                  <a:pt x="207" y="14"/>
                  <a:pt x="207" y="14"/>
                </a:cubicBezTo>
                <a:cubicBezTo>
                  <a:pt x="209" y="15"/>
                  <a:pt x="211" y="16"/>
                  <a:pt x="213" y="17"/>
                </a:cubicBezTo>
                <a:lnTo>
                  <a:pt x="212" y="18"/>
                </a:lnTo>
                <a:close/>
                <a:moveTo>
                  <a:pt x="37" y="16"/>
                </a:moveTo>
                <a:cubicBezTo>
                  <a:pt x="36" y="14"/>
                  <a:pt x="36" y="14"/>
                  <a:pt x="36" y="14"/>
                </a:cubicBezTo>
                <a:cubicBezTo>
                  <a:pt x="38" y="14"/>
                  <a:pt x="40" y="13"/>
                  <a:pt x="41" y="12"/>
                </a:cubicBezTo>
                <a:cubicBezTo>
                  <a:pt x="42" y="14"/>
                  <a:pt x="42" y="14"/>
                  <a:pt x="42" y="14"/>
                </a:cubicBezTo>
                <a:cubicBezTo>
                  <a:pt x="40" y="15"/>
                  <a:pt x="38" y="15"/>
                  <a:pt x="37" y="16"/>
                </a:cubicBezTo>
                <a:close/>
                <a:moveTo>
                  <a:pt x="201" y="14"/>
                </a:moveTo>
                <a:cubicBezTo>
                  <a:pt x="200" y="13"/>
                  <a:pt x="198" y="13"/>
                  <a:pt x="196" y="12"/>
                </a:cubicBezTo>
                <a:cubicBezTo>
                  <a:pt x="196" y="10"/>
                  <a:pt x="196" y="10"/>
                  <a:pt x="196" y="10"/>
                </a:cubicBezTo>
                <a:cubicBezTo>
                  <a:pt x="198" y="11"/>
                  <a:pt x="200" y="12"/>
                  <a:pt x="202" y="12"/>
                </a:cubicBezTo>
                <a:lnTo>
                  <a:pt x="201" y="14"/>
                </a:lnTo>
                <a:close/>
                <a:moveTo>
                  <a:pt x="48" y="12"/>
                </a:moveTo>
                <a:cubicBezTo>
                  <a:pt x="47" y="10"/>
                  <a:pt x="47" y="10"/>
                  <a:pt x="47" y="10"/>
                </a:cubicBezTo>
                <a:cubicBezTo>
                  <a:pt x="49" y="10"/>
                  <a:pt x="51" y="9"/>
                  <a:pt x="53" y="9"/>
                </a:cubicBezTo>
                <a:cubicBezTo>
                  <a:pt x="53" y="10"/>
                  <a:pt x="53" y="10"/>
                  <a:pt x="53" y="10"/>
                </a:cubicBezTo>
                <a:cubicBezTo>
                  <a:pt x="51" y="11"/>
                  <a:pt x="49" y="12"/>
                  <a:pt x="48" y="12"/>
                </a:cubicBezTo>
                <a:close/>
                <a:moveTo>
                  <a:pt x="190" y="11"/>
                </a:moveTo>
                <a:cubicBezTo>
                  <a:pt x="188" y="10"/>
                  <a:pt x="187" y="9"/>
                  <a:pt x="185" y="9"/>
                </a:cubicBezTo>
                <a:cubicBezTo>
                  <a:pt x="185" y="7"/>
                  <a:pt x="185" y="7"/>
                  <a:pt x="185" y="7"/>
                </a:cubicBezTo>
                <a:cubicBezTo>
                  <a:pt x="187" y="8"/>
                  <a:pt x="189" y="8"/>
                  <a:pt x="191" y="9"/>
                </a:cubicBezTo>
                <a:lnTo>
                  <a:pt x="190" y="11"/>
                </a:lnTo>
                <a:close/>
                <a:moveTo>
                  <a:pt x="59" y="9"/>
                </a:moveTo>
                <a:cubicBezTo>
                  <a:pt x="58" y="7"/>
                  <a:pt x="58" y="7"/>
                  <a:pt x="58" y="7"/>
                </a:cubicBezTo>
                <a:cubicBezTo>
                  <a:pt x="60" y="7"/>
                  <a:pt x="62" y="6"/>
                  <a:pt x="64" y="6"/>
                </a:cubicBezTo>
                <a:cubicBezTo>
                  <a:pt x="64" y="8"/>
                  <a:pt x="64" y="8"/>
                  <a:pt x="64" y="8"/>
                </a:cubicBezTo>
                <a:cubicBezTo>
                  <a:pt x="62" y="8"/>
                  <a:pt x="60" y="9"/>
                  <a:pt x="59" y="9"/>
                </a:cubicBezTo>
                <a:close/>
                <a:moveTo>
                  <a:pt x="179" y="8"/>
                </a:moveTo>
                <a:cubicBezTo>
                  <a:pt x="177" y="7"/>
                  <a:pt x="175" y="7"/>
                  <a:pt x="173" y="7"/>
                </a:cubicBezTo>
                <a:cubicBezTo>
                  <a:pt x="174" y="5"/>
                  <a:pt x="174" y="5"/>
                  <a:pt x="174" y="5"/>
                </a:cubicBezTo>
                <a:cubicBezTo>
                  <a:pt x="176" y="5"/>
                  <a:pt x="178" y="5"/>
                  <a:pt x="180" y="6"/>
                </a:cubicBezTo>
                <a:lnTo>
                  <a:pt x="179" y="8"/>
                </a:lnTo>
                <a:close/>
                <a:moveTo>
                  <a:pt x="70" y="6"/>
                </a:moveTo>
                <a:cubicBezTo>
                  <a:pt x="70" y="5"/>
                  <a:pt x="70" y="5"/>
                  <a:pt x="70" y="5"/>
                </a:cubicBezTo>
                <a:cubicBezTo>
                  <a:pt x="71" y="4"/>
                  <a:pt x="73" y="4"/>
                  <a:pt x="75" y="4"/>
                </a:cubicBezTo>
                <a:cubicBezTo>
                  <a:pt x="76" y="5"/>
                  <a:pt x="76" y="5"/>
                  <a:pt x="76" y="5"/>
                </a:cubicBezTo>
                <a:cubicBezTo>
                  <a:pt x="74" y="6"/>
                  <a:pt x="72" y="6"/>
                  <a:pt x="70" y="6"/>
                </a:cubicBezTo>
                <a:close/>
                <a:moveTo>
                  <a:pt x="168" y="5"/>
                </a:moveTo>
                <a:cubicBezTo>
                  <a:pt x="166" y="5"/>
                  <a:pt x="164" y="5"/>
                  <a:pt x="162" y="5"/>
                </a:cubicBezTo>
                <a:cubicBezTo>
                  <a:pt x="162" y="3"/>
                  <a:pt x="162" y="3"/>
                  <a:pt x="162" y="3"/>
                </a:cubicBezTo>
                <a:cubicBezTo>
                  <a:pt x="164" y="3"/>
                  <a:pt x="166" y="3"/>
                  <a:pt x="168" y="4"/>
                </a:cubicBezTo>
                <a:lnTo>
                  <a:pt x="168" y="5"/>
                </a:lnTo>
                <a:close/>
                <a:moveTo>
                  <a:pt x="81" y="5"/>
                </a:moveTo>
                <a:cubicBezTo>
                  <a:pt x="81" y="3"/>
                  <a:pt x="81" y="3"/>
                  <a:pt x="81" y="3"/>
                </a:cubicBezTo>
                <a:cubicBezTo>
                  <a:pt x="83" y="2"/>
                  <a:pt x="85" y="2"/>
                  <a:pt x="87" y="2"/>
                </a:cubicBezTo>
                <a:cubicBezTo>
                  <a:pt x="87" y="4"/>
                  <a:pt x="87" y="4"/>
                  <a:pt x="87" y="4"/>
                </a:cubicBezTo>
                <a:cubicBezTo>
                  <a:pt x="85" y="4"/>
                  <a:pt x="83" y="4"/>
                  <a:pt x="81" y="5"/>
                </a:cubicBezTo>
                <a:close/>
                <a:moveTo>
                  <a:pt x="156" y="4"/>
                </a:moveTo>
                <a:cubicBezTo>
                  <a:pt x="154" y="4"/>
                  <a:pt x="153" y="3"/>
                  <a:pt x="151" y="3"/>
                </a:cubicBezTo>
                <a:cubicBezTo>
                  <a:pt x="151" y="1"/>
                  <a:pt x="151" y="1"/>
                  <a:pt x="151" y="1"/>
                </a:cubicBezTo>
                <a:cubicBezTo>
                  <a:pt x="153" y="1"/>
                  <a:pt x="155" y="2"/>
                  <a:pt x="157" y="2"/>
                </a:cubicBezTo>
                <a:lnTo>
                  <a:pt x="156" y="4"/>
                </a:lnTo>
                <a:close/>
                <a:moveTo>
                  <a:pt x="93" y="3"/>
                </a:moveTo>
                <a:cubicBezTo>
                  <a:pt x="93" y="1"/>
                  <a:pt x="93" y="1"/>
                  <a:pt x="93" y="1"/>
                </a:cubicBezTo>
                <a:cubicBezTo>
                  <a:pt x="94" y="1"/>
                  <a:pt x="96" y="1"/>
                  <a:pt x="98" y="1"/>
                </a:cubicBezTo>
                <a:cubicBezTo>
                  <a:pt x="99" y="3"/>
                  <a:pt x="99" y="3"/>
                  <a:pt x="99" y="3"/>
                </a:cubicBezTo>
                <a:cubicBezTo>
                  <a:pt x="97" y="3"/>
                  <a:pt x="95" y="3"/>
                  <a:pt x="93" y="3"/>
                </a:cubicBezTo>
                <a:close/>
                <a:moveTo>
                  <a:pt x="145" y="3"/>
                </a:moveTo>
                <a:cubicBezTo>
                  <a:pt x="143" y="2"/>
                  <a:pt x="141" y="2"/>
                  <a:pt x="139" y="2"/>
                </a:cubicBezTo>
                <a:cubicBezTo>
                  <a:pt x="139" y="0"/>
                  <a:pt x="139" y="0"/>
                  <a:pt x="139" y="0"/>
                </a:cubicBezTo>
                <a:cubicBezTo>
                  <a:pt x="141" y="0"/>
                  <a:pt x="143" y="1"/>
                  <a:pt x="145" y="1"/>
                </a:cubicBezTo>
                <a:lnTo>
                  <a:pt x="145" y="3"/>
                </a:lnTo>
                <a:close/>
                <a:moveTo>
                  <a:pt x="104" y="2"/>
                </a:moveTo>
                <a:cubicBezTo>
                  <a:pt x="104" y="0"/>
                  <a:pt x="104" y="0"/>
                  <a:pt x="104" y="0"/>
                </a:cubicBezTo>
                <a:cubicBezTo>
                  <a:pt x="106" y="0"/>
                  <a:pt x="108" y="0"/>
                  <a:pt x="110" y="0"/>
                </a:cubicBezTo>
                <a:cubicBezTo>
                  <a:pt x="110" y="2"/>
                  <a:pt x="110" y="2"/>
                  <a:pt x="110" y="2"/>
                </a:cubicBezTo>
                <a:cubicBezTo>
                  <a:pt x="108" y="2"/>
                  <a:pt x="106" y="2"/>
                  <a:pt x="104" y="2"/>
                </a:cubicBezTo>
                <a:close/>
                <a:moveTo>
                  <a:pt x="133" y="2"/>
                </a:moveTo>
                <a:cubicBezTo>
                  <a:pt x="131" y="2"/>
                  <a:pt x="130" y="2"/>
                  <a:pt x="128" y="2"/>
                </a:cubicBezTo>
                <a:cubicBezTo>
                  <a:pt x="128" y="0"/>
                  <a:pt x="128" y="0"/>
                  <a:pt x="128" y="0"/>
                </a:cubicBezTo>
                <a:cubicBezTo>
                  <a:pt x="130" y="0"/>
                  <a:pt x="132" y="0"/>
                  <a:pt x="133" y="0"/>
                </a:cubicBezTo>
                <a:lnTo>
                  <a:pt x="133" y="2"/>
                </a:lnTo>
                <a:close/>
                <a:moveTo>
                  <a:pt x="116" y="2"/>
                </a:moveTo>
                <a:cubicBezTo>
                  <a:pt x="116" y="0"/>
                  <a:pt x="116" y="0"/>
                  <a:pt x="116" y="0"/>
                </a:cubicBezTo>
                <a:cubicBezTo>
                  <a:pt x="118" y="0"/>
                  <a:pt x="120" y="0"/>
                  <a:pt x="122" y="0"/>
                </a:cubicBezTo>
                <a:cubicBezTo>
                  <a:pt x="122" y="0"/>
                  <a:pt x="122" y="0"/>
                  <a:pt x="122" y="0"/>
                </a:cubicBezTo>
                <a:cubicBezTo>
                  <a:pt x="122" y="2"/>
                  <a:pt x="122" y="2"/>
                  <a:pt x="122" y="2"/>
                </a:cubicBezTo>
                <a:cubicBezTo>
                  <a:pt x="122" y="2"/>
                  <a:pt x="122" y="2"/>
                  <a:pt x="122" y="2"/>
                </a:cubicBezTo>
                <a:cubicBezTo>
                  <a:pt x="120" y="2"/>
                  <a:pt x="118" y="2"/>
                  <a:pt x="116" y="2"/>
                </a:cubicBezTo>
                <a:close/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1" name="Freeform 111"/>
          <p:cNvSpPr>
            <a:spLocks/>
          </p:cNvSpPr>
          <p:nvPr/>
        </p:nvSpPr>
        <p:spPr bwMode="auto">
          <a:xfrm>
            <a:off x="2574925" y="1348694"/>
            <a:ext cx="144463" cy="147637"/>
          </a:xfrm>
          <a:custGeom>
            <a:avLst/>
            <a:gdLst>
              <a:gd name="T0" fmla="*/ 49 w 73"/>
              <a:gd name="T1" fmla="*/ 26 h 74"/>
              <a:gd name="T2" fmla="*/ 36 w 73"/>
              <a:gd name="T3" fmla="*/ 17 h 74"/>
              <a:gd name="T4" fmla="*/ 29 w 73"/>
              <a:gd name="T5" fmla="*/ 21 h 74"/>
              <a:gd name="T6" fmla="*/ 71 w 73"/>
              <a:gd name="T7" fmla="*/ 47 h 74"/>
              <a:gd name="T8" fmla="*/ 44 w 73"/>
              <a:gd name="T9" fmla="*/ 68 h 74"/>
              <a:gd name="T10" fmla="*/ 40 w 73"/>
              <a:gd name="T11" fmla="*/ 67 h 74"/>
              <a:gd name="T12" fmla="*/ 40 w 73"/>
              <a:gd name="T13" fmla="*/ 74 h 74"/>
              <a:gd name="T14" fmla="*/ 33 w 73"/>
              <a:gd name="T15" fmla="*/ 74 h 74"/>
              <a:gd name="T16" fmla="*/ 33 w 73"/>
              <a:gd name="T17" fmla="*/ 66 h 74"/>
              <a:gd name="T18" fmla="*/ 21 w 73"/>
              <a:gd name="T19" fmla="*/ 59 h 74"/>
              <a:gd name="T20" fmla="*/ 19 w 73"/>
              <a:gd name="T21" fmla="*/ 66 h 74"/>
              <a:gd name="T22" fmla="*/ 0 w 73"/>
              <a:gd name="T23" fmla="*/ 66 h 74"/>
              <a:gd name="T24" fmla="*/ 2 w 73"/>
              <a:gd name="T25" fmla="*/ 43 h 74"/>
              <a:gd name="T26" fmla="*/ 21 w 73"/>
              <a:gd name="T27" fmla="*/ 43 h 74"/>
              <a:gd name="T28" fmla="*/ 34 w 73"/>
              <a:gd name="T29" fmla="*/ 52 h 74"/>
              <a:gd name="T30" fmla="*/ 43 w 73"/>
              <a:gd name="T31" fmla="*/ 47 h 74"/>
              <a:gd name="T32" fmla="*/ 4 w 73"/>
              <a:gd name="T33" fmla="*/ 22 h 74"/>
              <a:gd name="T34" fmla="*/ 28 w 73"/>
              <a:gd name="T35" fmla="*/ 5 h 74"/>
              <a:gd name="T36" fmla="*/ 32 w 73"/>
              <a:gd name="T37" fmla="*/ 5 h 74"/>
              <a:gd name="T38" fmla="*/ 32 w 73"/>
              <a:gd name="T39" fmla="*/ 0 h 74"/>
              <a:gd name="T40" fmla="*/ 38 w 73"/>
              <a:gd name="T41" fmla="*/ 0 h 74"/>
              <a:gd name="T42" fmla="*/ 38 w 73"/>
              <a:gd name="T43" fmla="*/ 6 h 74"/>
              <a:gd name="T44" fmla="*/ 48 w 73"/>
              <a:gd name="T45" fmla="*/ 13 h 74"/>
              <a:gd name="T46" fmla="*/ 49 w 73"/>
              <a:gd name="T47" fmla="*/ 6 h 74"/>
              <a:gd name="T48" fmla="*/ 65 w 73"/>
              <a:gd name="T49" fmla="*/ 6 h 74"/>
              <a:gd name="T50" fmla="*/ 67 w 73"/>
              <a:gd name="T51" fmla="*/ 26 h 74"/>
              <a:gd name="T52" fmla="*/ 49 w 73"/>
              <a:gd name="T53" fmla="*/ 2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3" h="74">
                <a:moveTo>
                  <a:pt x="49" y="26"/>
                </a:moveTo>
                <a:cubicBezTo>
                  <a:pt x="48" y="20"/>
                  <a:pt x="43" y="17"/>
                  <a:pt x="36" y="17"/>
                </a:cubicBezTo>
                <a:cubicBezTo>
                  <a:pt x="33" y="17"/>
                  <a:pt x="29" y="18"/>
                  <a:pt x="29" y="21"/>
                </a:cubicBezTo>
                <a:cubicBezTo>
                  <a:pt x="29" y="29"/>
                  <a:pt x="69" y="27"/>
                  <a:pt x="71" y="47"/>
                </a:cubicBezTo>
                <a:cubicBezTo>
                  <a:pt x="73" y="62"/>
                  <a:pt x="57" y="68"/>
                  <a:pt x="44" y="68"/>
                </a:cubicBezTo>
                <a:cubicBezTo>
                  <a:pt x="42" y="68"/>
                  <a:pt x="41" y="67"/>
                  <a:pt x="40" y="67"/>
                </a:cubicBezTo>
                <a:cubicBezTo>
                  <a:pt x="40" y="74"/>
                  <a:pt x="40" y="74"/>
                  <a:pt x="40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3" y="66"/>
                  <a:pt x="33" y="66"/>
                  <a:pt x="33" y="66"/>
                </a:cubicBezTo>
                <a:cubicBezTo>
                  <a:pt x="27" y="64"/>
                  <a:pt x="23" y="61"/>
                  <a:pt x="21" y="59"/>
                </a:cubicBezTo>
                <a:cubicBezTo>
                  <a:pt x="19" y="66"/>
                  <a:pt x="19" y="66"/>
                  <a:pt x="19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2" y="43"/>
                  <a:pt x="2" y="43"/>
                  <a:pt x="2" y="43"/>
                </a:cubicBezTo>
                <a:cubicBezTo>
                  <a:pt x="21" y="43"/>
                  <a:pt x="21" y="43"/>
                  <a:pt x="21" y="43"/>
                </a:cubicBezTo>
                <a:cubicBezTo>
                  <a:pt x="21" y="50"/>
                  <a:pt x="30" y="51"/>
                  <a:pt x="34" y="52"/>
                </a:cubicBezTo>
                <a:cubicBezTo>
                  <a:pt x="38" y="52"/>
                  <a:pt x="43" y="51"/>
                  <a:pt x="43" y="47"/>
                </a:cubicBezTo>
                <a:cubicBezTo>
                  <a:pt x="43" y="40"/>
                  <a:pt x="3" y="43"/>
                  <a:pt x="4" y="22"/>
                </a:cubicBezTo>
                <a:cubicBezTo>
                  <a:pt x="5" y="10"/>
                  <a:pt x="18" y="5"/>
                  <a:pt x="28" y="5"/>
                </a:cubicBezTo>
                <a:cubicBezTo>
                  <a:pt x="29" y="5"/>
                  <a:pt x="30" y="5"/>
                  <a:pt x="32" y="5"/>
                </a:cubicBezTo>
                <a:cubicBezTo>
                  <a:pt x="32" y="0"/>
                  <a:pt x="32" y="0"/>
                  <a:pt x="32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6"/>
                  <a:pt x="38" y="6"/>
                  <a:pt x="38" y="6"/>
                </a:cubicBezTo>
                <a:cubicBezTo>
                  <a:pt x="42" y="8"/>
                  <a:pt x="46" y="10"/>
                  <a:pt x="48" y="13"/>
                </a:cubicBezTo>
                <a:cubicBezTo>
                  <a:pt x="49" y="6"/>
                  <a:pt x="49" y="6"/>
                  <a:pt x="49" y="6"/>
                </a:cubicBezTo>
                <a:cubicBezTo>
                  <a:pt x="65" y="6"/>
                  <a:pt x="65" y="6"/>
                  <a:pt x="65" y="6"/>
                </a:cubicBezTo>
                <a:cubicBezTo>
                  <a:pt x="67" y="26"/>
                  <a:pt x="67" y="26"/>
                  <a:pt x="67" y="26"/>
                </a:cubicBezTo>
                <a:lnTo>
                  <a:pt x="49" y="26"/>
                </a:lnTo>
                <a:close/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2" name="Freeform 112"/>
          <p:cNvSpPr>
            <a:spLocks/>
          </p:cNvSpPr>
          <p:nvPr/>
        </p:nvSpPr>
        <p:spPr bwMode="auto">
          <a:xfrm>
            <a:off x="2351088" y="1431244"/>
            <a:ext cx="573088" cy="177800"/>
          </a:xfrm>
          <a:custGeom>
            <a:avLst/>
            <a:gdLst>
              <a:gd name="T0" fmla="*/ 263 w 289"/>
              <a:gd name="T1" fmla="*/ 28 h 90"/>
              <a:gd name="T2" fmla="*/ 236 w 289"/>
              <a:gd name="T3" fmla="*/ 41 h 90"/>
              <a:gd name="T4" fmla="*/ 210 w 289"/>
              <a:gd name="T5" fmla="*/ 48 h 90"/>
              <a:gd name="T6" fmla="*/ 184 w 289"/>
              <a:gd name="T7" fmla="*/ 53 h 90"/>
              <a:gd name="T8" fmla="*/ 157 w 289"/>
              <a:gd name="T9" fmla="*/ 55 h 90"/>
              <a:gd name="T10" fmla="*/ 145 w 289"/>
              <a:gd name="T11" fmla="*/ 55 h 90"/>
              <a:gd name="T12" fmla="*/ 131 w 289"/>
              <a:gd name="T13" fmla="*/ 55 h 90"/>
              <a:gd name="T14" fmla="*/ 105 w 289"/>
              <a:gd name="T15" fmla="*/ 53 h 90"/>
              <a:gd name="T16" fmla="*/ 78 w 289"/>
              <a:gd name="T17" fmla="*/ 48 h 90"/>
              <a:gd name="T18" fmla="*/ 52 w 289"/>
              <a:gd name="T19" fmla="*/ 40 h 90"/>
              <a:gd name="T20" fmla="*/ 26 w 289"/>
              <a:gd name="T21" fmla="*/ 28 h 90"/>
              <a:gd name="T22" fmla="*/ 0 w 289"/>
              <a:gd name="T23" fmla="*/ 0 h 90"/>
              <a:gd name="T24" fmla="*/ 0 w 289"/>
              <a:gd name="T25" fmla="*/ 35 h 90"/>
              <a:gd name="T26" fmla="*/ 26 w 289"/>
              <a:gd name="T27" fmla="*/ 62 h 90"/>
              <a:gd name="T28" fmla="*/ 52 w 289"/>
              <a:gd name="T29" fmla="*/ 74 h 90"/>
              <a:gd name="T30" fmla="*/ 78 w 289"/>
              <a:gd name="T31" fmla="*/ 82 h 90"/>
              <a:gd name="T32" fmla="*/ 105 w 289"/>
              <a:gd name="T33" fmla="*/ 87 h 90"/>
              <a:gd name="T34" fmla="*/ 131 w 289"/>
              <a:gd name="T35" fmla="*/ 89 h 90"/>
              <a:gd name="T36" fmla="*/ 145 w 289"/>
              <a:gd name="T37" fmla="*/ 90 h 90"/>
              <a:gd name="T38" fmla="*/ 157 w 289"/>
              <a:gd name="T39" fmla="*/ 90 h 90"/>
              <a:gd name="T40" fmla="*/ 184 w 289"/>
              <a:gd name="T41" fmla="*/ 87 h 90"/>
              <a:gd name="T42" fmla="*/ 210 w 289"/>
              <a:gd name="T43" fmla="*/ 82 h 90"/>
              <a:gd name="T44" fmla="*/ 236 w 289"/>
              <a:gd name="T45" fmla="*/ 75 h 90"/>
              <a:gd name="T46" fmla="*/ 263 w 289"/>
              <a:gd name="T47" fmla="*/ 62 h 90"/>
              <a:gd name="T48" fmla="*/ 289 w 289"/>
              <a:gd name="T49" fmla="*/ 35 h 90"/>
              <a:gd name="T50" fmla="*/ 289 w 289"/>
              <a:gd name="T51" fmla="*/ 0 h 90"/>
              <a:gd name="T52" fmla="*/ 263 w 289"/>
              <a:gd name="T53" fmla="*/ 28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89" h="90">
                <a:moveTo>
                  <a:pt x="263" y="28"/>
                </a:moveTo>
                <a:cubicBezTo>
                  <a:pt x="255" y="33"/>
                  <a:pt x="246" y="37"/>
                  <a:pt x="236" y="41"/>
                </a:cubicBezTo>
                <a:cubicBezTo>
                  <a:pt x="228" y="44"/>
                  <a:pt x="220" y="46"/>
                  <a:pt x="210" y="48"/>
                </a:cubicBezTo>
                <a:cubicBezTo>
                  <a:pt x="202" y="50"/>
                  <a:pt x="193" y="52"/>
                  <a:pt x="184" y="53"/>
                </a:cubicBezTo>
                <a:cubicBezTo>
                  <a:pt x="175" y="54"/>
                  <a:pt x="166" y="55"/>
                  <a:pt x="157" y="55"/>
                </a:cubicBezTo>
                <a:cubicBezTo>
                  <a:pt x="153" y="55"/>
                  <a:pt x="149" y="55"/>
                  <a:pt x="145" y="55"/>
                </a:cubicBezTo>
                <a:cubicBezTo>
                  <a:pt x="140" y="55"/>
                  <a:pt x="136" y="55"/>
                  <a:pt x="131" y="55"/>
                </a:cubicBezTo>
                <a:cubicBezTo>
                  <a:pt x="122" y="55"/>
                  <a:pt x="113" y="54"/>
                  <a:pt x="105" y="53"/>
                </a:cubicBezTo>
                <a:cubicBezTo>
                  <a:pt x="96" y="52"/>
                  <a:pt x="87" y="50"/>
                  <a:pt x="78" y="48"/>
                </a:cubicBezTo>
                <a:cubicBezTo>
                  <a:pt x="69" y="46"/>
                  <a:pt x="60" y="43"/>
                  <a:pt x="52" y="40"/>
                </a:cubicBezTo>
                <a:cubicBezTo>
                  <a:pt x="42" y="37"/>
                  <a:pt x="33" y="32"/>
                  <a:pt x="26" y="28"/>
                </a:cubicBezTo>
                <a:cubicBezTo>
                  <a:pt x="13" y="20"/>
                  <a:pt x="4" y="10"/>
                  <a:pt x="0" y="0"/>
                </a:cubicBezTo>
                <a:cubicBezTo>
                  <a:pt x="0" y="9"/>
                  <a:pt x="0" y="27"/>
                  <a:pt x="0" y="35"/>
                </a:cubicBezTo>
                <a:cubicBezTo>
                  <a:pt x="4" y="45"/>
                  <a:pt x="13" y="54"/>
                  <a:pt x="26" y="62"/>
                </a:cubicBezTo>
                <a:cubicBezTo>
                  <a:pt x="33" y="66"/>
                  <a:pt x="42" y="71"/>
                  <a:pt x="52" y="74"/>
                </a:cubicBezTo>
                <a:cubicBezTo>
                  <a:pt x="60" y="77"/>
                  <a:pt x="69" y="80"/>
                  <a:pt x="78" y="82"/>
                </a:cubicBezTo>
                <a:cubicBezTo>
                  <a:pt x="87" y="84"/>
                  <a:pt x="96" y="86"/>
                  <a:pt x="105" y="87"/>
                </a:cubicBezTo>
                <a:cubicBezTo>
                  <a:pt x="113" y="88"/>
                  <a:pt x="122" y="89"/>
                  <a:pt x="131" y="89"/>
                </a:cubicBezTo>
                <a:cubicBezTo>
                  <a:pt x="136" y="90"/>
                  <a:pt x="140" y="90"/>
                  <a:pt x="145" y="90"/>
                </a:cubicBezTo>
                <a:cubicBezTo>
                  <a:pt x="149" y="90"/>
                  <a:pt x="153" y="90"/>
                  <a:pt x="157" y="90"/>
                </a:cubicBezTo>
                <a:cubicBezTo>
                  <a:pt x="166" y="89"/>
                  <a:pt x="175" y="88"/>
                  <a:pt x="184" y="87"/>
                </a:cubicBezTo>
                <a:cubicBezTo>
                  <a:pt x="193" y="86"/>
                  <a:pt x="202" y="84"/>
                  <a:pt x="210" y="82"/>
                </a:cubicBezTo>
                <a:cubicBezTo>
                  <a:pt x="219" y="80"/>
                  <a:pt x="228" y="78"/>
                  <a:pt x="236" y="75"/>
                </a:cubicBezTo>
                <a:cubicBezTo>
                  <a:pt x="246" y="71"/>
                  <a:pt x="255" y="67"/>
                  <a:pt x="263" y="62"/>
                </a:cubicBezTo>
                <a:cubicBezTo>
                  <a:pt x="276" y="54"/>
                  <a:pt x="285" y="45"/>
                  <a:pt x="289" y="35"/>
                </a:cubicBezTo>
                <a:cubicBezTo>
                  <a:pt x="289" y="27"/>
                  <a:pt x="289" y="9"/>
                  <a:pt x="289" y="0"/>
                </a:cubicBezTo>
                <a:cubicBezTo>
                  <a:pt x="285" y="10"/>
                  <a:pt x="276" y="20"/>
                  <a:pt x="263" y="28"/>
                </a:cubicBezTo>
              </a:path>
            </a:pathLst>
          </a:custGeom>
          <a:solidFill>
            <a:srgbClr val="E3B7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3" name="Oval 113"/>
          <p:cNvSpPr>
            <a:spLocks noChangeArrowheads="1"/>
          </p:cNvSpPr>
          <p:nvPr/>
        </p:nvSpPr>
        <p:spPr bwMode="auto">
          <a:xfrm>
            <a:off x="2351088" y="1212169"/>
            <a:ext cx="573088" cy="261937"/>
          </a:xfrm>
          <a:prstGeom prst="ellipse">
            <a:avLst/>
          </a:prstGeom>
          <a:solidFill>
            <a:srgbClr val="D1A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4" name="Oval 114"/>
          <p:cNvSpPr>
            <a:spLocks noChangeArrowheads="1"/>
          </p:cNvSpPr>
          <p:nvPr/>
        </p:nvSpPr>
        <p:spPr bwMode="auto">
          <a:xfrm>
            <a:off x="2398713" y="1234394"/>
            <a:ext cx="477838" cy="193675"/>
          </a:xfrm>
          <a:prstGeom prst="ellipse">
            <a:avLst/>
          </a:prstGeom>
          <a:solidFill>
            <a:srgbClr val="F5D4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5" name="Freeform 115"/>
          <p:cNvSpPr>
            <a:spLocks noEditPoints="1"/>
          </p:cNvSpPr>
          <p:nvPr/>
        </p:nvSpPr>
        <p:spPr bwMode="auto">
          <a:xfrm>
            <a:off x="2397125" y="1232806"/>
            <a:ext cx="481013" cy="198437"/>
          </a:xfrm>
          <a:custGeom>
            <a:avLst/>
            <a:gdLst>
              <a:gd name="T0" fmla="*/ 122 w 243"/>
              <a:gd name="T1" fmla="*/ 98 h 100"/>
              <a:gd name="T2" fmla="*/ 116 w 243"/>
              <a:gd name="T3" fmla="*/ 100 h 100"/>
              <a:gd name="T4" fmla="*/ 116 w 243"/>
              <a:gd name="T5" fmla="*/ 100 h 100"/>
              <a:gd name="T6" fmla="*/ 139 w 243"/>
              <a:gd name="T7" fmla="*/ 99 h 100"/>
              <a:gd name="T8" fmla="*/ 98 w 243"/>
              <a:gd name="T9" fmla="*/ 97 h 100"/>
              <a:gd name="T10" fmla="*/ 145 w 243"/>
              <a:gd name="T11" fmla="*/ 97 h 100"/>
              <a:gd name="T12" fmla="*/ 92 w 243"/>
              <a:gd name="T13" fmla="*/ 98 h 100"/>
              <a:gd name="T14" fmla="*/ 92 w 243"/>
              <a:gd name="T15" fmla="*/ 98 h 100"/>
              <a:gd name="T16" fmla="*/ 162 w 243"/>
              <a:gd name="T17" fmla="*/ 97 h 100"/>
              <a:gd name="T18" fmla="*/ 75 w 243"/>
              <a:gd name="T19" fmla="*/ 94 h 100"/>
              <a:gd name="T20" fmla="*/ 167 w 243"/>
              <a:gd name="T21" fmla="*/ 94 h 100"/>
              <a:gd name="T22" fmla="*/ 69 w 243"/>
              <a:gd name="T23" fmla="*/ 95 h 100"/>
              <a:gd name="T24" fmla="*/ 69 w 243"/>
              <a:gd name="T25" fmla="*/ 95 h 100"/>
              <a:gd name="T26" fmla="*/ 185 w 243"/>
              <a:gd name="T27" fmla="*/ 93 h 100"/>
              <a:gd name="T28" fmla="*/ 53 w 243"/>
              <a:gd name="T29" fmla="*/ 89 h 100"/>
              <a:gd name="T30" fmla="*/ 190 w 243"/>
              <a:gd name="T31" fmla="*/ 89 h 100"/>
              <a:gd name="T32" fmla="*/ 47 w 243"/>
              <a:gd name="T33" fmla="*/ 89 h 100"/>
              <a:gd name="T34" fmla="*/ 47 w 243"/>
              <a:gd name="T35" fmla="*/ 89 h 100"/>
              <a:gd name="T36" fmla="*/ 207 w 243"/>
              <a:gd name="T37" fmla="*/ 85 h 100"/>
              <a:gd name="T38" fmla="*/ 31 w 243"/>
              <a:gd name="T39" fmla="*/ 81 h 100"/>
              <a:gd name="T40" fmla="*/ 212 w 243"/>
              <a:gd name="T41" fmla="*/ 81 h 100"/>
              <a:gd name="T42" fmla="*/ 25 w 243"/>
              <a:gd name="T43" fmla="*/ 80 h 100"/>
              <a:gd name="T44" fmla="*/ 25 w 243"/>
              <a:gd name="T45" fmla="*/ 80 h 100"/>
              <a:gd name="T46" fmla="*/ 228 w 243"/>
              <a:gd name="T47" fmla="*/ 74 h 100"/>
              <a:gd name="T48" fmla="*/ 12 w 243"/>
              <a:gd name="T49" fmla="*/ 69 h 100"/>
              <a:gd name="T50" fmla="*/ 231 w 243"/>
              <a:gd name="T51" fmla="*/ 69 h 100"/>
              <a:gd name="T52" fmla="*/ 7 w 243"/>
              <a:gd name="T53" fmla="*/ 66 h 100"/>
              <a:gd name="T54" fmla="*/ 7 w 243"/>
              <a:gd name="T55" fmla="*/ 66 h 100"/>
              <a:gd name="T56" fmla="*/ 242 w 243"/>
              <a:gd name="T57" fmla="*/ 56 h 100"/>
              <a:gd name="T58" fmla="*/ 2 w 243"/>
              <a:gd name="T59" fmla="*/ 50 h 100"/>
              <a:gd name="T60" fmla="*/ 243 w 243"/>
              <a:gd name="T61" fmla="*/ 50 h 100"/>
              <a:gd name="T62" fmla="*/ 240 w 243"/>
              <a:gd name="T63" fmla="*/ 45 h 100"/>
              <a:gd name="T64" fmla="*/ 1 w 243"/>
              <a:gd name="T65" fmla="*/ 44 h 100"/>
              <a:gd name="T66" fmla="*/ 238 w 243"/>
              <a:gd name="T67" fmla="*/ 40 h 100"/>
              <a:gd name="T68" fmla="*/ 238 w 243"/>
              <a:gd name="T69" fmla="*/ 40 h 100"/>
              <a:gd name="T70" fmla="*/ 12 w 243"/>
              <a:gd name="T71" fmla="*/ 31 h 100"/>
              <a:gd name="T72" fmla="*/ 228 w 243"/>
              <a:gd name="T73" fmla="*/ 26 h 100"/>
              <a:gd name="T74" fmla="*/ 15 w 243"/>
              <a:gd name="T75" fmla="*/ 26 h 100"/>
              <a:gd name="T76" fmla="*/ 222 w 243"/>
              <a:gd name="T77" fmla="*/ 24 h 100"/>
              <a:gd name="T78" fmla="*/ 222 w 243"/>
              <a:gd name="T79" fmla="*/ 24 h 100"/>
              <a:gd name="T80" fmla="*/ 31 w 243"/>
              <a:gd name="T81" fmla="*/ 18 h 100"/>
              <a:gd name="T82" fmla="*/ 207 w 243"/>
              <a:gd name="T83" fmla="*/ 14 h 100"/>
              <a:gd name="T84" fmla="*/ 36 w 243"/>
              <a:gd name="T85" fmla="*/ 14 h 100"/>
              <a:gd name="T86" fmla="*/ 201 w 243"/>
              <a:gd name="T87" fmla="*/ 14 h 100"/>
              <a:gd name="T88" fmla="*/ 201 w 243"/>
              <a:gd name="T89" fmla="*/ 14 h 100"/>
              <a:gd name="T90" fmla="*/ 53 w 243"/>
              <a:gd name="T91" fmla="*/ 11 h 100"/>
              <a:gd name="T92" fmla="*/ 185 w 243"/>
              <a:gd name="T93" fmla="*/ 7 h 100"/>
              <a:gd name="T94" fmla="*/ 58 w 243"/>
              <a:gd name="T95" fmla="*/ 7 h 100"/>
              <a:gd name="T96" fmla="*/ 179 w 243"/>
              <a:gd name="T97" fmla="*/ 8 h 100"/>
              <a:gd name="T98" fmla="*/ 179 w 243"/>
              <a:gd name="T99" fmla="*/ 8 h 100"/>
              <a:gd name="T100" fmla="*/ 76 w 243"/>
              <a:gd name="T101" fmla="*/ 6 h 100"/>
              <a:gd name="T102" fmla="*/ 162 w 243"/>
              <a:gd name="T103" fmla="*/ 3 h 100"/>
              <a:gd name="T104" fmla="*/ 81 w 243"/>
              <a:gd name="T105" fmla="*/ 3 h 100"/>
              <a:gd name="T106" fmla="*/ 156 w 243"/>
              <a:gd name="T107" fmla="*/ 4 h 100"/>
              <a:gd name="T108" fmla="*/ 156 w 243"/>
              <a:gd name="T109" fmla="*/ 4 h 100"/>
              <a:gd name="T110" fmla="*/ 99 w 243"/>
              <a:gd name="T111" fmla="*/ 3 h 100"/>
              <a:gd name="T112" fmla="*/ 139 w 243"/>
              <a:gd name="T113" fmla="*/ 0 h 100"/>
              <a:gd name="T114" fmla="*/ 104 w 243"/>
              <a:gd name="T115" fmla="*/ 0 h 100"/>
              <a:gd name="T116" fmla="*/ 133 w 243"/>
              <a:gd name="T117" fmla="*/ 2 h 100"/>
              <a:gd name="T118" fmla="*/ 133 w 243"/>
              <a:gd name="T119" fmla="*/ 2 h 100"/>
              <a:gd name="T120" fmla="*/ 122 w 243"/>
              <a:gd name="T121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43" h="100">
                <a:moveTo>
                  <a:pt x="122" y="100"/>
                </a:moveTo>
                <a:cubicBezTo>
                  <a:pt x="121" y="99"/>
                  <a:pt x="121" y="99"/>
                  <a:pt x="121" y="99"/>
                </a:cubicBezTo>
                <a:cubicBezTo>
                  <a:pt x="121" y="98"/>
                  <a:pt x="121" y="98"/>
                  <a:pt x="121" y="98"/>
                </a:cubicBezTo>
                <a:cubicBezTo>
                  <a:pt x="122" y="98"/>
                  <a:pt x="122" y="98"/>
                  <a:pt x="122" y="98"/>
                </a:cubicBezTo>
                <a:cubicBezTo>
                  <a:pt x="123" y="98"/>
                  <a:pt x="125" y="98"/>
                  <a:pt x="127" y="98"/>
                </a:cubicBezTo>
                <a:cubicBezTo>
                  <a:pt x="127" y="100"/>
                  <a:pt x="127" y="100"/>
                  <a:pt x="127" y="100"/>
                </a:cubicBezTo>
                <a:cubicBezTo>
                  <a:pt x="125" y="100"/>
                  <a:pt x="123" y="100"/>
                  <a:pt x="122" y="100"/>
                </a:cubicBezTo>
                <a:close/>
                <a:moveTo>
                  <a:pt x="116" y="100"/>
                </a:moveTo>
                <a:cubicBezTo>
                  <a:pt x="114" y="100"/>
                  <a:pt x="112" y="100"/>
                  <a:pt x="110" y="100"/>
                </a:cubicBezTo>
                <a:cubicBezTo>
                  <a:pt x="110" y="98"/>
                  <a:pt x="110" y="98"/>
                  <a:pt x="110" y="98"/>
                </a:cubicBezTo>
                <a:cubicBezTo>
                  <a:pt x="112" y="98"/>
                  <a:pt x="114" y="98"/>
                  <a:pt x="116" y="98"/>
                </a:cubicBezTo>
                <a:lnTo>
                  <a:pt x="116" y="100"/>
                </a:lnTo>
                <a:close/>
                <a:moveTo>
                  <a:pt x="133" y="100"/>
                </a:moveTo>
                <a:cubicBezTo>
                  <a:pt x="133" y="98"/>
                  <a:pt x="133" y="98"/>
                  <a:pt x="133" y="98"/>
                </a:cubicBezTo>
                <a:cubicBezTo>
                  <a:pt x="135" y="98"/>
                  <a:pt x="137" y="98"/>
                  <a:pt x="139" y="97"/>
                </a:cubicBezTo>
                <a:cubicBezTo>
                  <a:pt x="139" y="99"/>
                  <a:pt x="139" y="99"/>
                  <a:pt x="139" y="99"/>
                </a:cubicBezTo>
                <a:cubicBezTo>
                  <a:pt x="137" y="100"/>
                  <a:pt x="135" y="100"/>
                  <a:pt x="133" y="100"/>
                </a:cubicBezTo>
                <a:close/>
                <a:moveTo>
                  <a:pt x="104" y="99"/>
                </a:moveTo>
                <a:cubicBezTo>
                  <a:pt x="102" y="99"/>
                  <a:pt x="100" y="99"/>
                  <a:pt x="98" y="99"/>
                </a:cubicBezTo>
                <a:cubicBezTo>
                  <a:pt x="98" y="97"/>
                  <a:pt x="98" y="97"/>
                  <a:pt x="98" y="97"/>
                </a:cubicBezTo>
                <a:cubicBezTo>
                  <a:pt x="100" y="97"/>
                  <a:pt x="102" y="97"/>
                  <a:pt x="104" y="97"/>
                </a:cubicBezTo>
                <a:lnTo>
                  <a:pt x="104" y="99"/>
                </a:lnTo>
                <a:close/>
                <a:moveTo>
                  <a:pt x="145" y="99"/>
                </a:moveTo>
                <a:cubicBezTo>
                  <a:pt x="145" y="97"/>
                  <a:pt x="145" y="97"/>
                  <a:pt x="145" y="97"/>
                </a:cubicBezTo>
                <a:cubicBezTo>
                  <a:pt x="146" y="97"/>
                  <a:pt x="148" y="97"/>
                  <a:pt x="150" y="97"/>
                </a:cubicBezTo>
                <a:cubicBezTo>
                  <a:pt x="150" y="98"/>
                  <a:pt x="150" y="98"/>
                  <a:pt x="150" y="98"/>
                </a:cubicBezTo>
                <a:cubicBezTo>
                  <a:pt x="149" y="99"/>
                  <a:pt x="147" y="99"/>
                  <a:pt x="145" y="99"/>
                </a:cubicBezTo>
                <a:close/>
                <a:moveTo>
                  <a:pt x="92" y="98"/>
                </a:moveTo>
                <a:cubicBezTo>
                  <a:pt x="91" y="98"/>
                  <a:pt x="89" y="98"/>
                  <a:pt x="87" y="98"/>
                </a:cubicBezTo>
                <a:cubicBezTo>
                  <a:pt x="87" y="96"/>
                  <a:pt x="87" y="96"/>
                  <a:pt x="87" y="96"/>
                </a:cubicBezTo>
                <a:cubicBezTo>
                  <a:pt x="89" y="96"/>
                  <a:pt x="91" y="96"/>
                  <a:pt x="93" y="97"/>
                </a:cubicBezTo>
                <a:lnTo>
                  <a:pt x="92" y="98"/>
                </a:lnTo>
                <a:close/>
                <a:moveTo>
                  <a:pt x="156" y="98"/>
                </a:moveTo>
                <a:cubicBezTo>
                  <a:pt x="156" y="96"/>
                  <a:pt x="156" y="96"/>
                  <a:pt x="156" y="96"/>
                </a:cubicBezTo>
                <a:cubicBezTo>
                  <a:pt x="158" y="96"/>
                  <a:pt x="160" y="95"/>
                  <a:pt x="162" y="95"/>
                </a:cubicBezTo>
                <a:cubicBezTo>
                  <a:pt x="162" y="97"/>
                  <a:pt x="162" y="97"/>
                  <a:pt x="162" y="97"/>
                </a:cubicBezTo>
                <a:cubicBezTo>
                  <a:pt x="160" y="97"/>
                  <a:pt x="158" y="98"/>
                  <a:pt x="156" y="98"/>
                </a:cubicBezTo>
                <a:close/>
                <a:moveTo>
                  <a:pt x="81" y="97"/>
                </a:moveTo>
                <a:cubicBezTo>
                  <a:pt x="79" y="97"/>
                  <a:pt x="77" y="96"/>
                  <a:pt x="75" y="96"/>
                </a:cubicBezTo>
                <a:cubicBezTo>
                  <a:pt x="75" y="94"/>
                  <a:pt x="75" y="94"/>
                  <a:pt x="75" y="94"/>
                </a:cubicBezTo>
                <a:cubicBezTo>
                  <a:pt x="77" y="95"/>
                  <a:pt x="79" y="95"/>
                  <a:pt x="81" y="95"/>
                </a:cubicBezTo>
                <a:lnTo>
                  <a:pt x="81" y="97"/>
                </a:lnTo>
                <a:close/>
                <a:moveTo>
                  <a:pt x="168" y="96"/>
                </a:moveTo>
                <a:cubicBezTo>
                  <a:pt x="167" y="94"/>
                  <a:pt x="167" y="94"/>
                  <a:pt x="167" y="94"/>
                </a:cubicBezTo>
                <a:cubicBezTo>
                  <a:pt x="169" y="94"/>
                  <a:pt x="171" y="94"/>
                  <a:pt x="173" y="93"/>
                </a:cubicBezTo>
                <a:cubicBezTo>
                  <a:pt x="173" y="95"/>
                  <a:pt x="173" y="95"/>
                  <a:pt x="173" y="95"/>
                </a:cubicBezTo>
                <a:cubicBezTo>
                  <a:pt x="172" y="95"/>
                  <a:pt x="170" y="96"/>
                  <a:pt x="168" y="96"/>
                </a:cubicBezTo>
                <a:close/>
                <a:moveTo>
                  <a:pt x="69" y="95"/>
                </a:moveTo>
                <a:cubicBezTo>
                  <a:pt x="68" y="95"/>
                  <a:pt x="66" y="94"/>
                  <a:pt x="64" y="94"/>
                </a:cubicBezTo>
                <a:cubicBezTo>
                  <a:pt x="64" y="92"/>
                  <a:pt x="64" y="92"/>
                  <a:pt x="64" y="92"/>
                </a:cubicBezTo>
                <a:cubicBezTo>
                  <a:pt x="66" y="92"/>
                  <a:pt x="68" y="93"/>
                  <a:pt x="70" y="93"/>
                </a:cubicBezTo>
                <a:lnTo>
                  <a:pt x="69" y="95"/>
                </a:lnTo>
                <a:close/>
                <a:moveTo>
                  <a:pt x="179" y="94"/>
                </a:moveTo>
                <a:cubicBezTo>
                  <a:pt x="179" y="92"/>
                  <a:pt x="179" y="92"/>
                  <a:pt x="179" y="92"/>
                </a:cubicBezTo>
                <a:cubicBezTo>
                  <a:pt x="181" y="92"/>
                  <a:pt x="183" y="91"/>
                  <a:pt x="184" y="91"/>
                </a:cubicBezTo>
                <a:cubicBezTo>
                  <a:pt x="185" y="93"/>
                  <a:pt x="185" y="93"/>
                  <a:pt x="185" y="93"/>
                </a:cubicBezTo>
                <a:cubicBezTo>
                  <a:pt x="183" y="93"/>
                  <a:pt x="181" y="94"/>
                  <a:pt x="179" y="94"/>
                </a:cubicBezTo>
                <a:close/>
                <a:moveTo>
                  <a:pt x="58" y="93"/>
                </a:moveTo>
                <a:cubicBezTo>
                  <a:pt x="56" y="92"/>
                  <a:pt x="54" y="92"/>
                  <a:pt x="52" y="91"/>
                </a:cubicBezTo>
                <a:cubicBezTo>
                  <a:pt x="53" y="89"/>
                  <a:pt x="53" y="89"/>
                  <a:pt x="53" y="89"/>
                </a:cubicBezTo>
                <a:cubicBezTo>
                  <a:pt x="55" y="90"/>
                  <a:pt x="57" y="90"/>
                  <a:pt x="59" y="91"/>
                </a:cubicBezTo>
                <a:lnTo>
                  <a:pt x="58" y="93"/>
                </a:lnTo>
                <a:close/>
                <a:moveTo>
                  <a:pt x="190" y="91"/>
                </a:moveTo>
                <a:cubicBezTo>
                  <a:pt x="190" y="89"/>
                  <a:pt x="190" y="89"/>
                  <a:pt x="190" y="89"/>
                </a:cubicBezTo>
                <a:cubicBezTo>
                  <a:pt x="192" y="89"/>
                  <a:pt x="194" y="88"/>
                  <a:pt x="195" y="88"/>
                </a:cubicBezTo>
                <a:cubicBezTo>
                  <a:pt x="196" y="89"/>
                  <a:pt x="196" y="89"/>
                  <a:pt x="196" y="89"/>
                </a:cubicBezTo>
                <a:cubicBezTo>
                  <a:pt x="194" y="90"/>
                  <a:pt x="192" y="91"/>
                  <a:pt x="190" y="91"/>
                </a:cubicBezTo>
                <a:close/>
                <a:moveTo>
                  <a:pt x="47" y="89"/>
                </a:moveTo>
                <a:cubicBezTo>
                  <a:pt x="45" y="89"/>
                  <a:pt x="43" y="88"/>
                  <a:pt x="41" y="87"/>
                </a:cubicBezTo>
                <a:cubicBezTo>
                  <a:pt x="42" y="86"/>
                  <a:pt x="42" y="86"/>
                  <a:pt x="42" y="86"/>
                </a:cubicBezTo>
                <a:cubicBezTo>
                  <a:pt x="44" y="86"/>
                  <a:pt x="46" y="87"/>
                  <a:pt x="47" y="88"/>
                </a:cubicBezTo>
                <a:lnTo>
                  <a:pt x="47" y="89"/>
                </a:lnTo>
                <a:close/>
                <a:moveTo>
                  <a:pt x="202" y="88"/>
                </a:moveTo>
                <a:cubicBezTo>
                  <a:pt x="201" y="86"/>
                  <a:pt x="201" y="86"/>
                  <a:pt x="201" y="86"/>
                </a:cubicBezTo>
                <a:cubicBezTo>
                  <a:pt x="203" y="85"/>
                  <a:pt x="205" y="84"/>
                  <a:pt x="206" y="84"/>
                </a:cubicBezTo>
                <a:cubicBezTo>
                  <a:pt x="207" y="85"/>
                  <a:pt x="207" y="85"/>
                  <a:pt x="207" y="85"/>
                </a:cubicBezTo>
                <a:cubicBezTo>
                  <a:pt x="205" y="86"/>
                  <a:pt x="203" y="87"/>
                  <a:pt x="202" y="88"/>
                </a:cubicBezTo>
                <a:close/>
                <a:moveTo>
                  <a:pt x="36" y="85"/>
                </a:moveTo>
                <a:cubicBezTo>
                  <a:pt x="34" y="85"/>
                  <a:pt x="32" y="84"/>
                  <a:pt x="31" y="83"/>
                </a:cubicBezTo>
                <a:cubicBezTo>
                  <a:pt x="31" y="81"/>
                  <a:pt x="31" y="81"/>
                  <a:pt x="31" y="81"/>
                </a:cubicBezTo>
                <a:cubicBezTo>
                  <a:pt x="33" y="82"/>
                  <a:pt x="35" y="83"/>
                  <a:pt x="37" y="84"/>
                </a:cubicBezTo>
                <a:lnTo>
                  <a:pt x="36" y="85"/>
                </a:lnTo>
                <a:close/>
                <a:moveTo>
                  <a:pt x="212" y="83"/>
                </a:moveTo>
                <a:cubicBezTo>
                  <a:pt x="212" y="81"/>
                  <a:pt x="212" y="81"/>
                  <a:pt x="212" y="81"/>
                </a:cubicBezTo>
                <a:cubicBezTo>
                  <a:pt x="213" y="81"/>
                  <a:pt x="215" y="80"/>
                  <a:pt x="217" y="79"/>
                </a:cubicBezTo>
                <a:cubicBezTo>
                  <a:pt x="218" y="81"/>
                  <a:pt x="218" y="81"/>
                  <a:pt x="218" y="81"/>
                </a:cubicBezTo>
                <a:cubicBezTo>
                  <a:pt x="216" y="81"/>
                  <a:pt x="214" y="82"/>
                  <a:pt x="212" y="83"/>
                </a:cubicBezTo>
                <a:close/>
                <a:moveTo>
                  <a:pt x="25" y="80"/>
                </a:moveTo>
                <a:cubicBezTo>
                  <a:pt x="24" y="79"/>
                  <a:pt x="22" y="79"/>
                  <a:pt x="20" y="78"/>
                </a:cubicBezTo>
                <a:cubicBezTo>
                  <a:pt x="21" y="76"/>
                  <a:pt x="21" y="76"/>
                  <a:pt x="21" y="76"/>
                </a:cubicBezTo>
                <a:cubicBezTo>
                  <a:pt x="23" y="77"/>
                  <a:pt x="25" y="78"/>
                  <a:pt x="26" y="79"/>
                </a:cubicBezTo>
                <a:lnTo>
                  <a:pt x="25" y="80"/>
                </a:lnTo>
                <a:close/>
                <a:moveTo>
                  <a:pt x="223" y="78"/>
                </a:moveTo>
                <a:cubicBezTo>
                  <a:pt x="222" y="76"/>
                  <a:pt x="222" y="76"/>
                  <a:pt x="222" y="76"/>
                </a:cubicBezTo>
                <a:cubicBezTo>
                  <a:pt x="223" y="75"/>
                  <a:pt x="225" y="74"/>
                  <a:pt x="226" y="73"/>
                </a:cubicBezTo>
                <a:cubicBezTo>
                  <a:pt x="228" y="74"/>
                  <a:pt x="228" y="74"/>
                  <a:pt x="228" y="74"/>
                </a:cubicBezTo>
                <a:cubicBezTo>
                  <a:pt x="226" y="75"/>
                  <a:pt x="224" y="77"/>
                  <a:pt x="223" y="78"/>
                </a:cubicBezTo>
                <a:close/>
                <a:moveTo>
                  <a:pt x="15" y="74"/>
                </a:moveTo>
                <a:cubicBezTo>
                  <a:pt x="14" y="73"/>
                  <a:pt x="12" y="72"/>
                  <a:pt x="11" y="70"/>
                </a:cubicBezTo>
                <a:cubicBezTo>
                  <a:pt x="12" y="69"/>
                  <a:pt x="12" y="69"/>
                  <a:pt x="12" y="69"/>
                </a:cubicBezTo>
                <a:cubicBezTo>
                  <a:pt x="13" y="70"/>
                  <a:pt x="15" y="71"/>
                  <a:pt x="17" y="73"/>
                </a:cubicBezTo>
                <a:lnTo>
                  <a:pt x="15" y="74"/>
                </a:lnTo>
                <a:close/>
                <a:moveTo>
                  <a:pt x="232" y="71"/>
                </a:moveTo>
                <a:cubicBezTo>
                  <a:pt x="231" y="69"/>
                  <a:pt x="231" y="69"/>
                  <a:pt x="231" y="69"/>
                </a:cubicBezTo>
                <a:cubicBezTo>
                  <a:pt x="232" y="68"/>
                  <a:pt x="234" y="67"/>
                  <a:pt x="235" y="65"/>
                </a:cubicBezTo>
                <a:cubicBezTo>
                  <a:pt x="236" y="66"/>
                  <a:pt x="236" y="66"/>
                  <a:pt x="236" y="66"/>
                </a:cubicBezTo>
                <a:cubicBezTo>
                  <a:pt x="235" y="68"/>
                  <a:pt x="234" y="69"/>
                  <a:pt x="232" y="71"/>
                </a:cubicBezTo>
                <a:close/>
                <a:moveTo>
                  <a:pt x="7" y="66"/>
                </a:moveTo>
                <a:cubicBezTo>
                  <a:pt x="5" y="65"/>
                  <a:pt x="4" y="63"/>
                  <a:pt x="3" y="61"/>
                </a:cubicBezTo>
                <a:cubicBezTo>
                  <a:pt x="5" y="60"/>
                  <a:pt x="5" y="60"/>
                  <a:pt x="5" y="60"/>
                </a:cubicBezTo>
                <a:cubicBezTo>
                  <a:pt x="6" y="62"/>
                  <a:pt x="7" y="63"/>
                  <a:pt x="8" y="65"/>
                </a:cubicBezTo>
                <a:lnTo>
                  <a:pt x="7" y="66"/>
                </a:lnTo>
                <a:close/>
                <a:moveTo>
                  <a:pt x="240" y="62"/>
                </a:moveTo>
                <a:cubicBezTo>
                  <a:pt x="238" y="61"/>
                  <a:pt x="238" y="61"/>
                  <a:pt x="238" y="61"/>
                </a:cubicBezTo>
                <a:cubicBezTo>
                  <a:pt x="239" y="59"/>
                  <a:pt x="240" y="57"/>
                  <a:pt x="240" y="56"/>
                </a:cubicBezTo>
                <a:cubicBezTo>
                  <a:pt x="242" y="56"/>
                  <a:pt x="242" y="56"/>
                  <a:pt x="242" y="56"/>
                </a:cubicBezTo>
                <a:cubicBezTo>
                  <a:pt x="242" y="58"/>
                  <a:pt x="241" y="60"/>
                  <a:pt x="240" y="62"/>
                </a:cubicBezTo>
                <a:close/>
                <a:moveTo>
                  <a:pt x="1" y="56"/>
                </a:moveTo>
                <a:cubicBezTo>
                  <a:pt x="0" y="54"/>
                  <a:pt x="0" y="52"/>
                  <a:pt x="0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2" y="52"/>
                  <a:pt x="2" y="54"/>
                  <a:pt x="3" y="55"/>
                </a:cubicBezTo>
                <a:lnTo>
                  <a:pt x="1" y="56"/>
                </a:lnTo>
                <a:close/>
                <a:moveTo>
                  <a:pt x="243" y="50"/>
                </a:moveTo>
                <a:cubicBezTo>
                  <a:pt x="241" y="50"/>
                  <a:pt x="241" y="50"/>
                  <a:pt x="241" y="50"/>
                </a:cubicBezTo>
                <a:cubicBezTo>
                  <a:pt x="242" y="50"/>
                  <a:pt x="242" y="50"/>
                  <a:pt x="242" y="50"/>
                </a:cubicBezTo>
                <a:cubicBezTo>
                  <a:pt x="241" y="50"/>
                  <a:pt x="241" y="50"/>
                  <a:pt x="241" y="50"/>
                </a:cubicBezTo>
                <a:cubicBezTo>
                  <a:pt x="241" y="48"/>
                  <a:pt x="241" y="46"/>
                  <a:pt x="240" y="45"/>
                </a:cubicBezTo>
                <a:cubicBezTo>
                  <a:pt x="242" y="44"/>
                  <a:pt x="242" y="44"/>
                  <a:pt x="242" y="44"/>
                </a:cubicBezTo>
                <a:cubicBezTo>
                  <a:pt x="243" y="46"/>
                  <a:pt x="243" y="48"/>
                  <a:pt x="243" y="50"/>
                </a:cubicBezTo>
                <a:close/>
                <a:moveTo>
                  <a:pt x="3" y="44"/>
                </a:moveTo>
                <a:cubicBezTo>
                  <a:pt x="1" y="44"/>
                  <a:pt x="1" y="44"/>
                  <a:pt x="1" y="44"/>
                </a:cubicBezTo>
                <a:cubicBezTo>
                  <a:pt x="2" y="42"/>
                  <a:pt x="2" y="40"/>
                  <a:pt x="3" y="38"/>
                </a:cubicBezTo>
                <a:cubicBezTo>
                  <a:pt x="5" y="39"/>
                  <a:pt x="5" y="39"/>
                  <a:pt x="5" y="39"/>
                </a:cubicBezTo>
                <a:cubicBezTo>
                  <a:pt x="4" y="41"/>
                  <a:pt x="3" y="43"/>
                  <a:pt x="3" y="44"/>
                </a:cubicBezTo>
                <a:close/>
                <a:moveTo>
                  <a:pt x="238" y="40"/>
                </a:moveTo>
                <a:cubicBezTo>
                  <a:pt x="237" y="38"/>
                  <a:pt x="236" y="36"/>
                  <a:pt x="235" y="35"/>
                </a:cubicBezTo>
                <a:cubicBezTo>
                  <a:pt x="236" y="34"/>
                  <a:pt x="236" y="34"/>
                  <a:pt x="236" y="34"/>
                </a:cubicBezTo>
                <a:cubicBezTo>
                  <a:pt x="238" y="35"/>
                  <a:pt x="239" y="37"/>
                  <a:pt x="240" y="39"/>
                </a:cubicBezTo>
                <a:lnTo>
                  <a:pt x="238" y="40"/>
                </a:lnTo>
                <a:close/>
                <a:moveTo>
                  <a:pt x="8" y="35"/>
                </a:moveTo>
                <a:cubicBezTo>
                  <a:pt x="7" y="34"/>
                  <a:pt x="7" y="34"/>
                  <a:pt x="7" y="34"/>
                </a:cubicBezTo>
                <a:cubicBezTo>
                  <a:pt x="8" y="32"/>
                  <a:pt x="9" y="31"/>
                  <a:pt x="11" y="29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2"/>
                  <a:pt x="9" y="33"/>
                  <a:pt x="8" y="35"/>
                </a:cubicBezTo>
                <a:close/>
                <a:moveTo>
                  <a:pt x="231" y="31"/>
                </a:moveTo>
                <a:cubicBezTo>
                  <a:pt x="230" y="30"/>
                  <a:pt x="228" y="28"/>
                  <a:pt x="227" y="27"/>
                </a:cubicBezTo>
                <a:cubicBezTo>
                  <a:pt x="228" y="26"/>
                  <a:pt x="228" y="26"/>
                  <a:pt x="228" y="26"/>
                </a:cubicBezTo>
                <a:cubicBezTo>
                  <a:pt x="230" y="27"/>
                  <a:pt x="231" y="28"/>
                  <a:pt x="232" y="29"/>
                </a:cubicBezTo>
                <a:lnTo>
                  <a:pt x="231" y="31"/>
                </a:lnTo>
                <a:close/>
                <a:moveTo>
                  <a:pt x="17" y="27"/>
                </a:moveTo>
                <a:cubicBezTo>
                  <a:pt x="15" y="26"/>
                  <a:pt x="15" y="26"/>
                  <a:pt x="15" y="26"/>
                </a:cubicBezTo>
                <a:cubicBezTo>
                  <a:pt x="17" y="24"/>
                  <a:pt x="19" y="23"/>
                  <a:pt x="20" y="22"/>
                </a:cubicBezTo>
                <a:cubicBezTo>
                  <a:pt x="21" y="24"/>
                  <a:pt x="21" y="24"/>
                  <a:pt x="21" y="24"/>
                </a:cubicBezTo>
                <a:cubicBezTo>
                  <a:pt x="20" y="25"/>
                  <a:pt x="18" y="26"/>
                  <a:pt x="17" y="27"/>
                </a:cubicBezTo>
                <a:close/>
                <a:moveTo>
                  <a:pt x="222" y="24"/>
                </a:moveTo>
                <a:cubicBezTo>
                  <a:pt x="220" y="23"/>
                  <a:pt x="219" y="22"/>
                  <a:pt x="217" y="21"/>
                </a:cubicBezTo>
                <a:cubicBezTo>
                  <a:pt x="218" y="19"/>
                  <a:pt x="218" y="19"/>
                  <a:pt x="218" y="19"/>
                </a:cubicBezTo>
                <a:cubicBezTo>
                  <a:pt x="220" y="20"/>
                  <a:pt x="221" y="21"/>
                  <a:pt x="223" y="22"/>
                </a:cubicBezTo>
                <a:lnTo>
                  <a:pt x="222" y="24"/>
                </a:lnTo>
                <a:close/>
                <a:moveTo>
                  <a:pt x="26" y="21"/>
                </a:moveTo>
                <a:cubicBezTo>
                  <a:pt x="25" y="19"/>
                  <a:pt x="25" y="19"/>
                  <a:pt x="25" y="19"/>
                </a:cubicBezTo>
                <a:cubicBezTo>
                  <a:pt x="27" y="18"/>
                  <a:pt x="29" y="18"/>
                  <a:pt x="31" y="17"/>
                </a:cubicBezTo>
                <a:cubicBezTo>
                  <a:pt x="31" y="18"/>
                  <a:pt x="31" y="18"/>
                  <a:pt x="31" y="18"/>
                </a:cubicBezTo>
                <a:cubicBezTo>
                  <a:pt x="30" y="19"/>
                  <a:pt x="28" y="20"/>
                  <a:pt x="26" y="21"/>
                </a:cubicBezTo>
                <a:close/>
                <a:moveTo>
                  <a:pt x="212" y="19"/>
                </a:moveTo>
                <a:cubicBezTo>
                  <a:pt x="210" y="18"/>
                  <a:pt x="208" y="17"/>
                  <a:pt x="207" y="16"/>
                </a:cubicBezTo>
                <a:cubicBezTo>
                  <a:pt x="207" y="14"/>
                  <a:pt x="207" y="14"/>
                  <a:pt x="207" y="14"/>
                </a:cubicBezTo>
                <a:cubicBezTo>
                  <a:pt x="209" y="15"/>
                  <a:pt x="211" y="16"/>
                  <a:pt x="213" y="17"/>
                </a:cubicBezTo>
                <a:lnTo>
                  <a:pt x="212" y="19"/>
                </a:lnTo>
                <a:close/>
                <a:moveTo>
                  <a:pt x="37" y="16"/>
                </a:moveTo>
                <a:cubicBezTo>
                  <a:pt x="36" y="14"/>
                  <a:pt x="36" y="14"/>
                  <a:pt x="36" y="14"/>
                </a:cubicBezTo>
                <a:cubicBezTo>
                  <a:pt x="38" y="14"/>
                  <a:pt x="40" y="13"/>
                  <a:pt x="41" y="12"/>
                </a:cubicBezTo>
                <a:cubicBezTo>
                  <a:pt x="42" y="14"/>
                  <a:pt x="42" y="14"/>
                  <a:pt x="42" y="14"/>
                </a:cubicBezTo>
                <a:cubicBezTo>
                  <a:pt x="40" y="15"/>
                  <a:pt x="38" y="15"/>
                  <a:pt x="37" y="16"/>
                </a:cubicBezTo>
                <a:close/>
                <a:moveTo>
                  <a:pt x="201" y="14"/>
                </a:moveTo>
                <a:cubicBezTo>
                  <a:pt x="200" y="14"/>
                  <a:pt x="198" y="13"/>
                  <a:pt x="196" y="12"/>
                </a:cubicBezTo>
                <a:cubicBezTo>
                  <a:pt x="196" y="11"/>
                  <a:pt x="196" y="11"/>
                  <a:pt x="196" y="11"/>
                </a:cubicBezTo>
                <a:cubicBezTo>
                  <a:pt x="198" y="11"/>
                  <a:pt x="200" y="12"/>
                  <a:pt x="202" y="12"/>
                </a:cubicBezTo>
                <a:lnTo>
                  <a:pt x="201" y="14"/>
                </a:lnTo>
                <a:close/>
                <a:moveTo>
                  <a:pt x="48" y="12"/>
                </a:moveTo>
                <a:cubicBezTo>
                  <a:pt x="47" y="10"/>
                  <a:pt x="47" y="10"/>
                  <a:pt x="47" y="10"/>
                </a:cubicBezTo>
                <a:cubicBezTo>
                  <a:pt x="49" y="10"/>
                  <a:pt x="51" y="9"/>
                  <a:pt x="53" y="9"/>
                </a:cubicBezTo>
                <a:cubicBezTo>
                  <a:pt x="53" y="11"/>
                  <a:pt x="53" y="11"/>
                  <a:pt x="53" y="11"/>
                </a:cubicBezTo>
                <a:cubicBezTo>
                  <a:pt x="51" y="11"/>
                  <a:pt x="49" y="12"/>
                  <a:pt x="48" y="12"/>
                </a:cubicBezTo>
                <a:close/>
                <a:moveTo>
                  <a:pt x="190" y="11"/>
                </a:moveTo>
                <a:cubicBezTo>
                  <a:pt x="188" y="10"/>
                  <a:pt x="187" y="10"/>
                  <a:pt x="185" y="9"/>
                </a:cubicBezTo>
                <a:cubicBezTo>
                  <a:pt x="185" y="7"/>
                  <a:pt x="185" y="7"/>
                  <a:pt x="185" y="7"/>
                </a:cubicBezTo>
                <a:cubicBezTo>
                  <a:pt x="187" y="8"/>
                  <a:pt x="189" y="8"/>
                  <a:pt x="191" y="9"/>
                </a:cubicBezTo>
                <a:lnTo>
                  <a:pt x="190" y="11"/>
                </a:lnTo>
                <a:close/>
                <a:moveTo>
                  <a:pt x="59" y="9"/>
                </a:moveTo>
                <a:cubicBezTo>
                  <a:pt x="58" y="7"/>
                  <a:pt x="58" y="7"/>
                  <a:pt x="58" y="7"/>
                </a:cubicBezTo>
                <a:cubicBezTo>
                  <a:pt x="60" y="7"/>
                  <a:pt x="62" y="6"/>
                  <a:pt x="64" y="6"/>
                </a:cubicBezTo>
                <a:cubicBezTo>
                  <a:pt x="64" y="8"/>
                  <a:pt x="64" y="8"/>
                  <a:pt x="64" y="8"/>
                </a:cubicBezTo>
                <a:cubicBezTo>
                  <a:pt x="62" y="8"/>
                  <a:pt x="60" y="9"/>
                  <a:pt x="59" y="9"/>
                </a:cubicBezTo>
                <a:close/>
                <a:moveTo>
                  <a:pt x="179" y="8"/>
                </a:moveTo>
                <a:cubicBezTo>
                  <a:pt x="177" y="7"/>
                  <a:pt x="175" y="7"/>
                  <a:pt x="173" y="7"/>
                </a:cubicBezTo>
                <a:cubicBezTo>
                  <a:pt x="174" y="5"/>
                  <a:pt x="174" y="5"/>
                  <a:pt x="174" y="5"/>
                </a:cubicBezTo>
                <a:cubicBezTo>
                  <a:pt x="176" y="5"/>
                  <a:pt x="178" y="6"/>
                  <a:pt x="180" y="6"/>
                </a:cubicBezTo>
                <a:lnTo>
                  <a:pt x="179" y="8"/>
                </a:lnTo>
                <a:close/>
                <a:moveTo>
                  <a:pt x="70" y="7"/>
                </a:moveTo>
                <a:cubicBezTo>
                  <a:pt x="70" y="5"/>
                  <a:pt x="70" y="5"/>
                  <a:pt x="70" y="5"/>
                </a:cubicBezTo>
                <a:cubicBezTo>
                  <a:pt x="71" y="4"/>
                  <a:pt x="73" y="4"/>
                  <a:pt x="75" y="4"/>
                </a:cubicBezTo>
                <a:cubicBezTo>
                  <a:pt x="76" y="6"/>
                  <a:pt x="76" y="6"/>
                  <a:pt x="76" y="6"/>
                </a:cubicBezTo>
                <a:cubicBezTo>
                  <a:pt x="74" y="6"/>
                  <a:pt x="72" y="6"/>
                  <a:pt x="70" y="7"/>
                </a:cubicBezTo>
                <a:close/>
                <a:moveTo>
                  <a:pt x="168" y="6"/>
                </a:moveTo>
                <a:cubicBezTo>
                  <a:pt x="166" y="5"/>
                  <a:pt x="164" y="5"/>
                  <a:pt x="162" y="5"/>
                </a:cubicBezTo>
                <a:cubicBezTo>
                  <a:pt x="162" y="3"/>
                  <a:pt x="162" y="3"/>
                  <a:pt x="162" y="3"/>
                </a:cubicBezTo>
                <a:cubicBezTo>
                  <a:pt x="164" y="3"/>
                  <a:pt x="166" y="3"/>
                  <a:pt x="168" y="4"/>
                </a:cubicBezTo>
                <a:lnTo>
                  <a:pt x="168" y="6"/>
                </a:lnTo>
                <a:close/>
                <a:moveTo>
                  <a:pt x="81" y="5"/>
                </a:moveTo>
                <a:cubicBezTo>
                  <a:pt x="81" y="3"/>
                  <a:pt x="81" y="3"/>
                  <a:pt x="81" y="3"/>
                </a:cubicBezTo>
                <a:cubicBezTo>
                  <a:pt x="83" y="3"/>
                  <a:pt x="85" y="2"/>
                  <a:pt x="87" y="2"/>
                </a:cubicBezTo>
                <a:cubicBezTo>
                  <a:pt x="87" y="4"/>
                  <a:pt x="87" y="4"/>
                  <a:pt x="87" y="4"/>
                </a:cubicBezTo>
                <a:cubicBezTo>
                  <a:pt x="85" y="4"/>
                  <a:pt x="83" y="4"/>
                  <a:pt x="81" y="5"/>
                </a:cubicBezTo>
                <a:close/>
                <a:moveTo>
                  <a:pt x="156" y="4"/>
                </a:moveTo>
                <a:cubicBezTo>
                  <a:pt x="154" y="4"/>
                  <a:pt x="153" y="3"/>
                  <a:pt x="151" y="3"/>
                </a:cubicBezTo>
                <a:cubicBezTo>
                  <a:pt x="151" y="1"/>
                  <a:pt x="151" y="1"/>
                  <a:pt x="151" y="1"/>
                </a:cubicBezTo>
                <a:cubicBezTo>
                  <a:pt x="153" y="2"/>
                  <a:pt x="155" y="2"/>
                  <a:pt x="157" y="2"/>
                </a:cubicBezTo>
                <a:lnTo>
                  <a:pt x="156" y="4"/>
                </a:lnTo>
                <a:close/>
                <a:moveTo>
                  <a:pt x="93" y="3"/>
                </a:moveTo>
                <a:cubicBezTo>
                  <a:pt x="93" y="1"/>
                  <a:pt x="93" y="1"/>
                  <a:pt x="93" y="1"/>
                </a:cubicBezTo>
                <a:cubicBezTo>
                  <a:pt x="94" y="1"/>
                  <a:pt x="96" y="1"/>
                  <a:pt x="98" y="1"/>
                </a:cubicBezTo>
                <a:cubicBezTo>
                  <a:pt x="99" y="3"/>
                  <a:pt x="99" y="3"/>
                  <a:pt x="99" y="3"/>
                </a:cubicBezTo>
                <a:cubicBezTo>
                  <a:pt x="97" y="3"/>
                  <a:pt x="95" y="3"/>
                  <a:pt x="93" y="3"/>
                </a:cubicBezTo>
                <a:close/>
                <a:moveTo>
                  <a:pt x="145" y="3"/>
                </a:moveTo>
                <a:cubicBezTo>
                  <a:pt x="143" y="3"/>
                  <a:pt x="141" y="2"/>
                  <a:pt x="139" y="2"/>
                </a:cubicBezTo>
                <a:cubicBezTo>
                  <a:pt x="139" y="0"/>
                  <a:pt x="139" y="0"/>
                  <a:pt x="139" y="0"/>
                </a:cubicBezTo>
                <a:cubicBezTo>
                  <a:pt x="141" y="1"/>
                  <a:pt x="143" y="1"/>
                  <a:pt x="145" y="1"/>
                </a:cubicBezTo>
                <a:lnTo>
                  <a:pt x="145" y="3"/>
                </a:lnTo>
                <a:close/>
                <a:moveTo>
                  <a:pt x="104" y="2"/>
                </a:moveTo>
                <a:cubicBezTo>
                  <a:pt x="104" y="0"/>
                  <a:pt x="104" y="0"/>
                  <a:pt x="104" y="0"/>
                </a:cubicBezTo>
                <a:cubicBezTo>
                  <a:pt x="106" y="0"/>
                  <a:pt x="108" y="0"/>
                  <a:pt x="110" y="0"/>
                </a:cubicBezTo>
                <a:cubicBezTo>
                  <a:pt x="110" y="2"/>
                  <a:pt x="110" y="2"/>
                  <a:pt x="110" y="2"/>
                </a:cubicBezTo>
                <a:cubicBezTo>
                  <a:pt x="108" y="2"/>
                  <a:pt x="106" y="2"/>
                  <a:pt x="104" y="2"/>
                </a:cubicBezTo>
                <a:close/>
                <a:moveTo>
                  <a:pt x="133" y="2"/>
                </a:moveTo>
                <a:cubicBezTo>
                  <a:pt x="131" y="2"/>
                  <a:pt x="130" y="2"/>
                  <a:pt x="128" y="2"/>
                </a:cubicBezTo>
                <a:cubicBezTo>
                  <a:pt x="128" y="0"/>
                  <a:pt x="128" y="0"/>
                  <a:pt x="128" y="0"/>
                </a:cubicBezTo>
                <a:cubicBezTo>
                  <a:pt x="130" y="0"/>
                  <a:pt x="132" y="0"/>
                  <a:pt x="133" y="0"/>
                </a:cubicBezTo>
                <a:lnTo>
                  <a:pt x="133" y="2"/>
                </a:lnTo>
                <a:close/>
                <a:moveTo>
                  <a:pt x="116" y="2"/>
                </a:moveTo>
                <a:cubicBezTo>
                  <a:pt x="116" y="0"/>
                  <a:pt x="116" y="0"/>
                  <a:pt x="116" y="0"/>
                </a:cubicBezTo>
                <a:cubicBezTo>
                  <a:pt x="118" y="0"/>
                  <a:pt x="120" y="0"/>
                  <a:pt x="122" y="0"/>
                </a:cubicBezTo>
                <a:cubicBezTo>
                  <a:pt x="122" y="0"/>
                  <a:pt x="122" y="0"/>
                  <a:pt x="122" y="0"/>
                </a:cubicBezTo>
                <a:cubicBezTo>
                  <a:pt x="122" y="2"/>
                  <a:pt x="122" y="2"/>
                  <a:pt x="122" y="2"/>
                </a:cubicBezTo>
                <a:cubicBezTo>
                  <a:pt x="122" y="2"/>
                  <a:pt x="122" y="2"/>
                  <a:pt x="122" y="2"/>
                </a:cubicBezTo>
                <a:cubicBezTo>
                  <a:pt x="120" y="2"/>
                  <a:pt x="118" y="2"/>
                  <a:pt x="116" y="2"/>
                </a:cubicBezTo>
                <a:close/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6" name="Freeform 116"/>
          <p:cNvSpPr>
            <a:spLocks/>
          </p:cNvSpPr>
          <p:nvPr/>
        </p:nvSpPr>
        <p:spPr bwMode="auto">
          <a:xfrm>
            <a:off x="2574925" y="1253444"/>
            <a:ext cx="144463" cy="147637"/>
          </a:xfrm>
          <a:custGeom>
            <a:avLst/>
            <a:gdLst>
              <a:gd name="T0" fmla="*/ 49 w 73"/>
              <a:gd name="T1" fmla="*/ 26 h 74"/>
              <a:gd name="T2" fmla="*/ 36 w 73"/>
              <a:gd name="T3" fmla="*/ 17 h 74"/>
              <a:gd name="T4" fmla="*/ 29 w 73"/>
              <a:gd name="T5" fmla="*/ 21 h 74"/>
              <a:gd name="T6" fmla="*/ 71 w 73"/>
              <a:gd name="T7" fmla="*/ 48 h 74"/>
              <a:gd name="T8" fmla="*/ 44 w 73"/>
              <a:gd name="T9" fmla="*/ 68 h 74"/>
              <a:gd name="T10" fmla="*/ 40 w 73"/>
              <a:gd name="T11" fmla="*/ 67 h 74"/>
              <a:gd name="T12" fmla="*/ 40 w 73"/>
              <a:gd name="T13" fmla="*/ 74 h 74"/>
              <a:gd name="T14" fmla="*/ 33 w 73"/>
              <a:gd name="T15" fmla="*/ 74 h 74"/>
              <a:gd name="T16" fmla="*/ 33 w 73"/>
              <a:gd name="T17" fmla="*/ 66 h 74"/>
              <a:gd name="T18" fmla="*/ 21 w 73"/>
              <a:gd name="T19" fmla="*/ 59 h 74"/>
              <a:gd name="T20" fmla="*/ 19 w 73"/>
              <a:gd name="T21" fmla="*/ 66 h 74"/>
              <a:gd name="T22" fmla="*/ 0 w 73"/>
              <a:gd name="T23" fmla="*/ 66 h 74"/>
              <a:gd name="T24" fmla="*/ 2 w 73"/>
              <a:gd name="T25" fmla="*/ 43 h 74"/>
              <a:gd name="T26" fmla="*/ 21 w 73"/>
              <a:gd name="T27" fmla="*/ 43 h 74"/>
              <a:gd name="T28" fmla="*/ 34 w 73"/>
              <a:gd name="T29" fmla="*/ 52 h 74"/>
              <a:gd name="T30" fmla="*/ 43 w 73"/>
              <a:gd name="T31" fmla="*/ 47 h 74"/>
              <a:gd name="T32" fmla="*/ 4 w 73"/>
              <a:gd name="T33" fmla="*/ 22 h 74"/>
              <a:gd name="T34" fmla="*/ 28 w 73"/>
              <a:gd name="T35" fmla="*/ 5 h 74"/>
              <a:gd name="T36" fmla="*/ 32 w 73"/>
              <a:gd name="T37" fmla="*/ 5 h 74"/>
              <a:gd name="T38" fmla="*/ 32 w 73"/>
              <a:gd name="T39" fmla="*/ 0 h 74"/>
              <a:gd name="T40" fmla="*/ 38 w 73"/>
              <a:gd name="T41" fmla="*/ 0 h 74"/>
              <a:gd name="T42" fmla="*/ 38 w 73"/>
              <a:gd name="T43" fmla="*/ 7 h 74"/>
              <a:gd name="T44" fmla="*/ 48 w 73"/>
              <a:gd name="T45" fmla="*/ 13 h 74"/>
              <a:gd name="T46" fmla="*/ 49 w 73"/>
              <a:gd name="T47" fmla="*/ 7 h 74"/>
              <a:gd name="T48" fmla="*/ 65 w 73"/>
              <a:gd name="T49" fmla="*/ 7 h 74"/>
              <a:gd name="T50" fmla="*/ 67 w 73"/>
              <a:gd name="T51" fmla="*/ 26 h 74"/>
              <a:gd name="T52" fmla="*/ 49 w 73"/>
              <a:gd name="T53" fmla="*/ 2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3" h="74">
                <a:moveTo>
                  <a:pt x="49" y="26"/>
                </a:moveTo>
                <a:cubicBezTo>
                  <a:pt x="48" y="20"/>
                  <a:pt x="43" y="17"/>
                  <a:pt x="36" y="17"/>
                </a:cubicBezTo>
                <a:cubicBezTo>
                  <a:pt x="33" y="17"/>
                  <a:pt x="29" y="18"/>
                  <a:pt x="29" y="21"/>
                </a:cubicBezTo>
                <a:cubicBezTo>
                  <a:pt x="29" y="29"/>
                  <a:pt x="69" y="27"/>
                  <a:pt x="71" y="48"/>
                </a:cubicBezTo>
                <a:cubicBezTo>
                  <a:pt x="73" y="62"/>
                  <a:pt x="57" y="68"/>
                  <a:pt x="44" y="68"/>
                </a:cubicBezTo>
                <a:cubicBezTo>
                  <a:pt x="42" y="68"/>
                  <a:pt x="41" y="68"/>
                  <a:pt x="40" y="67"/>
                </a:cubicBezTo>
                <a:cubicBezTo>
                  <a:pt x="40" y="74"/>
                  <a:pt x="40" y="74"/>
                  <a:pt x="40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3" y="66"/>
                  <a:pt x="33" y="66"/>
                  <a:pt x="33" y="66"/>
                </a:cubicBezTo>
                <a:cubicBezTo>
                  <a:pt x="27" y="64"/>
                  <a:pt x="23" y="61"/>
                  <a:pt x="21" y="59"/>
                </a:cubicBezTo>
                <a:cubicBezTo>
                  <a:pt x="19" y="66"/>
                  <a:pt x="19" y="66"/>
                  <a:pt x="19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2" y="43"/>
                  <a:pt x="2" y="43"/>
                  <a:pt x="2" y="43"/>
                </a:cubicBezTo>
                <a:cubicBezTo>
                  <a:pt x="21" y="43"/>
                  <a:pt x="21" y="43"/>
                  <a:pt x="21" y="43"/>
                </a:cubicBezTo>
                <a:cubicBezTo>
                  <a:pt x="21" y="50"/>
                  <a:pt x="30" y="52"/>
                  <a:pt x="34" y="52"/>
                </a:cubicBezTo>
                <a:cubicBezTo>
                  <a:pt x="38" y="52"/>
                  <a:pt x="43" y="51"/>
                  <a:pt x="43" y="47"/>
                </a:cubicBezTo>
                <a:cubicBezTo>
                  <a:pt x="43" y="40"/>
                  <a:pt x="3" y="43"/>
                  <a:pt x="4" y="22"/>
                </a:cubicBezTo>
                <a:cubicBezTo>
                  <a:pt x="5" y="10"/>
                  <a:pt x="18" y="5"/>
                  <a:pt x="28" y="5"/>
                </a:cubicBezTo>
                <a:cubicBezTo>
                  <a:pt x="29" y="5"/>
                  <a:pt x="30" y="5"/>
                  <a:pt x="32" y="5"/>
                </a:cubicBezTo>
                <a:cubicBezTo>
                  <a:pt x="32" y="0"/>
                  <a:pt x="32" y="0"/>
                  <a:pt x="32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7"/>
                  <a:pt x="38" y="7"/>
                  <a:pt x="38" y="7"/>
                </a:cubicBezTo>
                <a:cubicBezTo>
                  <a:pt x="42" y="8"/>
                  <a:pt x="46" y="10"/>
                  <a:pt x="48" y="13"/>
                </a:cubicBezTo>
                <a:cubicBezTo>
                  <a:pt x="49" y="7"/>
                  <a:pt x="49" y="7"/>
                  <a:pt x="49" y="7"/>
                </a:cubicBezTo>
                <a:cubicBezTo>
                  <a:pt x="65" y="7"/>
                  <a:pt x="65" y="7"/>
                  <a:pt x="65" y="7"/>
                </a:cubicBezTo>
                <a:cubicBezTo>
                  <a:pt x="67" y="26"/>
                  <a:pt x="67" y="26"/>
                  <a:pt x="67" y="26"/>
                </a:cubicBezTo>
                <a:lnTo>
                  <a:pt x="49" y="26"/>
                </a:lnTo>
                <a:close/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7" name="Freeform 117"/>
          <p:cNvSpPr>
            <a:spLocks/>
          </p:cNvSpPr>
          <p:nvPr/>
        </p:nvSpPr>
        <p:spPr bwMode="auto">
          <a:xfrm>
            <a:off x="2351088" y="1348694"/>
            <a:ext cx="573088" cy="176212"/>
          </a:xfrm>
          <a:custGeom>
            <a:avLst/>
            <a:gdLst>
              <a:gd name="T0" fmla="*/ 263 w 289"/>
              <a:gd name="T1" fmla="*/ 28 h 89"/>
              <a:gd name="T2" fmla="*/ 236 w 289"/>
              <a:gd name="T3" fmla="*/ 40 h 89"/>
              <a:gd name="T4" fmla="*/ 210 w 289"/>
              <a:gd name="T5" fmla="*/ 48 h 89"/>
              <a:gd name="T6" fmla="*/ 184 w 289"/>
              <a:gd name="T7" fmla="*/ 52 h 89"/>
              <a:gd name="T8" fmla="*/ 157 w 289"/>
              <a:gd name="T9" fmla="*/ 55 h 89"/>
              <a:gd name="T10" fmla="*/ 145 w 289"/>
              <a:gd name="T11" fmla="*/ 55 h 89"/>
              <a:gd name="T12" fmla="*/ 131 w 289"/>
              <a:gd name="T13" fmla="*/ 55 h 89"/>
              <a:gd name="T14" fmla="*/ 105 w 289"/>
              <a:gd name="T15" fmla="*/ 52 h 89"/>
              <a:gd name="T16" fmla="*/ 78 w 289"/>
              <a:gd name="T17" fmla="*/ 48 h 89"/>
              <a:gd name="T18" fmla="*/ 52 w 289"/>
              <a:gd name="T19" fmla="*/ 40 h 89"/>
              <a:gd name="T20" fmla="*/ 26 w 289"/>
              <a:gd name="T21" fmla="*/ 27 h 89"/>
              <a:gd name="T22" fmla="*/ 0 w 289"/>
              <a:gd name="T23" fmla="*/ 0 h 89"/>
              <a:gd name="T24" fmla="*/ 0 w 289"/>
              <a:gd name="T25" fmla="*/ 35 h 89"/>
              <a:gd name="T26" fmla="*/ 26 w 289"/>
              <a:gd name="T27" fmla="*/ 61 h 89"/>
              <a:gd name="T28" fmla="*/ 52 w 289"/>
              <a:gd name="T29" fmla="*/ 74 h 89"/>
              <a:gd name="T30" fmla="*/ 78 w 289"/>
              <a:gd name="T31" fmla="*/ 82 h 89"/>
              <a:gd name="T32" fmla="*/ 105 w 289"/>
              <a:gd name="T33" fmla="*/ 87 h 89"/>
              <a:gd name="T34" fmla="*/ 131 w 289"/>
              <a:gd name="T35" fmla="*/ 89 h 89"/>
              <a:gd name="T36" fmla="*/ 145 w 289"/>
              <a:gd name="T37" fmla="*/ 89 h 89"/>
              <a:gd name="T38" fmla="*/ 157 w 289"/>
              <a:gd name="T39" fmla="*/ 89 h 89"/>
              <a:gd name="T40" fmla="*/ 184 w 289"/>
              <a:gd name="T41" fmla="*/ 87 h 89"/>
              <a:gd name="T42" fmla="*/ 210 w 289"/>
              <a:gd name="T43" fmla="*/ 82 h 89"/>
              <a:gd name="T44" fmla="*/ 236 w 289"/>
              <a:gd name="T45" fmla="*/ 74 h 89"/>
              <a:gd name="T46" fmla="*/ 263 w 289"/>
              <a:gd name="T47" fmla="*/ 62 h 89"/>
              <a:gd name="T48" fmla="*/ 289 w 289"/>
              <a:gd name="T49" fmla="*/ 35 h 89"/>
              <a:gd name="T50" fmla="*/ 289 w 289"/>
              <a:gd name="T51" fmla="*/ 0 h 89"/>
              <a:gd name="T52" fmla="*/ 263 w 289"/>
              <a:gd name="T53" fmla="*/ 28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89" h="89">
                <a:moveTo>
                  <a:pt x="263" y="28"/>
                </a:moveTo>
                <a:cubicBezTo>
                  <a:pt x="255" y="32"/>
                  <a:pt x="246" y="37"/>
                  <a:pt x="236" y="40"/>
                </a:cubicBezTo>
                <a:cubicBezTo>
                  <a:pt x="228" y="43"/>
                  <a:pt x="220" y="46"/>
                  <a:pt x="210" y="48"/>
                </a:cubicBezTo>
                <a:cubicBezTo>
                  <a:pt x="202" y="50"/>
                  <a:pt x="193" y="51"/>
                  <a:pt x="184" y="52"/>
                </a:cubicBezTo>
                <a:cubicBezTo>
                  <a:pt x="175" y="54"/>
                  <a:pt x="166" y="54"/>
                  <a:pt x="157" y="55"/>
                </a:cubicBezTo>
                <a:cubicBezTo>
                  <a:pt x="153" y="55"/>
                  <a:pt x="149" y="55"/>
                  <a:pt x="145" y="55"/>
                </a:cubicBezTo>
                <a:cubicBezTo>
                  <a:pt x="140" y="55"/>
                  <a:pt x="136" y="55"/>
                  <a:pt x="131" y="55"/>
                </a:cubicBezTo>
                <a:cubicBezTo>
                  <a:pt x="122" y="54"/>
                  <a:pt x="113" y="53"/>
                  <a:pt x="105" y="52"/>
                </a:cubicBezTo>
                <a:cubicBezTo>
                  <a:pt x="96" y="51"/>
                  <a:pt x="87" y="50"/>
                  <a:pt x="78" y="48"/>
                </a:cubicBezTo>
                <a:cubicBezTo>
                  <a:pt x="69" y="46"/>
                  <a:pt x="60" y="43"/>
                  <a:pt x="52" y="40"/>
                </a:cubicBezTo>
                <a:cubicBezTo>
                  <a:pt x="42" y="36"/>
                  <a:pt x="33" y="32"/>
                  <a:pt x="26" y="27"/>
                </a:cubicBezTo>
                <a:cubicBezTo>
                  <a:pt x="13" y="19"/>
                  <a:pt x="4" y="10"/>
                  <a:pt x="0" y="0"/>
                </a:cubicBezTo>
                <a:cubicBezTo>
                  <a:pt x="0" y="8"/>
                  <a:pt x="0" y="27"/>
                  <a:pt x="0" y="35"/>
                </a:cubicBezTo>
                <a:cubicBezTo>
                  <a:pt x="4" y="44"/>
                  <a:pt x="13" y="53"/>
                  <a:pt x="26" y="61"/>
                </a:cubicBezTo>
                <a:cubicBezTo>
                  <a:pt x="33" y="66"/>
                  <a:pt x="42" y="70"/>
                  <a:pt x="52" y="74"/>
                </a:cubicBezTo>
                <a:cubicBezTo>
                  <a:pt x="60" y="77"/>
                  <a:pt x="69" y="80"/>
                  <a:pt x="78" y="82"/>
                </a:cubicBezTo>
                <a:cubicBezTo>
                  <a:pt x="87" y="84"/>
                  <a:pt x="96" y="86"/>
                  <a:pt x="105" y="87"/>
                </a:cubicBezTo>
                <a:cubicBezTo>
                  <a:pt x="113" y="88"/>
                  <a:pt x="122" y="89"/>
                  <a:pt x="131" y="89"/>
                </a:cubicBezTo>
                <a:cubicBezTo>
                  <a:pt x="136" y="89"/>
                  <a:pt x="140" y="89"/>
                  <a:pt x="145" y="89"/>
                </a:cubicBezTo>
                <a:cubicBezTo>
                  <a:pt x="149" y="89"/>
                  <a:pt x="153" y="89"/>
                  <a:pt x="157" y="89"/>
                </a:cubicBezTo>
                <a:cubicBezTo>
                  <a:pt x="166" y="89"/>
                  <a:pt x="175" y="88"/>
                  <a:pt x="184" y="87"/>
                </a:cubicBezTo>
                <a:cubicBezTo>
                  <a:pt x="193" y="86"/>
                  <a:pt x="202" y="84"/>
                  <a:pt x="210" y="82"/>
                </a:cubicBezTo>
                <a:cubicBezTo>
                  <a:pt x="219" y="80"/>
                  <a:pt x="228" y="77"/>
                  <a:pt x="236" y="74"/>
                </a:cubicBezTo>
                <a:cubicBezTo>
                  <a:pt x="246" y="71"/>
                  <a:pt x="255" y="66"/>
                  <a:pt x="263" y="62"/>
                </a:cubicBezTo>
                <a:cubicBezTo>
                  <a:pt x="276" y="54"/>
                  <a:pt x="285" y="45"/>
                  <a:pt x="289" y="35"/>
                </a:cubicBezTo>
                <a:cubicBezTo>
                  <a:pt x="289" y="27"/>
                  <a:pt x="289" y="8"/>
                  <a:pt x="289" y="0"/>
                </a:cubicBezTo>
                <a:cubicBezTo>
                  <a:pt x="285" y="10"/>
                  <a:pt x="276" y="20"/>
                  <a:pt x="263" y="28"/>
                </a:cubicBezTo>
                <a:close/>
              </a:path>
            </a:pathLst>
          </a:custGeom>
          <a:solidFill>
            <a:srgbClr val="E3B7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8" name="Oval 118"/>
          <p:cNvSpPr>
            <a:spLocks noChangeArrowheads="1"/>
          </p:cNvSpPr>
          <p:nvPr/>
        </p:nvSpPr>
        <p:spPr bwMode="auto">
          <a:xfrm>
            <a:off x="2351088" y="1132794"/>
            <a:ext cx="573088" cy="261937"/>
          </a:xfrm>
          <a:prstGeom prst="ellipse">
            <a:avLst/>
          </a:prstGeom>
          <a:solidFill>
            <a:srgbClr val="D1A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9" name="Oval 119"/>
          <p:cNvSpPr>
            <a:spLocks noChangeArrowheads="1"/>
          </p:cNvSpPr>
          <p:nvPr/>
        </p:nvSpPr>
        <p:spPr bwMode="auto">
          <a:xfrm>
            <a:off x="2398713" y="1155019"/>
            <a:ext cx="477838" cy="193675"/>
          </a:xfrm>
          <a:prstGeom prst="ellipse">
            <a:avLst/>
          </a:prstGeom>
          <a:solidFill>
            <a:srgbClr val="F5D4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0" name="Freeform 120"/>
          <p:cNvSpPr>
            <a:spLocks noEditPoints="1"/>
          </p:cNvSpPr>
          <p:nvPr/>
        </p:nvSpPr>
        <p:spPr bwMode="auto">
          <a:xfrm>
            <a:off x="2397125" y="1153431"/>
            <a:ext cx="481013" cy="198437"/>
          </a:xfrm>
          <a:custGeom>
            <a:avLst/>
            <a:gdLst>
              <a:gd name="T0" fmla="*/ 122 w 243"/>
              <a:gd name="T1" fmla="*/ 98 h 100"/>
              <a:gd name="T2" fmla="*/ 116 w 243"/>
              <a:gd name="T3" fmla="*/ 100 h 100"/>
              <a:gd name="T4" fmla="*/ 116 w 243"/>
              <a:gd name="T5" fmla="*/ 100 h 100"/>
              <a:gd name="T6" fmla="*/ 139 w 243"/>
              <a:gd name="T7" fmla="*/ 99 h 100"/>
              <a:gd name="T8" fmla="*/ 98 w 243"/>
              <a:gd name="T9" fmla="*/ 97 h 100"/>
              <a:gd name="T10" fmla="*/ 145 w 243"/>
              <a:gd name="T11" fmla="*/ 97 h 100"/>
              <a:gd name="T12" fmla="*/ 92 w 243"/>
              <a:gd name="T13" fmla="*/ 98 h 100"/>
              <a:gd name="T14" fmla="*/ 92 w 243"/>
              <a:gd name="T15" fmla="*/ 98 h 100"/>
              <a:gd name="T16" fmla="*/ 162 w 243"/>
              <a:gd name="T17" fmla="*/ 97 h 100"/>
              <a:gd name="T18" fmla="*/ 75 w 243"/>
              <a:gd name="T19" fmla="*/ 94 h 100"/>
              <a:gd name="T20" fmla="*/ 167 w 243"/>
              <a:gd name="T21" fmla="*/ 94 h 100"/>
              <a:gd name="T22" fmla="*/ 69 w 243"/>
              <a:gd name="T23" fmla="*/ 95 h 100"/>
              <a:gd name="T24" fmla="*/ 69 w 243"/>
              <a:gd name="T25" fmla="*/ 95 h 100"/>
              <a:gd name="T26" fmla="*/ 185 w 243"/>
              <a:gd name="T27" fmla="*/ 93 h 100"/>
              <a:gd name="T28" fmla="*/ 53 w 243"/>
              <a:gd name="T29" fmla="*/ 89 h 100"/>
              <a:gd name="T30" fmla="*/ 190 w 243"/>
              <a:gd name="T31" fmla="*/ 89 h 100"/>
              <a:gd name="T32" fmla="*/ 47 w 243"/>
              <a:gd name="T33" fmla="*/ 89 h 100"/>
              <a:gd name="T34" fmla="*/ 47 w 243"/>
              <a:gd name="T35" fmla="*/ 89 h 100"/>
              <a:gd name="T36" fmla="*/ 207 w 243"/>
              <a:gd name="T37" fmla="*/ 85 h 100"/>
              <a:gd name="T38" fmla="*/ 31 w 243"/>
              <a:gd name="T39" fmla="*/ 81 h 100"/>
              <a:gd name="T40" fmla="*/ 212 w 243"/>
              <a:gd name="T41" fmla="*/ 81 h 100"/>
              <a:gd name="T42" fmla="*/ 25 w 243"/>
              <a:gd name="T43" fmla="*/ 80 h 100"/>
              <a:gd name="T44" fmla="*/ 25 w 243"/>
              <a:gd name="T45" fmla="*/ 80 h 100"/>
              <a:gd name="T46" fmla="*/ 228 w 243"/>
              <a:gd name="T47" fmla="*/ 74 h 100"/>
              <a:gd name="T48" fmla="*/ 12 w 243"/>
              <a:gd name="T49" fmla="*/ 69 h 100"/>
              <a:gd name="T50" fmla="*/ 231 w 243"/>
              <a:gd name="T51" fmla="*/ 69 h 100"/>
              <a:gd name="T52" fmla="*/ 7 w 243"/>
              <a:gd name="T53" fmla="*/ 66 h 100"/>
              <a:gd name="T54" fmla="*/ 7 w 243"/>
              <a:gd name="T55" fmla="*/ 66 h 100"/>
              <a:gd name="T56" fmla="*/ 242 w 243"/>
              <a:gd name="T57" fmla="*/ 56 h 100"/>
              <a:gd name="T58" fmla="*/ 2 w 243"/>
              <a:gd name="T59" fmla="*/ 50 h 100"/>
              <a:gd name="T60" fmla="*/ 243 w 243"/>
              <a:gd name="T61" fmla="*/ 50 h 100"/>
              <a:gd name="T62" fmla="*/ 240 w 243"/>
              <a:gd name="T63" fmla="*/ 45 h 100"/>
              <a:gd name="T64" fmla="*/ 3 w 243"/>
              <a:gd name="T65" fmla="*/ 44 h 100"/>
              <a:gd name="T66" fmla="*/ 3 w 243"/>
              <a:gd name="T67" fmla="*/ 44 h 100"/>
              <a:gd name="T68" fmla="*/ 240 w 243"/>
              <a:gd name="T69" fmla="*/ 39 h 100"/>
              <a:gd name="T70" fmla="*/ 11 w 243"/>
              <a:gd name="T71" fmla="*/ 29 h 100"/>
              <a:gd name="T72" fmla="*/ 227 w 243"/>
              <a:gd name="T73" fmla="*/ 27 h 100"/>
              <a:gd name="T74" fmla="*/ 17 w 243"/>
              <a:gd name="T75" fmla="*/ 27 h 100"/>
              <a:gd name="T76" fmla="*/ 17 w 243"/>
              <a:gd name="T77" fmla="*/ 27 h 100"/>
              <a:gd name="T78" fmla="*/ 223 w 243"/>
              <a:gd name="T79" fmla="*/ 22 h 100"/>
              <a:gd name="T80" fmla="*/ 31 w 243"/>
              <a:gd name="T81" fmla="*/ 17 h 100"/>
              <a:gd name="T82" fmla="*/ 207 w 243"/>
              <a:gd name="T83" fmla="*/ 16 h 100"/>
              <a:gd name="T84" fmla="*/ 37 w 243"/>
              <a:gd name="T85" fmla="*/ 16 h 100"/>
              <a:gd name="T86" fmla="*/ 37 w 243"/>
              <a:gd name="T87" fmla="*/ 16 h 100"/>
              <a:gd name="T88" fmla="*/ 202 w 243"/>
              <a:gd name="T89" fmla="*/ 12 h 100"/>
              <a:gd name="T90" fmla="*/ 53 w 243"/>
              <a:gd name="T91" fmla="*/ 9 h 100"/>
              <a:gd name="T92" fmla="*/ 185 w 243"/>
              <a:gd name="T93" fmla="*/ 9 h 100"/>
              <a:gd name="T94" fmla="*/ 59 w 243"/>
              <a:gd name="T95" fmla="*/ 9 h 100"/>
              <a:gd name="T96" fmla="*/ 59 w 243"/>
              <a:gd name="T97" fmla="*/ 9 h 100"/>
              <a:gd name="T98" fmla="*/ 180 w 243"/>
              <a:gd name="T99" fmla="*/ 6 h 100"/>
              <a:gd name="T100" fmla="*/ 75 w 243"/>
              <a:gd name="T101" fmla="*/ 4 h 100"/>
              <a:gd name="T102" fmla="*/ 162 w 243"/>
              <a:gd name="T103" fmla="*/ 5 h 100"/>
              <a:gd name="T104" fmla="*/ 81 w 243"/>
              <a:gd name="T105" fmla="*/ 5 h 100"/>
              <a:gd name="T106" fmla="*/ 81 w 243"/>
              <a:gd name="T107" fmla="*/ 5 h 100"/>
              <a:gd name="T108" fmla="*/ 157 w 243"/>
              <a:gd name="T109" fmla="*/ 2 h 100"/>
              <a:gd name="T110" fmla="*/ 98 w 243"/>
              <a:gd name="T111" fmla="*/ 1 h 100"/>
              <a:gd name="T112" fmla="*/ 139 w 243"/>
              <a:gd name="T113" fmla="*/ 2 h 100"/>
              <a:gd name="T114" fmla="*/ 104 w 243"/>
              <a:gd name="T115" fmla="*/ 2 h 100"/>
              <a:gd name="T116" fmla="*/ 104 w 243"/>
              <a:gd name="T117" fmla="*/ 2 h 100"/>
              <a:gd name="T118" fmla="*/ 133 w 243"/>
              <a:gd name="T119" fmla="*/ 0 h 100"/>
              <a:gd name="T120" fmla="*/ 122 w 243"/>
              <a:gd name="T121" fmla="*/ 0 h 100"/>
              <a:gd name="T122" fmla="*/ 116 w 243"/>
              <a:gd name="T123" fmla="*/ 2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43" h="100">
                <a:moveTo>
                  <a:pt x="122" y="100"/>
                </a:moveTo>
                <a:cubicBezTo>
                  <a:pt x="121" y="99"/>
                  <a:pt x="121" y="99"/>
                  <a:pt x="121" y="99"/>
                </a:cubicBezTo>
                <a:cubicBezTo>
                  <a:pt x="121" y="98"/>
                  <a:pt x="121" y="98"/>
                  <a:pt x="121" y="98"/>
                </a:cubicBezTo>
                <a:cubicBezTo>
                  <a:pt x="122" y="98"/>
                  <a:pt x="122" y="98"/>
                  <a:pt x="122" y="98"/>
                </a:cubicBezTo>
                <a:cubicBezTo>
                  <a:pt x="123" y="98"/>
                  <a:pt x="125" y="98"/>
                  <a:pt x="127" y="98"/>
                </a:cubicBezTo>
                <a:cubicBezTo>
                  <a:pt x="127" y="100"/>
                  <a:pt x="127" y="100"/>
                  <a:pt x="127" y="100"/>
                </a:cubicBezTo>
                <a:cubicBezTo>
                  <a:pt x="125" y="100"/>
                  <a:pt x="123" y="100"/>
                  <a:pt x="122" y="100"/>
                </a:cubicBezTo>
                <a:moveTo>
                  <a:pt x="116" y="100"/>
                </a:moveTo>
                <a:cubicBezTo>
                  <a:pt x="114" y="100"/>
                  <a:pt x="112" y="100"/>
                  <a:pt x="110" y="100"/>
                </a:cubicBezTo>
                <a:cubicBezTo>
                  <a:pt x="110" y="98"/>
                  <a:pt x="110" y="98"/>
                  <a:pt x="110" y="98"/>
                </a:cubicBezTo>
                <a:cubicBezTo>
                  <a:pt x="112" y="98"/>
                  <a:pt x="114" y="98"/>
                  <a:pt x="116" y="98"/>
                </a:cubicBezTo>
                <a:cubicBezTo>
                  <a:pt x="116" y="100"/>
                  <a:pt x="116" y="100"/>
                  <a:pt x="116" y="100"/>
                </a:cubicBezTo>
                <a:moveTo>
                  <a:pt x="133" y="100"/>
                </a:moveTo>
                <a:cubicBezTo>
                  <a:pt x="133" y="98"/>
                  <a:pt x="133" y="98"/>
                  <a:pt x="133" y="98"/>
                </a:cubicBezTo>
                <a:cubicBezTo>
                  <a:pt x="135" y="98"/>
                  <a:pt x="137" y="98"/>
                  <a:pt x="139" y="97"/>
                </a:cubicBezTo>
                <a:cubicBezTo>
                  <a:pt x="139" y="99"/>
                  <a:pt x="139" y="99"/>
                  <a:pt x="139" y="99"/>
                </a:cubicBezTo>
                <a:cubicBezTo>
                  <a:pt x="137" y="99"/>
                  <a:pt x="135" y="100"/>
                  <a:pt x="133" y="100"/>
                </a:cubicBezTo>
                <a:moveTo>
                  <a:pt x="104" y="99"/>
                </a:moveTo>
                <a:cubicBezTo>
                  <a:pt x="102" y="99"/>
                  <a:pt x="100" y="99"/>
                  <a:pt x="98" y="99"/>
                </a:cubicBezTo>
                <a:cubicBezTo>
                  <a:pt x="98" y="97"/>
                  <a:pt x="98" y="97"/>
                  <a:pt x="98" y="97"/>
                </a:cubicBezTo>
                <a:cubicBezTo>
                  <a:pt x="100" y="97"/>
                  <a:pt x="102" y="97"/>
                  <a:pt x="104" y="97"/>
                </a:cubicBezTo>
                <a:cubicBezTo>
                  <a:pt x="104" y="99"/>
                  <a:pt x="104" y="99"/>
                  <a:pt x="104" y="99"/>
                </a:cubicBezTo>
                <a:moveTo>
                  <a:pt x="145" y="99"/>
                </a:moveTo>
                <a:cubicBezTo>
                  <a:pt x="145" y="97"/>
                  <a:pt x="145" y="97"/>
                  <a:pt x="145" y="97"/>
                </a:cubicBezTo>
                <a:cubicBezTo>
                  <a:pt x="146" y="97"/>
                  <a:pt x="148" y="97"/>
                  <a:pt x="150" y="97"/>
                </a:cubicBezTo>
                <a:cubicBezTo>
                  <a:pt x="150" y="98"/>
                  <a:pt x="150" y="98"/>
                  <a:pt x="150" y="98"/>
                </a:cubicBezTo>
                <a:cubicBezTo>
                  <a:pt x="149" y="99"/>
                  <a:pt x="147" y="99"/>
                  <a:pt x="145" y="99"/>
                </a:cubicBezTo>
                <a:moveTo>
                  <a:pt x="92" y="98"/>
                </a:moveTo>
                <a:cubicBezTo>
                  <a:pt x="91" y="98"/>
                  <a:pt x="89" y="98"/>
                  <a:pt x="87" y="98"/>
                </a:cubicBezTo>
                <a:cubicBezTo>
                  <a:pt x="87" y="96"/>
                  <a:pt x="87" y="96"/>
                  <a:pt x="87" y="96"/>
                </a:cubicBezTo>
                <a:cubicBezTo>
                  <a:pt x="89" y="96"/>
                  <a:pt x="91" y="96"/>
                  <a:pt x="93" y="96"/>
                </a:cubicBezTo>
                <a:cubicBezTo>
                  <a:pt x="92" y="98"/>
                  <a:pt x="92" y="98"/>
                  <a:pt x="92" y="98"/>
                </a:cubicBezTo>
                <a:moveTo>
                  <a:pt x="156" y="98"/>
                </a:moveTo>
                <a:cubicBezTo>
                  <a:pt x="156" y="96"/>
                  <a:pt x="156" y="96"/>
                  <a:pt x="156" y="96"/>
                </a:cubicBezTo>
                <a:cubicBezTo>
                  <a:pt x="158" y="96"/>
                  <a:pt x="160" y="95"/>
                  <a:pt x="162" y="95"/>
                </a:cubicBezTo>
                <a:cubicBezTo>
                  <a:pt x="162" y="97"/>
                  <a:pt x="162" y="97"/>
                  <a:pt x="162" y="97"/>
                </a:cubicBezTo>
                <a:cubicBezTo>
                  <a:pt x="160" y="97"/>
                  <a:pt x="158" y="98"/>
                  <a:pt x="156" y="98"/>
                </a:cubicBezTo>
                <a:moveTo>
                  <a:pt x="81" y="97"/>
                </a:moveTo>
                <a:cubicBezTo>
                  <a:pt x="79" y="97"/>
                  <a:pt x="77" y="96"/>
                  <a:pt x="75" y="96"/>
                </a:cubicBezTo>
                <a:cubicBezTo>
                  <a:pt x="75" y="94"/>
                  <a:pt x="75" y="94"/>
                  <a:pt x="75" y="94"/>
                </a:cubicBezTo>
                <a:cubicBezTo>
                  <a:pt x="77" y="95"/>
                  <a:pt x="79" y="95"/>
                  <a:pt x="81" y="95"/>
                </a:cubicBezTo>
                <a:cubicBezTo>
                  <a:pt x="81" y="97"/>
                  <a:pt x="81" y="97"/>
                  <a:pt x="81" y="97"/>
                </a:cubicBezTo>
                <a:moveTo>
                  <a:pt x="168" y="96"/>
                </a:moveTo>
                <a:cubicBezTo>
                  <a:pt x="167" y="94"/>
                  <a:pt x="167" y="94"/>
                  <a:pt x="167" y="94"/>
                </a:cubicBezTo>
                <a:cubicBezTo>
                  <a:pt x="169" y="94"/>
                  <a:pt x="171" y="94"/>
                  <a:pt x="173" y="93"/>
                </a:cubicBezTo>
                <a:cubicBezTo>
                  <a:pt x="173" y="95"/>
                  <a:pt x="173" y="95"/>
                  <a:pt x="173" y="95"/>
                </a:cubicBezTo>
                <a:cubicBezTo>
                  <a:pt x="172" y="95"/>
                  <a:pt x="170" y="96"/>
                  <a:pt x="168" y="96"/>
                </a:cubicBezTo>
                <a:moveTo>
                  <a:pt x="69" y="95"/>
                </a:moveTo>
                <a:cubicBezTo>
                  <a:pt x="68" y="95"/>
                  <a:pt x="66" y="94"/>
                  <a:pt x="64" y="94"/>
                </a:cubicBezTo>
                <a:cubicBezTo>
                  <a:pt x="64" y="92"/>
                  <a:pt x="64" y="92"/>
                  <a:pt x="64" y="92"/>
                </a:cubicBezTo>
                <a:cubicBezTo>
                  <a:pt x="66" y="92"/>
                  <a:pt x="68" y="93"/>
                  <a:pt x="70" y="93"/>
                </a:cubicBezTo>
                <a:cubicBezTo>
                  <a:pt x="69" y="95"/>
                  <a:pt x="69" y="95"/>
                  <a:pt x="69" y="95"/>
                </a:cubicBezTo>
                <a:moveTo>
                  <a:pt x="179" y="94"/>
                </a:moveTo>
                <a:cubicBezTo>
                  <a:pt x="179" y="92"/>
                  <a:pt x="179" y="92"/>
                  <a:pt x="179" y="92"/>
                </a:cubicBezTo>
                <a:cubicBezTo>
                  <a:pt x="181" y="92"/>
                  <a:pt x="183" y="91"/>
                  <a:pt x="184" y="91"/>
                </a:cubicBezTo>
                <a:cubicBezTo>
                  <a:pt x="185" y="93"/>
                  <a:pt x="185" y="93"/>
                  <a:pt x="185" y="93"/>
                </a:cubicBezTo>
                <a:cubicBezTo>
                  <a:pt x="183" y="93"/>
                  <a:pt x="181" y="93"/>
                  <a:pt x="179" y="94"/>
                </a:cubicBezTo>
                <a:moveTo>
                  <a:pt x="58" y="92"/>
                </a:moveTo>
                <a:cubicBezTo>
                  <a:pt x="56" y="92"/>
                  <a:pt x="54" y="92"/>
                  <a:pt x="52" y="91"/>
                </a:cubicBezTo>
                <a:cubicBezTo>
                  <a:pt x="53" y="89"/>
                  <a:pt x="53" y="89"/>
                  <a:pt x="53" y="89"/>
                </a:cubicBezTo>
                <a:cubicBezTo>
                  <a:pt x="55" y="90"/>
                  <a:pt x="57" y="90"/>
                  <a:pt x="59" y="91"/>
                </a:cubicBezTo>
                <a:cubicBezTo>
                  <a:pt x="58" y="92"/>
                  <a:pt x="58" y="92"/>
                  <a:pt x="58" y="92"/>
                </a:cubicBezTo>
                <a:moveTo>
                  <a:pt x="190" y="91"/>
                </a:moveTo>
                <a:cubicBezTo>
                  <a:pt x="190" y="89"/>
                  <a:pt x="190" y="89"/>
                  <a:pt x="190" y="89"/>
                </a:cubicBezTo>
                <a:cubicBezTo>
                  <a:pt x="192" y="89"/>
                  <a:pt x="194" y="88"/>
                  <a:pt x="195" y="88"/>
                </a:cubicBezTo>
                <a:cubicBezTo>
                  <a:pt x="196" y="89"/>
                  <a:pt x="196" y="89"/>
                  <a:pt x="196" y="89"/>
                </a:cubicBezTo>
                <a:cubicBezTo>
                  <a:pt x="194" y="90"/>
                  <a:pt x="192" y="91"/>
                  <a:pt x="190" y="91"/>
                </a:cubicBezTo>
                <a:moveTo>
                  <a:pt x="47" y="89"/>
                </a:moveTo>
                <a:cubicBezTo>
                  <a:pt x="45" y="89"/>
                  <a:pt x="43" y="88"/>
                  <a:pt x="41" y="87"/>
                </a:cubicBezTo>
                <a:cubicBezTo>
                  <a:pt x="42" y="86"/>
                  <a:pt x="42" y="86"/>
                  <a:pt x="42" y="86"/>
                </a:cubicBezTo>
                <a:cubicBezTo>
                  <a:pt x="44" y="86"/>
                  <a:pt x="46" y="87"/>
                  <a:pt x="47" y="87"/>
                </a:cubicBezTo>
                <a:cubicBezTo>
                  <a:pt x="47" y="89"/>
                  <a:pt x="47" y="89"/>
                  <a:pt x="47" y="89"/>
                </a:cubicBezTo>
                <a:moveTo>
                  <a:pt x="202" y="88"/>
                </a:moveTo>
                <a:cubicBezTo>
                  <a:pt x="201" y="86"/>
                  <a:pt x="201" y="86"/>
                  <a:pt x="201" y="86"/>
                </a:cubicBezTo>
                <a:cubicBezTo>
                  <a:pt x="203" y="85"/>
                  <a:pt x="205" y="84"/>
                  <a:pt x="206" y="84"/>
                </a:cubicBezTo>
                <a:cubicBezTo>
                  <a:pt x="207" y="85"/>
                  <a:pt x="207" y="85"/>
                  <a:pt x="207" y="85"/>
                </a:cubicBezTo>
                <a:cubicBezTo>
                  <a:pt x="205" y="86"/>
                  <a:pt x="203" y="87"/>
                  <a:pt x="202" y="88"/>
                </a:cubicBezTo>
                <a:moveTo>
                  <a:pt x="36" y="85"/>
                </a:moveTo>
                <a:cubicBezTo>
                  <a:pt x="34" y="85"/>
                  <a:pt x="32" y="84"/>
                  <a:pt x="31" y="83"/>
                </a:cubicBezTo>
                <a:cubicBezTo>
                  <a:pt x="31" y="81"/>
                  <a:pt x="31" y="81"/>
                  <a:pt x="31" y="81"/>
                </a:cubicBezTo>
                <a:cubicBezTo>
                  <a:pt x="33" y="82"/>
                  <a:pt x="35" y="83"/>
                  <a:pt x="37" y="84"/>
                </a:cubicBezTo>
                <a:cubicBezTo>
                  <a:pt x="36" y="85"/>
                  <a:pt x="36" y="85"/>
                  <a:pt x="36" y="85"/>
                </a:cubicBezTo>
                <a:moveTo>
                  <a:pt x="212" y="83"/>
                </a:moveTo>
                <a:cubicBezTo>
                  <a:pt x="212" y="81"/>
                  <a:pt x="212" y="81"/>
                  <a:pt x="212" y="81"/>
                </a:cubicBezTo>
                <a:cubicBezTo>
                  <a:pt x="213" y="81"/>
                  <a:pt x="215" y="80"/>
                  <a:pt x="217" y="79"/>
                </a:cubicBezTo>
                <a:cubicBezTo>
                  <a:pt x="218" y="81"/>
                  <a:pt x="218" y="81"/>
                  <a:pt x="218" y="81"/>
                </a:cubicBezTo>
                <a:cubicBezTo>
                  <a:pt x="216" y="81"/>
                  <a:pt x="214" y="82"/>
                  <a:pt x="212" y="83"/>
                </a:cubicBezTo>
                <a:moveTo>
                  <a:pt x="25" y="80"/>
                </a:moveTo>
                <a:cubicBezTo>
                  <a:pt x="24" y="79"/>
                  <a:pt x="22" y="78"/>
                  <a:pt x="20" y="77"/>
                </a:cubicBezTo>
                <a:cubicBezTo>
                  <a:pt x="21" y="76"/>
                  <a:pt x="21" y="76"/>
                  <a:pt x="21" y="76"/>
                </a:cubicBezTo>
                <a:cubicBezTo>
                  <a:pt x="23" y="77"/>
                  <a:pt x="25" y="78"/>
                  <a:pt x="26" y="79"/>
                </a:cubicBezTo>
                <a:cubicBezTo>
                  <a:pt x="25" y="80"/>
                  <a:pt x="25" y="80"/>
                  <a:pt x="25" y="80"/>
                </a:cubicBezTo>
                <a:moveTo>
                  <a:pt x="223" y="78"/>
                </a:moveTo>
                <a:cubicBezTo>
                  <a:pt x="222" y="76"/>
                  <a:pt x="222" y="76"/>
                  <a:pt x="222" y="76"/>
                </a:cubicBezTo>
                <a:cubicBezTo>
                  <a:pt x="223" y="75"/>
                  <a:pt x="225" y="74"/>
                  <a:pt x="226" y="73"/>
                </a:cubicBezTo>
                <a:cubicBezTo>
                  <a:pt x="228" y="74"/>
                  <a:pt x="228" y="74"/>
                  <a:pt x="228" y="74"/>
                </a:cubicBezTo>
                <a:cubicBezTo>
                  <a:pt x="226" y="75"/>
                  <a:pt x="224" y="77"/>
                  <a:pt x="223" y="78"/>
                </a:cubicBezTo>
                <a:moveTo>
                  <a:pt x="15" y="74"/>
                </a:moveTo>
                <a:cubicBezTo>
                  <a:pt x="14" y="73"/>
                  <a:pt x="12" y="72"/>
                  <a:pt x="11" y="70"/>
                </a:cubicBezTo>
                <a:cubicBezTo>
                  <a:pt x="12" y="69"/>
                  <a:pt x="12" y="69"/>
                  <a:pt x="12" y="69"/>
                </a:cubicBezTo>
                <a:cubicBezTo>
                  <a:pt x="13" y="70"/>
                  <a:pt x="15" y="71"/>
                  <a:pt x="17" y="73"/>
                </a:cubicBezTo>
                <a:cubicBezTo>
                  <a:pt x="15" y="74"/>
                  <a:pt x="15" y="74"/>
                  <a:pt x="15" y="74"/>
                </a:cubicBezTo>
                <a:moveTo>
                  <a:pt x="232" y="71"/>
                </a:moveTo>
                <a:cubicBezTo>
                  <a:pt x="231" y="69"/>
                  <a:pt x="231" y="69"/>
                  <a:pt x="231" y="69"/>
                </a:cubicBezTo>
                <a:cubicBezTo>
                  <a:pt x="232" y="68"/>
                  <a:pt x="234" y="66"/>
                  <a:pt x="235" y="65"/>
                </a:cubicBezTo>
                <a:cubicBezTo>
                  <a:pt x="236" y="66"/>
                  <a:pt x="236" y="66"/>
                  <a:pt x="236" y="66"/>
                </a:cubicBezTo>
                <a:cubicBezTo>
                  <a:pt x="235" y="68"/>
                  <a:pt x="234" y="69"/>
                  <a:pt x="232" y="71"/>
                </a:cubicBezTo>
                <a:moveTo>
                  <a:pt x="7" y="66"/>
                </a:moveTo>
                <a:cubicBezTo>
                  <a:pt x="5" y="65"/>
                  <a:pt x="4" y="63"/>
                  <a:pt x="3" y="61"/>
                </a:cubicBezTo>
                <a:cubicBezTo>
                  <a:pt x="5" y="60"/>
                  <a:pt x="5" y="60"/>
                  <a:pt x="5" y="60"/>
                </a:cubicBezTo>
                <a:cubicBezTo>
                  <a:pt x="6" y="62"/>
                  <a:pt x="7" y="63"/>
                  <a:pt x="8" y="65"/>
                </a:cubicBezTo>
                <a:cubicBezTo>
                  <a:pt x="7" y="66"/>
                  <a:pt x="7" y="66"/>
                  <a:pt x="7" y="66"/>
                </a:cubicBezTo>
                <a:moveTo>
                  <a:pt x="240" y="61"/>
                </a:moveTo>
                <a:cubicBezTo>
                  <a:pt x="238" y="61"/>
                  <a:pt x="238" y="61"/>
                  <a:pt x="238" y="61"/>
                </a:cubicBezTo>
                <a:cubicBezTo>
                  <a:pt x="239" y="59"/>
                  <a:pt x="240" y="57"/>
                  <a:pt x="240" y="55"/>
                </a:cubicBezTo>
                <a:cubicBezTo>
                  <a:pt x="242" y="56"/>
                  <a:pt x="242" y="56"/>
                  <a:pt x="242" y="56"/>
                </a:cubicBezTo>
                <a:cubicBezTo>
                  <a:pt x="242" y="58"/>
                  <a:pt x="241" y="60"/>
                  <a:pt x="240" y="61"/>
                </a:cubicBezTo>
                <a:moveTo>
                  <a:pt x="1" y="56"/>
                </a:moveTo>
                <a:cubicBezTo>
                  <a:pt x="0" y="54"/>
                  <a:pt x="0" y="52"/>
                  <a:pt x="0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2" y="52"/>
                  <a:pt x="2" y="53"/>
                  <a:pt x="3" y="55"/>
                </a:cubicBezTo>
                <a:cubicBezTo>
                  <a:pt x="1" y="56"/>
                  <a:pt x="1" y="56"/>
                  <a:pt x="1" y="56"/>
                </a:cubicBezTo>
                <a:moveTo>
                  <a:pt x="243" y="50"/>
                </a:moveTo>
                <a:cubicBezTo>
                  <a:pt x="241" y="50"/>
                  <a:pt x="241" y="50"/>
                  <a:pt x="241" y="50"/>
                </a:cubicBezTo>
                <a:cubicBezTo>
                  <a:pt x="242" y="50"/>
                  <a:pt x="242" y="50"/>
                  <a:pt x="242" y="50"/>
                </a:cubicBezTo>
                <a:cubicBezTo>
                  <a:pt x="241" y="50"/>
                  <a:pt x="241" y="50"/>
                  <a:pt x="241" y="50"/>
                </a:cubicBezTo>
                <a:cubicBezTo>
                  <a:pt x="241" y="48"/>
                  <a:pt x="241" y="46"/>
                  <a:pt x="240" y="45"/>
                </a:cubicBezTo>
                <a:cubicBezTo>
                  <a:pt x="242" y="44"/>
                  <a:pt x="242" y="44"/>
                  <a:pt x="242" y="44"/>
                </a:cubicBezTo>
                <a:cubicBezTo>
                  <a:pt x="243" y="46"/>
                  <a:pt x="243" y="48"/>
                  <a:pt x="243" y="50"/>
                </a:cubicBezTo>
                <a:cubicBezTo>
                  <a:pt x="243" y="50"/>
                  <a:pt x="243" y="50"/>
                  <a:pt x="243" y="50"/>
                </a:cubicBezTo>
                <a:moveTo>
                  <a:pt x="3" y="44"/>
                </a:moveTo>
                <a:cubicBezTo>
                  <a:pt x="1" y="44"/>
                  <a:pt x="1" y="44"/>
                  <a:pt x="1" y="44"/>
                </a:cubicBezTo>
                <a:cubicBezTo>
                  <a:pt x="2" y="42"/>
                  <a:pt x="2" y="40"/>
                  <a:pt x="3" y="38"/>
                </a:cubicBezTo>
                <a:cubicBezTo>
                  <a:pt x="5" y="39"/>
                  <a:pt x="5" y="39"/>
                  <a:pt x="5" y="39"/>
                </a:cubicBezTo>
                <a:cubicBezTo>
                  <a:pt x="4" y="41"/>
                  <a:pt x="3" y="43"/>
                  <a:pt x="3" y="44"/>
                </a:cubicBezTo>
                <a:moveTo>
                  <a:pt x="238" y="39"/>
                </a:moveTo>
                <a:cubicBezTo>
                  <a:pt x="237" y="38"/>
                  <a:pt x="236" y="36"/>
                  <a:pt x="235" y="35"/>
                </a:cubicBezTo>
                <a:cubicBezTo>
                  <a:pt x="236" y="34"/>
                  <a:pt x="236" y="34"/>
                  <a:pt x="236" y="34"/>
                </a:cubicBezTo>
                <a:cubicBezTo>
                  <a:pt x="238" y="35"/>
                  <a:pt x="239" y="37"/>
                  <a:pt x="240" y="39"/>
                </a:cubicBezTo>
                <a:cubicBezTo>
                  <a:pt x="238" y="39"/>
                  <a:pt x="238" y="39"/>
                  <a:pt x="238" y="39"/>
                </a:cubicBezTo>
                <a:moveTo>
                  <a:pt x="8" y="35"/>
                </a:moveTo>
                <a:cubicBezTo>
                  <a:pt x="7" y="33"/>
                  <a:pt x="7" y="33"/>
                  <a:pt x="7" y="33"/>
                </a:cubicBezTo>
                <a:cubicBezTo>
                  <a:pt x="8" y="32"/>
                  <a:pt x="9" y="31"/>
                  <a:pt x="11" y="29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2"/>
                  <a:pt x="9" y="33"/>
                  <a:pt x="8" y="35"/>
                </a:cubicBezTo>
                <a:moveTo>
                  <a:pt x="231" y="31"/>
                </a:moveTo>
                <a:cubicBezTo>
                  <a:pt x="230" y="30"/>
                  <a:pt x="228" y="28"/>
                  <a:pt x="227" y="27"/>
                </a:cubicBezTo>
                <a:cubicBezTo>
                  <a:pt x="228" y="26"/>
                  <a:pt x="228" y="26"/>
                  <a:pt x="228" y="26"/>
                </a:cubicBezTo>
                <a:cubicBezTo>
                  <a:pt x="230" y="27"/>
                  <a:pt x="231" y="28"/>
                  <a:pt x="232" y="29"/>
                </a:cubicBezTo>
                <a:cubicBezTo>
                  <a:pt x="231" y="31"/>
                  <a:pt x="231" y="31"/>
                  <a:pt x="231" y="31"/>
                </a:cubicBezTo>
                <a:moveTo>
                  <a:pt x="17" y="27"/>
                </a:moveTo>
                <a:cubicBezTo>
                  <a:pt x="15" y="25"/>
                  <a:pt x="15" y="25"/>
                  <a:pt x="15" y="25"/>
                </a:cubicBezTo>
                <a:cubicBezTo>
                  <a:pt x="17" y="24"/>
                  <a:pt x="19" y="23"/>
                  <a:pt x="20" y="22"/>
                </a:cubicBezTo>
                <a:cubicBezTo>
                  <a:pt x="21" y="24"/>
                  <a:pt x="21" y="24"/>
                  <a:pt x="21" y="24"/>
                </a:cubicBezTo>
                <a:cubicBezTo>
                  <a:pt x="20" y="25"/>
                  <a:pt x="18" y="26"/>
                  <a:pt x="17" y="27"/>
                </a:cubicBezTo>
                <a:moveTo>
                  <a:pt x="222" y="24"/>
                </a:moveTo>
                <a:cubicBezTo>
                  <a:pt x="220" y="23"/>
                  <a:pt x="219" y="22"/>
                  <a:pt x="217" y="21"/>
                </a:cubicBezTo>
                <a:cubicBezTo>
                  <a:pt x="218" y="19"/>
                  <a:pt x="218" y="19"/>
                  <a:pt x="218" y="19"/>
                </a:cubicBezTo>
                <a:cubicBezTo>
                  <a:pt x="220" y="20"/>
                  <a:pt x="221" y="21"/>
                  <a:pt x="223" y="22"/>
                </a:cubicBezTo>
                <a:cubicBezTo>
                  <a:pt x="222" y="24"/>
                  <a:pt x="222" y="24"/>
                  <a:pt x="222" y="24"/>
                </a:cubicBezTo>
                <a:moveTo>
                  <a:pt x="26" y="21"/>
                </a:moveTo>
                <a:cubicBezTo>
                  <a:pt x="25" y="19"/>
                  <a:pt x="25" y="19"/>
                  <a:pt x="25" y="19"/>
                </a:cubicBezTo>
                <a:cubicBezTo>
                  <a:pt x="27" y="18"/>
                  <a:pt x="29" y="18"/>
                  <a:pt x="31" y="17"/>
                </a:cubicBezTo>
                <a:cubicBezTo>
                  <a:pt x="31" y="18"/>
                  <a:pt x="31" y="18"/>
                  <a:pt x="31" y="18"/>
                </a:cubicBezTo>
                <a:cubicBezTo>
                  <a:pt x="30" y="19"/>
                  <a:pt x="28" y="20"/>
                  <a:pt x="26" y="21"/>
                </a:cubicBezTo>
                <a:moveTo>
                  <a:pt x="212" y="19"/>
                </a:moveTo>
                <a:cubicBezTo>
                  <a:pt x="210" y="18"/>
                  <a:pt x="208" y="17"/>
                  <a:pt x="207" y="16"/>
                </a:cubicBezTo>
                <a:cubicBezTo>
                  <a:pt x="207" y="14"/>
                  <a:pt x="207" y="14"/>
                  <a:pt x="207" y="14"/>
                </a:cubicBezTo>
                <a:cubicBezTo>
                  <a:pt x="209" y="15"/>
                  <a:pt x="211" y="16"/>
                  <a:pt x="213" y="17"/>
                </a:cubicBezTo>
                <a:cubicBezTo>
                  <a:pt x="212" y="19"/>
                  <a:pt x="212" y="19"/>
                  <a:pt x="212" y="19"/>
                </a:cubicBezTo>
                <a:moveTo>
                  <a:pt x="37" y="16"/>
                </a:moveTo>
                <a:cubicBezTo>
                  <a:pt x="36" y="14"/>
                  <a:pt x="36" y="14"/>
                  <a:pt x="36" y="14"/>
                </a:cubicBezTo>
                <a:cubicBezTo>
                  <a:pt x="38" y="14"/>
                  <a:pt x="40" y="13"/>
                  <a:pt x="41" y="12"/>
                </a:cubicBezTo>
                <a:cubicBezTo>
                  <a:pt x="42" y="14"/>
                  <a:pt x="42" y="14"/>
                  <a:pt x="42" y="14"/>
                </a:cubicBezTo>
                <a:cubicBezTo>
                  <a:pt x="40" y="15"/>
                  <a:pt x="38" y="15"/>
                  <a:pt x="37" y="16"/>
                </a:cubicBezTo>
                <a:moveTo>
                  <a:pt x="201" y="14"/>
                </a:moveTo>
                <a:cubicBezTo>
                  <a:pt x="200" y="14"/>
                  <a:pt x="198" y="13"/>
                  <a:pt x="196" y="12"/>
                </a:cubicBezTo>
                <a:cubicBezTo>
                  <a:pt x="196" y="10"/>
                  <a:pt x="196" y="10"/>
                  <a:pt x="196" y="10"/>
                </a:cubicBezTo>
                <a:cubicBezTo>
                  <a:pt x="198" y="11"/>
                  <a:pt x="200" y="12"/>
                  <a:pt x="202" y="12"/>
                </a:cubicBezTo>
                <a:cubicBezTo>
                  <a:pt x="201" y="14"/>
                  <a:pt x="201" y="14"/>
                  <a:pt x="201" y="14"/>
                </a:cubicBezTo>
                <a:moveTo>
                  <a:pt x="48" y="12"/>
                </a:moveTo>
                <a:cubicBezTo>
                  <a:pt x="47" y="10"/>
                  <a:pt x="47" y="10"/>
                  <a:pt x="47" y="10"/>
                </a:cubicBezTo>
                <a:cubicBezTo>
                  <a:pt x="49" y="10"/>
                  <a:pt x="51" y="9"/>
                  <a:pt x="53" y="9"/>
                </a:cubicBezTo>
                <a:cubicBezTo>
                  <a:pt x="53" y="11"/>
                  <a:pt x="53" y="11"/>
                  <a:pt x="53" y="11"/>
                </a:cubicBezTo>
                <a:cubicBezTo>
                  <a:pt x="51" y="11"/>
                  <a:pt x="49" y="12"/>
                  <a:pt x="48" y="12"/>
                </a:cubicBezTo>
                <a:moveTo>
                  <a:pt x="190" y="11"/>
                </a:moveTo>
                <a:cubicBezTo>
                  <a:pt x="188" y="10"/>
                  <a:pt x="187" y="10"/>
                  <a:pt x="185" y="9"/>
                </a:cubicBezTo>
                <a:cubicBezTo>
                  <a:pt x="185" y="7"/>
                  <a:pt x="185" y="7"/>
                  <a:pt x="185" y="7"/>
                </a:cubicBezTo>
                <a:cubicBezTo>
                  <a:pt x="187" y="8"/>
                  <a:pt x="189" y="8"/>
                  <a:pt x="191" y="9"/>
                </a:cubicBezTo>
                <a:cubicBezTo>
                  <a:pt x="190" y="11"/>
                  <a:pt x="190" y="11"/>
                  <a:pt x="190" y="11"/>
                </a:cubicBezTo>
                <a:moveTo>
                  <a:pt x="59" y="9"/>
                </a:moveTo>
                <a:cubicBezTo>
                  <a:pt x="58" y="7"/>
                  <a:pt x="58" y="7"/>
                  <a:pt x="58" y="7"/>
                </a:cubicBezTo>
                <a:cubicBezTo>
                  <a:pt x="60" y="7"/>
                  <a:pt x="62" y="6"/>
                  <a:pt x="64" y="6"/>
                </a:cubicBezTo>
                <a:cubicBezTo>
                  <a:pt x="64" y="8"/>
                  <a:pt x="64" y="8"/>
                  <a:pt x="64" y="8"/>
                </a:cubicBezTo>
                <a:cubicBezTo>
                  <a:pt x="62" y="8"/>
                  <a:pt x="60" y="9"/>
                  <a:pt x="59" y="9"/>
                </a:cubicBezTo>
                <a:moveTo>
                  <a:pt x="179" y="8"/>
                </a:moveTo>
                <a:cubicBezTo>
                  <a:pt x="177" y="7"/>
                  <a:pt x="175" y="7"/>
                  <a:pt x="173" y="7"/>
                </a:cubicBezTo>
                <a:cubicBezTo>
                  <a:pt x="174" y="5"/>
                  <a:pt x="174" y="5"/>
                  <a:pt x="174" y="5"/>
                </a:cubicBezTo>
                <a:cubicBezTo>
                  <a:pt x="176" y="5"/>
                  <a:pt x="178" y="6"/>
                  <a:pt x="180" y="6"/>
                </a:cubicBezTo>
                <a:cubicBezTo>
                  <a:pt x="179" y="8"/>
                  <a:pt x="179" y="8"/>
                  <a:pt x="179" y="8"/>
                </a:cubicBezTo>
                <a:moveTo>
                  <a:pt x="70" y="7"/>
                </a:moveTo>
                <a:cubicBezTo>
                  <a:pt x="70" y="5"/>
                  <a:pt x="70" y="5"/>
                  <a:pt x="70" y="5"/>
                </a:cubicBezTo>
                <a:cubicBezTo>
                  <a:pt x="71" y="4"/>
                  <a:pt x="73" y="4"/>
                  <a:pt x="75" y="4"/>
                </a:cubicBezTo>
                <a:cubicBezTo>
                  <a:pt x="76" y="6"/>
                  <a:pt x="76" y="6"/>
                  <a:pt x="76" y="6"/>
                </a:cubicBezTo>
                <a:cubicBezTo>
                  <a:pt x="74" y="6"/>
                  <a:pt x="72" y="6"/>
                  <a:pt x="70" y="7"/>
                </a:cubicBezTo>
                <a:moveTo>
                  <a:pt x="168" y="6"/>
                </a:moveTo>
                <a:cubicBezTo>
                  <a:pt x="166" y="5"/>
                  <a:pt x="164" y="5"/>
                  <a:pt x="162" y="5"/>
                </a:cubicBezTo>
                <a:cubicBezTo>
                  <a:pt x="162" y="3"/>
                  <a:pt x="162" y="3"/>
                  <a:pt x="162" y="3"/>
                </a:cubicBezTo>
                <a:cubicBezTo>
                  <a:pt x="164" y="3"/>
                  <a:pt x="166" y="3"/>
                  <a:pt x="168" y="4"/>
                </a:cubicBezTo>
                <a:cubicBezTo>
                  <a:pt x="168" y="6"/>
                  <a:pt x="168" y="6"/>
                  <a:pt x="168" y="6"/>
                </a:cubicBezTo>
                <a:moveTo>
                  <a:pt x="81" y="5"/>
                </a:moveTo>
                <a:cubicBezTo>
                  <a:pt x="81" y="3"/>
                  <a:pt x="81" y="3"/>
                  <a:pt x="81" y="3"/>
                </a:cubicBezTo>
                <a:cubicBezTo>
                  <a:pt x="83" y="2"/>
                  <a:pt x="85" y="2"/>
                  <a:pt x="87" y="2"/>
                </a:cubicBezTo>
                <a:cubicBezTo>
                  <a:pt x="87" y="4"/>
                  <a:pt x="87" y="4"/>
                  <a:pt x="87" y="4"/>
                </a:cubicBezTo>
                <a:cubicBezTo>
                  <a:pt x="85" y="4"/>
                  <a:pt x="83" y="4"/>
                  <a:pt x="81" y="5"/>
                </a:cubicBezTo>
                <a:moveTo>
                  <a:pt x="156" y="4"/>
                </a:moveTo>
                <a:cubicBezTo>
                  <a:pt x="154" y="4"/>
                  <a:pt x="153" y="3"/>
                  <a:pt x="151" y="3"/>
                </a:cubicBezTo>
                <a:cubicBezTo>
                  <a:pt x="151" y="1"/>
                  <a:pt x="151" y="1"/>
                  <a:pt x="151" y="1"/>
                </a:cubicBezTo>
                <a:cubicBezTo>
                  <a:pt x="153" y="2"/>
                  <a:pt x="155" y="2"/>
                  <a:pt x="157" y="2"/>
                </a:cubicBezTo>
                <a:cubicBezTo>
                  <a:pt x="156" y="4"/>
                  <a:pt x="156" y="4"/>
                  <a:pt x="156" y="4"/>
                </a:cubicBezTo>
                <a:moveTo>
                  <a:pt x="93" y="3"/>
                </a:moveTo>
                <a:cubicBezTo>
                  <a:pt x="93" y="1"/>
                  <a:pt x="93" y="1"/>
                  <a:pt x="93" y="1"/>
                </a:cubicBezTo>
                <a:cubicBezTo>
                  <a:pt x="94" y="1"/>
                  <a:pt x="96" y="1"/>
                  <a:pt x="98" y="1"/>
                </a:cubicBezTo>
                <a:cubicBezTo>
                  <a:pt x="99" y="3"/>
                  <a:pt x="99" y="3"/>
                  <a:pt x="99" y="3"/>
                </a:cubicBezTo>
                <a:cubicBezTo>
                  <a:pt x="97" y="3"/>
                  <a:pt x="95" y="3"/>
                  <a:pt x="93" y="3"/>
                </a:cubicBezTo>
                <a:moveTo>
                  <a:pt x="145" y="3"/>
                </a:moveTo>
                <a:cubicBezTo>
                  <a:pt x="143" y="3"/>
                  <a:pt x="141" y="2"/>
                  <a:pt x="139" y="2"/>
                </a:cubicBezTo>
                <a:cubicBezTo>
                  <a:pt x="139" y="0"/>
                  <a:pt x="139" y="0"/>
                  <a:pt x="139" y="0"/>
                </a:cubicBezTo>
                <a:cubicBezTo>
                  <a:pt x="141" y="1"/>
                  <a:pt x="143" y="1"/>
                  <a:pt x="145" y="1"/>
                </a:cubicBezTo>
                <a:cubicBezTo>
                  <a:pt x="145" y="3"/>
                  <a:pt x="145" y="3"/>
                  <a:pt x="145" y="3"/>
                </a:cubicBezTo>
                <a:moveTo>
                  <a:pt x="104" y="2"/>
                </a:moveTo>
                <a:cubicBezTo>
                  <a:pt x="104" y="0"/>
                  <a:pt x="104" y="0"/>
                  <a:pt x="104" y="0"/>
                </a:cubicBezTo>
                <a:cubicBezTo>
                  <a:pt x="106" y="0"/>
                  <a:pt x="108" y="0"/>
                  <a:pt x="110" y="0"/>
                </a:cubicBezTo>
                <a:cubicBezTo>
                  <a:pt x="110" y="2"/>
                  <a:pt x="110" y="2"/>
                  <a:pt x="110" y="2"/>
                </a:cubicBezTo>
                <a:cubicBezTo>
                  <a:pt x="108" y="2"/>
                  <a:pt x="106" y="2"/>
                  <a:pt x="104" y="2"/>
                </a:cubicBezTo>
                <a:moveTo>
                  <a:pt x="133" y="2"/>
                </a:moveTo>
                <a:cubicBezTo>
                  <a:pt x="131" y="2"/>
                  <a:pt x="130" y="2"/>
                  <a:pt x="128" y="2"/>
                </a:cubicBezTo>
                <a:cubicBezTo>
                  <a:pt x="128" y="0"/>
                  <a:pt x="128" y="0"/>
                  <a:pt x="128" y="0"/>
                </a:cubicBezTo>
                <a:cubicBezTo>
                  <a:pt x="130" y="0"/>
                  <a:pt x="132" y="0"/>
                  <a:pt x="133" y="0"/>
                </a:cubicBezTo>
                <a:cubicBezTo>
                  <a:pt x="133" y="2"/>
                  <a:pt x="133" y="2"/>
                  <a:pt x="133" y="2"/>
                </a:cubicBezTo>
                <a:moveTo>
                  <a:pt x="116" y="2"/>
                </a:moveTo>
                <a:cubicBezTo>
                  <a:pt x="116" y="0"/>
                  <a:pt x="116" y="0"/>
                  <a:pt x="116" y="0"/>
                </a:cubicBezTo>
                <a:cubicBezTo>
                  <a:pt x="118" y="0"/>
                  <a:pt x="120" y="0"/>
                  <a:pt x="122" y="0"/>
                </a:cubicBezTo>
                <a:cubicBezTo>
                  <a:pt x="122" y="0"/>
                  <a:pt x="122" y="0"/>
                  <a:pt x="122" y="0"/>
                </a:cubicBezTo>
                <a:cubicBezTo>
                  <a:pt x="122" y="2"/>
                  <a:pt x="122" y="2"/>
                  <a:pt x="122" y="2"/>
                </a:cubicBezTo>
                <a:cubicBezTo>
                  <a:pt x="122" y="2"/>
                  <a:pt x="122" y="2"/>
                  <a:pt x="122" y="2"/>
                </a:cubicBezTo>
                <a:cubicBezTo>
                  <a:pt x="120" y="2"/>
                  <a:pt x="118" y="2"/>
                  <a:pt x="116" y="2"/>
                </a:cubicBezTo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1" name="Freeform 121"/>
          <p:cNvSpPr>
            <a:spLocks/>
          </p:cNvSpPr>
          <p:nvPr/>
        </p:nvSpPr>
        <p:spPr bwMode="auto">
          <a:xfrm>
            <a:off x="2574925" y="1174069"/>
            <a:ext cx="144463" cy="147637"/>
          </a:xfrm>
          <a:custGeom>
            <a:avLst/>
            <a:gdLst>
              <a:gd name="T0" fmla="*/ 49 w 73"/>
              <a:gd name="T1" fmla="*/ 26 h 74"/>
              <a:gd name="T2" fmla="*/ 36 w 73"/>
              <a:gd name="T3" fmla="*/ 17 h 74"/>
              <a:gd name="T4" fmla="*/ 29 w 73"/>
              <a:gd name="T5" fmla="*/ 21 h 74"/>
              <a:gd name="T6" fmla="*/ 71 w 73"/>
              <a:gd name="T7" fmla="*/ 48 h 74"/>
              <a:gd name="T8" fmla="*/ 44 w 73"/>
              <a:gd name="T9" fmla="*/ 68 h 74"/>
              <a:gd name="T10" fmla="*/ 40 w 73"/>
              <a:gd name="T11" fmla="*/ 67 h 74"/>
              <a:gd name="T12" fmla="*/ 40 w 73"/>
              <a:gd name="T13" fmla="*/ 74 h 74"/>
              <a:gd name="T14" fmla="*/ 33 w 73"/>
              <a:gd name="T15" fmla="*/ 74 h 74"/>
              <a:gd name="T16" fmla="*/ 33 w 73"/>
              <a:gd name="T17" fmla="*/ 66 h 74"/>
              <a:gd name="T18" fmla="*/ 21 w 73"/>
              <a:gd name="T19" fmla="*/ 59 h 74"/>
              <a:gd name="T20" fmla="*/ 19 w 73"/>
              <a:gd name="T21" fmla="*/ 66 h 74"/>
              <a:gd name="T22" fmla="*/ 0 w 73"/>
              <a:gd name="T23" fmla="*/ 66 h 74"/>
              <a:gd name="T24" fmla="*/ 2 w 73"/>
              <a:gd name="T25" fmla="*/ 43 h 74"/>
              <a:gd name="T26" fmla="*/ 21 w 73"/>
              <a:gd name="T27" fmla="*/ 43 h 74"/>
              <a:gd name="T28" fmla="*/ 34 w 73"/>
              <a:gd name="T29" fmla="*/ 52 h 74"/>
              <a:gd name="T30" fmla="*/ 43 w 73"/>
              <a:gd name="T31" fmla="*/ 47 h 74"/>
              <a:gd name="T32" fmla="*/ 4 w 73"/>
              <a:gd name="T33" fmla="*/ 22 h 74"/>
              <a:gd name="T34" fmla="*/ 28 w 73"/>
              <a:gd name="T35" fmla="*/ 5 h 74"/>
              <a:gd name="T36" fmla="*/ 32 w 73"/>
              <a:gd name="T37" fmla="*/ 5 h 74"/>
              <a:gd name="T38" fmla="*/ 32 w 73"/>
              <a:gd name="T39" fmla="*/ 0 h 74"/>
              <a:gd name="T40" fmla="*/ 38 w 73"/>
              <a:gd name="T41" fmla="*/ 0 h 74"/>
              <a:gd name="T42" fmla="*/ 38 w 73"/>
              <a:gd name="T43" fmla="*/ 7 h 74"/>
              <a:gd name="T44" fmla="*/ 48 w 73"/>
              <a:gd name="T45" fmla="*/ 13 h 74"/>
              <a:gd name="T46" fmla="*/ 49 w 73"/>
              <a:gd name="T47" fmla="*/ 7 h 74"/>
              <a:gd name="T48" fmla="*/ 65 w 73"/>
              <a:gd name="T49" fmla="*/ 7 h 74"/>
              <a:gd name="T50" fmla="*/ 67 w 73"/>
              <a:gd name="T51" fmla="*/ 26 h 74"/>
              <a:gd name="T52" fmla="*/ 49 w 73"/>
              <a:gd name="T53" fmla="*/ 2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3" h="74">
                <a:moveTo>
                  <a:pt x="49" y="26"/>
                </a:moveTo>
                <a:cubicBezTo>
                  <a:pt x="48" y="20"/>
                  <a:pt x="43" y="17"/>
                  <a:pt x="36" y="17"/>
                </a:cubicBezTo>
                <a:cubicBezTo>
                  <a:pt x="33" y="17"/>
                  <a:pt x="29" y="18"/>
                  <a:pt x="29" y="21"/>
                </a:cubicBezTo>
                <a:cubicBezTo>
                  <a:pt x="29" y="29"/>
                  <a:pt x="69" y="27"/>
                  <a:pt x="71" y="48"/>
                </a:cubicBezTo>
                <a:cubicBezTo>
                  <a:pt x="73" y="62"/>
                  <a:pt x="57" y="68"/>
                  <a:pt x="44" y="68"/>
                </a:cubicBezTo>
                <a:cubicBezTo>
                  <a:pt x="42" y="68"/>
                  <a:pt x="41" y="68"/>
                  <a:pt x="40" y="67"/>
                </a:cubicBezTo>
                <a:cubicBezTo>
                  <a:pt x="40" y="74"/>
                  <a:pt x="40" y="74"/>
                  <a:pt x="40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3" y="66"/>
                  <a:pt x="33" y="66"/>
                  <a:pt x="33" y="66"/>
                </a:cubicBezTo>
                <a:cubicBezTo>
                  <a:pt x="27" y="64"/>
                  <a:pt x="23" y="61"/>
                  <a:pt x="21" y="59"/>
                </a:cubicBezTo>
                <a:cubicBezTo>
                  <a:pt x="19" y="66"/>
                  <a:pt x="19" y="66"/>
                  <a:pt x="19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2" y="43"/>
                  <a:pt x="2" y="43"/>
                  <a:pt x="2" y="43"/>
                </a:cubicBezTo>
                <a:cubicBezTo>
                  <a:pt x="21" y="43"/>
                  <a:pt x="21" y="43"/>
                  <a:pt x="21" y="43"/>
                </a:cubicBezTo>
                <a:cubicBezTo>
                  <a:pt x="21" y="50"/>
                  <a:pt x="30" y="51"/>
                  <a:pt x="34" y="52"/>
                </a:cubicBezTo>
                <a:cubicBezTo>
                  <a:pt x="38" y="52"/>
                  <a:pt x="43" y="51"/>
                  <a:pt x="43" y="47"/>
                </a:cubicBezTo>
                <a:cubicBezTo>
                  <a:pt x="43" y="40"/>
                  <a:pt x="3" y="43"/>
                  <a:pt x="4" y="22"/>
                </a:cubicBezTo>
                <a:cubicBezTo>
                  <a:pt x="5" y="10"/>
                  <a:pt x="18" y="5"/>
                  <a:pt x="28" y="5"/>
                </a:cubicBezTo>
                <a:cubicBezTo>
                  <a:pt x="29" y="5"/>
                  <a:pt x="30" y="5"/>
                  <a:pt x="32" y="5"/>
                </a:cubicBezTo>
                <a:cubicBezTo>
                  <a:pt x="32" y="0"/>
                  <a:pt x="32" y="0"/>
                  <a:pt x="32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7"/>
                  <a:pt x="38" y="7"/>
                  <a:pt x="38" y="7"/>
                </a:cubicBezTo>
                <a:cubicBezTo>
                  <a:pt x="42" y="8"/>
                  <a:pt x="46" y="10"/>
                  <a:pt x="48" y="13"/>
                </a:cubicBezTo>
                <a:cubicBezTo>
                  <a:pt x="49" y="7"/>
                  <a:pt x="49" y="7"/>
                  <a:pt x="49" y="7"/>
                </a:cubicBezTo>
                <a:cubicBezTo>
                  <a:pt x="65" y="7"/>
                  <a:pt x="65" y="7"/>
                  <a:pt x="65" y="7"/>
                </a:cubicBezTo>
                <a:cubicBezTo>
                  <a:pt x="67" y="26"/>
                  <a:pt x="67" y="26"/>
                  <a:pt x="67" y="26"/>
                </a:cubicBezTo>
                <a:cubicBezTo>
                  <a:pt x="49" y="26"/>
                  <a:pt x="49" y="26"/>
                  <a:pt x="49" y="26"/>
                </a:cubicBezTo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2" name="Freeform 122"/>
          <p:cNvSpPr>
            <a:spLocks/>
          </p:cNvSpPr>
          <p:nvPr/>
        </p:nvSpPr>
        <p:spPr bwMode="auto">
          <a:xfrm>
            <a:off x="2351088" y="1267731"/>
            <a:ext cx="573088" cy="179387"/>
          </a:xfrm>
          <a:custGeom>
            <a:avLst/>
            <a:gdLst>
              <a:gd name="T0" fmla="*/ 263 w 289"/>
              <a:gd name="T1" fmla="*/ 29 h 90"/>
              <a:gd name="T2" fmla="*/ 236 w 289"/>
              <a:gd name="T3" fmla="*/ 41 h 90"/>
              <a:gd name="T4" fmla="*/ 210 w 289"/>
              <a:gd name="T5" fmla="*/ 49 h 90"/>
              <a:gd name="T6" fmla="*/ 184 w 289"/>
              <a:gd name="T7" fmla="*/ 53 h 90"/>
              <a:gd name="T8" fmla="*/ 157 w 289"/>
              <a:gd name="T9" fmla="*/ 56 h 90"/>
              <a:gd name="T10" fmla="*/ 145 w 289"/>
              <a:gd name="T11" fmla="*/ 56 h 90"/>
              <a:gd name="T12" fmla="*/ 131 w 289"/>
              <a:gd name="T13" fmla="*/ 56 h 90"/>
              <a:gd name="T14" fmla="*/ 105 w 289"/>
              <a:gd name="T15" fmla="*/ 53 h 90"/>
              <a:gd name="T16" fmla="*/ 78 w 289"/>
              <a:gd name="T17" fmla="*/ 49 h 90"/>
              <a:gd name="T18" fmla="*/ 52 w 289"/>
              <a:gd name="T19" fmla="*/ 41 h 90"/>
              <a:gd name="T20" fmla="*/ 26 w 289"/>
              <a:gd name="T21" fmla="*/ 28 h 90"/>
              <a:gd name="T22" fmla="*/ 0 w 289"/>
              <a:gd name="T23" fmla="*/ 0 h 90"/>
              <a:gd name="T24" fmla="*/ 0 w 289"/>
              <a:gd name="T25" fmla="*/ 36 h 90"/>
              <a:gd name="T26" fmla="*/ 26 w 289"/>
              <a:gd name="T27" fmla="*/ 62 h 90"/>
              <a:gd name="T28" fmla="*/ 52 w 289"/>
              <a:gd name="T29" fmla="*/ 75 h 90"/>
              <a:gd name="T30" fmla="*/ 78 w 289"/>
              <a:gd name="T31" fmla="*/ 83 h 90"/>
              <a:gd name="T32" fmla="*/ 105 w 289"/>
              <a:gd name="T33" fmla="*/ 88 h 90"/>
              <a:gd name="T34" fmla="*/ 131 w 289"/>
              <a:gd name="T35" fmla="*/ 90 h 90"/>
              <a:gd name="T36" fmla="*/ 145 w 289"/>
              <a:gd name="T37" fmla="*/ 90 h 90"/>
              <a:gd name="T38" fmla="*/ 157 w 289"/>
              <a:gd name="T39" fmla="*/ 90 h 90"/>
              <a:gd name="T40" fmla="*/ 184 w 289"/>
              <a:gd name="T41" fmla="*/ 88 h 90"/>
              <a:gd name="T42" fmla="*/ 210 w 289"/>
              <a:gd name="T43" fmla="*/ 83 h 90"/>
              <a:gd name="T44" fmla="*/ 236 w 289"/>
              <a:gd name="T45" fmla="*/ 75 h 90"/>
              <a:gd name="T46" fmla="*/ 263 w 289"/>
              <a:gd name="T47" fmla="*/ 63 h 90"/>
              <a:gd name="T48" fmla="*/ 289 w 289"/>
              <a:gd name="T49" fmla="*/ 36 h 90"/>
              <a:gd name="T50" fmla="*/ 289 w 289"/>
              <a:gd name="T51" fmla="*/ 0 h 90"/>
              <a:gd name="T52" fmla="*/ 263 w 289"/>
              <a:gd name="T53" fmla="*/ 2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89" h="90">
                <a:moveTo>
                  <a:pt x="263" y="29"/>
                </a:moveTo>
                <a:cubicBezTo>
                  <a:pt x="255" y="33"/>
                  <a:pt x="246" y="38"/>
                  <a:pt x="236" y="41"/>
                </a:cubicBezTo>
                <a:cubicBezTo>
                  <a:pt x="228" y="44"/>
                  <a:pt x="220" y="47"/>
                  <a:pt x="210" y="49"/>
                </a:cubicBezTo>
                <a:cubicBezTo>
                  <a:pt x="202" y="51"/>
                  <a:pt x="193" y="52"/>
                  <a:pt x="184" y="53"/>
                </a:cubicBezTo>
                <a:cubicBezTo>
                  <a:pt x="175" y="54"/>
                  <a:pt x="166" y="55"/>
                  <a:pt x="157" y="56"/>
                </a:cubicBezTo>
                <a:cubicBezTo>
                  <a:pt x="153" y="56"/>
                  <a:pt x="149" y="56"/>
                  <a:pt x="145" y="56"/>
                </a:cubicBezTo>
                <a:cubicBezTo>
                  <a:pt x="140" y="56"/>
                  <a:pt x="136" y="56"/>
                  <a:pt x="131" y="56"/>
                </a:cubicBezTo>
                <a:cubicBezTo>
                  <a:pt x="122" y="55"/>
                  <a:pt x="113" y="54"/>
                  <a:pt x="105" y="53"/>
                </a:cubicBezTo>
                <a:cubicBezTo>
                  <a:pt x="96" y="52"/>
                  <a:pt x="87" y="51"/>
                  <a:pt x="78" y="49"/>
                </a:cubicBezTo>
                <a:cubicBezTo>
                  <a:pt x="69" y="47"/>
                  <a:pt x="60" y="44"/>
                  <a:pt x="52" y="41"/>
                </a:cubicBezTo>
                <a:cubicBezTo>
                  <a:pt x="42" y="37"/>
                  <a:pt x="33" y="33"/>
                  <a:pt x="26" y="28"/>
                </a:cubicBezTo>
                <a:cubicBezTo>
                  <a:pt x="13" y="20"/>
                  <a:pt x="4" y="11"/>
                  <a:pt x="0" y="0"/>
                </a:cubicBezTo>
                <a:cubicBezTo>
                  <a:pt x="0" y="9"/>
                  <a:pt x="0" y="27"/>
                  <a:pt x="0" y="36"/>
                </a:cubicBezTo>
                <a:cubicBezTo>
                  <a:pt x="4" y="45"/>
                  <a:pt x="13" y="54"/>
                  <a:pt x="26" y="62"/>
                </a:cubicBezTo>
                <a:cubicBezTo>
                  <a:pt x="33" y="67"/>
                  <a:pt x="42" y="71"/>
                  <a:pt x="52" y="75"/>
                </a:cubicBezTo>
                <a:cubicBezTo>
                  <a:pt x="60" y="78"/>
                  <a:pt x="69" y="81"/>
                  <a:pt x="78" y="83"/>
                </a:cubicBezTo>
                <a:cubicBezTo>
                  <a:pt x="87" y="85"/>
                  <a:pt x="96" y="87"/>
                  <a:pt x="105" y="88"/>
                </a:cubicBezTo>
                <a:cubicBezTo>
                  <a:pt x="113" y="89"/>
                  <a:pt x="122" y="90"/>
                  <a:pt x="131" y="90"/>
                </a:cubicBezTo>
                <a:cubicBezTo>
                  <a:pt x="136" y="90"/>
                  <a:pt x="140" y="90"/>
                  <a:pt x="145" y="90"/>
                </a:cubicBezTo>
                <a:cubicBezTo>
                  <a:pt x="149" y="90"/>
                  <a:pt x="153" y="90"/>
                  <a:pt x="157" y="90"/>
                </a:cubicBezTo>
                <a:cubicBezTo>
                  <a:pt x="166" y="90"/>
                  <a:pt x="175" y="89"/>
                  <a:pt x="184" y="88"/>
                </a:cubicBezTo>
                <a:cubicBezTo>
                  <a:pt x="193" y="87"/>
                  <a:pt x="202" y="85"/>
                  <a:pt x="210" y="83"/>
                </a:cubicBezTo>
                <a:cubicBezTo>
                  <a:pt x="219" y="81"/>
                  <a:pt x="228" y="78"/>
                  <a:pt x="236" y="75"/>
                </a:cubicBezTo>
                <a:cubicBezTo>
                  <a:pt x="246" y="71"/>
                  <a:pt x="255" y="67"/>
                  <a:pt x="263" y="63"/>
                </a:cubicBezTo>
                <a:cubicBezTo>
                  <a:pt x="276" y="55"/>
                  <a:pt x="285" y="46"/>
                  <a:pt x="289" y="36"/>
                </a:cubicBezTo>
                <a:cubicBezTo>
                  <a:pt x="289" y="27"/>
                  <a:pt x="289" y="9"/>
                  <a:pt x="289" y="0"/>
                </a:cubicBezTo>
                <a:cubicBezTo>
                  <a:pt x="285" y="11"/>
                  <a:pt x="276" y="21"/>
                  <a:pt x="263" y="29"/>
                </a:cubicBezTo>
                <a:close/>
              </a:path>
            </a:pathLst>
          </a:custGeom>
          <a:solidFill>
            <a:srgbClr val="E3B7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3" name="Freeform 123"/>
          <p:cNvSpPr>
            <a:spLocks/>
          </p:cNvSpPr>
          <p:nvPr/>
        </p:nvSpPr>
        <p:spPr bwMode="auto">
          <a:xfrm>
            <a:off x="2351088" y="1050244"/>
            <a:ext cx="573088" cy="261937"/>
          </a:xfrm>
          <a:custGeom>
            <a:avLst/>
            <a:gdLst>
              <a:gd name="T0" fmla="*/ 145 w 289"/>
              <a:gd name="T1" fmla="*/ 0 h 132"/>
              <a:gd name="T2" fmla="*/ 0 w 289"/>
              <a:gd name="T3" fmla="*/ 66 h 132"/>
              <a:gd name="T4" fmla="*/ 145 w 289"/>
              <a:gd name="T5" fmla="*/ 132 h 132"/>
              <a:gd name="T6" fmla="*/ 289 w 289"/>
              <a:gd name="T7" fmla="*/ 66 h 132"/>
              <a:gd name="T8" fmla="*/ 145 w 289"/>
              <a:gd name="T9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9" h="132">
                <a:moveTo>
                  <a:pt x="145" y="0"/>
                </a:moveTo>
                <a:cubicBezTo>
                  <a:pt x="65" y="1"/>
                  <a:pt x="0" y="30"/>
                  <a:pt x="0" y="66"/>
                </a:cubicBezTo>
                <a:cubicBezTo>
                  <a:pt x="0" y="103"/>
                  <a:pt x="65" y="132"/>
                  <a:pt x="145" y="132"/>
                </a:cubicBezTo>
                <a:cubicBezTo>
                  <a:pt x="224" y="132"/>
                  <a:pt x="289" y="103"/>
                  <a:pt x="289" y="66"/>
                </a:cubicBezTo>
                <a:cubicBezTo>
                  <a:pt x="289" y="30"/>
                  <a:pt x="224" y="1"/>
                  <a:pt x="145" y="0"/>
                </a:cubicBezTo>
              </a:path>
            </a:pathLst>
          </a:custGeom>
          <a:solidFill>
            <a:srgbClr val="D1A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4" name="Freeform 124"/>
          <p:cNvSpPr>
            <a:spLocks/>
          </p:cNvSpPr>
          <p:nvPr/>
        </p:nvSpPr>
        <p:spPr bwMode="auto">
          <a:xfrm>
            <a:off x="2398713" y="1070881"/>
            <a:ext cx="477838" cy="196850"/>
          </a:xfrm>
          <a:custGeom>
            <a:avLst/>
            <a:gdLst>
              <a:gd name="T0" fmla="*/ 121 w 241"/>
              <a:gd name="T1" fmla="*/ 0 h 99"/>
              <a:gd name="T2" fmla="*/ 0 w 241"/>
              <a:gd name="T3" fmla="*/ 50 h 99"/>
              <a:gd name="T4" fmla="*/ 121 w 241"/>
              <a:gd name="T5" fmla="*/ 99 h 99"/>
              <a:gd name="T6" fmla="*/ 241 w 241"/>
              <a:gd name="T7" fmla="*/ 50 h 99"/>
              <a:gd name="T8" fmla="*/ 121 w 241"/>
              <a:gd name="T9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99">
                <a:moveTo>
                  <a:pt x="121" y="0"/>
                </a:moveTo>
                <a:cubicBezTo>
                  <a:pt x="54" y="1"/>
                  <a:pt x="0" y="22"/>
                  <a:pt x="0" y="50"/>
                </a:cubicBezTo>
                <a:cubicBezTo>
                  <a:pt x="0" y="77"/>
                  <a:pt x="54" y="98"/>
                  <a:pt x="121" y="99"/>
                </a:cubicBezTo>
                <a:cubicBezTo>
                  <a:pt x="187" y="98"/>
                  <a:pt x="241" y="77"/>
                  <a:pt x="241" y="50"/>
                </a:cubicBezTo>
                <a:cubicBezTo>
                  <a:pt x="241" y="22"/>
                  <a:pt x="187" y="1"/>
                  <a:pt x="121" y="0"/>
                </a:cubicBezTo>
              </a:path>
            </a:pathLst>
          </a:custGeom>
          <a:solidFill>
            <a:srgbClr val="F5D4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5" name="Freeform 125"/>
          <p:cNvSpPr>
            <a:spLocks noEditPoints="1"/>
          </p:cNvSpPr>
          <p:nvPr/>
        </p:nvSpPr>
        <p:spPr bwMode="auto">
          <a:xfrm>
            <a:off x="2397125" y="1070881"/>
            <a:ext cx="481013" cy="198437"/>
          </a:xfrm>
          <a:custGeom>
            <a:avLst/>
            <a:gdLst>
              <a:gd name="T0" fmla="*/ 122 w 243"/>
              <a:gd name="T1" fmla="*/ 98 h 100"/>
              <a:gd name="T2" fmla="*/ 116 w 243"/>
              <a:gd name="T3" fmla="*/ 99 h 100"/>
              <a:gd name="T4" fmla="*/ 116 w 243"/>
              <a:gd name="T5" fmla="*/ 99 h 100"/>
              <a:gd name="T6" fmla="*/ 139 w 243"/>
              <a:gd name="T7" fmla="*/ 99 h 100"/>
              <a:gd name="T8" fmla="*/ 98 w 243"/>
              <a:gd name="T9" fmla="*/ 97 h 100"/>
              <a:gd name="T10" fmla="*/ 145 w 243"/>
              <a:gd name="T11" fmla="*/ 97 h 100"/>
              <a:gd name="T12" fmla="*/ 92 w 243"/>
              <a:gd name="T13" fmla="*/ 98 h 100"/>
              <a:gd name="T14" fmla="*/ 92 w 243"/>
              <a:gd name="T15" fmla="*/ 98 h 100"/>
              <a:gd name="T16" fmla="*/ 162 w 243"/>
              <a:gd name="T17" fmla="*/ 97 h 100"/>
              <a:gd name="T18" fmla="*/ 75 w 243"/>
              <a:gd name="T19" fmla="*/ 94 h 100"/>
              <a:gd name="T20" fmla="*/ 167 w 243"/>
              <a:gd name="T21" fmla="*/ 94 h 100"/>
              <a:gd name="T22" fmla="*/ 69 w 243"/>
              <a:gd name="T23" fmla="*/ 95 h 100"/>
              <a:gd name="T24" fmla="*/ 69 w 243"/>
              <a:gd name="T25" fmla="*/ 95 h 100"/>
              <a:gd name="T26" fmla="*/ 185 w 243"/>
              <a:gd name="T27" fmla="*/ 92 h 100"/>
              <a:gd name="T28" fmla="*/ 53 w 243"/>
              <a:gd name="T29" fmla="*/ 89 h 100"/>
              <a:gd name="T30" fmla="*/ 190 w 243"/>
              <a:gd name="T31" fmla="*/ 89 h 100"/>
              <a:gd name="T32" fmla="*/ 47 w 243"/>
              <a:gd name="T33" fmla="*/ 89 h 100"/>
              <a:gd name="T34" fmla="*/ 47 w 243"/>
              <a:gd name="T35" fmla="*/ 89 h 100"/>
              <a:gd name="T36" fmla="*/ 207 w 243"/>
              <a:gd name="T37" fmla="*/ 85 h 100"/>
              <a:gd name="T38" fmla="*/ 31 w 243"/>
              <a:gd name="T39" fmla="*/ 81 h 100"/>
              <a:gd name="T40" fmla="*/ 212 w 243"/>
              <a:gd name="T41" fmla="*/ 81 h 100"/>
              <a:gd name="T42" fmla="*/ 25 w 243"/>
              <a:gd name="T43" fmla="*/ 80 h 100"/>
              <a:gd name="T44" fmla="*/ 25 w 243"/>
              <a:gd name="T45" fmla="*/ 80 h 100"/>
              <a:gd name="T46" fmla="*/ 228 w 243"/>
              <a:gd name="T47" fmla="*/ 74 h 100"/>
              <a:gd name="T48" fmla="*/ 12 w 243"/>
              <a:gd name="T49" fmla="*/ 69 h 100"/>
              <a:gd name="T50" fmla="*/ 231 w 243"/>
              <a:gd name="T51" fmla="*/ 69 h 100"/>
              <a:gd name="T52" fmla="*/ 7 w 243"/>
              <a:gd name="T53" fmla="*/ 66 h 100"/>
              <a:gd name="T54" fmla="*/ 7 w 243"/>
              <a:gd name="T55" fmla="*/ 66 h 100"/>
              <a:gd name="T56" fmla="*/ 242 w 243"/>
              <a:gd name="T57" fmla="*/ 56 h 100"/>
              <a:gd name="T58" fmla="*/ 2 w 243"/>
              <a:gd name="T59" fmla="*/ 49 h 100"/>
              <a:gd name="T60" fmla="*/ 243 w 243"/>
              <a:gd name="T61" fmla="*/ 50 h 100"/>
              <a:gd name="T62" fmla="*/ 240 w 243"/>
              <a:gd name="T63" fmla="*/ 44 h 100"/>
              <a:gd name="T64" fmla="*/ 3 w 243"/>
              <a:gd name="T65" fmla="*/ 44 h 100"/>
              <a:gd name="T66" fmla="*/ 3 w 243"/>
              <a:gd name="T67" fmla="*/ 44 h 100"/>
              <a:gd name="T68" fmla="*/ 240 w 243"/>
              <a:gd name="T69" fmla="*/ 38 h 100"/>
              <a:gd name="T70" fmla="*/ 11 w 243"/>
              <a:gd name="T71" fmla="*/ 29 h 100"/>
              <a:gd name="T72" fmla="*/ 227 w 243"/>
              <a:gd name="T73" fmla="*/ 27 h 100"/>
              <a:gd name="T74" fmla="*/ 17 w 243"/>
              <a:gd name="T75" fmla="*/ 27 h 100"/>
              <a:gd name="T76" fmla="*/ 17 w 243"/>
              <a:gd name="T77" fmla="*/ 27 h 100"/>
              <a:gd name="T78" fmla="*/ 223 w 243"/>
              <a:gd name="T79" fmla="*/ 22 h 100"/>
              <a:gd name="T80" fmla="*/ 31 w 243"/>
              <a:gd name="T81" fmla="*/ 16 h 100"/>
              <a:gd name="T82" fmla="*/ 207 w 243"/>
              <a:gd name="T83" fmla="*/ 16 h 100"/>
              <a:gd name="T84" fmla="*/ 37 w 243"/>
              <a:gd name="T85" fmla="*/ 16 h 100"/>
              <a:gd name="T86" fmla="*/ 37 w 243"/>
              <a:gd name="T87" fmla="*/ 16 h 100"/>
              <a:gd name="T88" fmla="*/ 202 w 243"/>
              <a:gd name="T89" fmla="*/ 12 h 100"/>
              <a:gd name="T90" fmla="*/ 53 w 243"/>
              <a:gd name="T91" fmla="*/ 8 h 100"/>
              <a:gd name="T92" fmla="*/ 185 w 243"/>
              <a:gd name="T93" fmla="*/ 9 h 100"/>
              <a:gd name="T94" fmla="*/ 59 w 243"/>
              <a:gd name="T95" fmla="*/ 9 h 100"/>
              <a:gd name="T96" fmla="*/ 59 w 243"/>
              <a:gd name="T97" fmla="*/ 9 h 100"/>
              <a:gd name="T98" fmla="*/ 180 w 243"/>
              <a:gd name="T99" fmla="*/ 6 h 100"/>
              <a:gd name="T100" fmla="*/ 75 w 243"/>
              <a:gd name="T101" fmla="*/ 3 h 100"/>
              <a:gd name="T102" fmla="*/ 162 w 243"/>
              <a:gd name="T103" fmla="*/ 4 h 100"/>
              <a:gd name="T104" fmla="*/ 81 w 243"/>
              <a:gd name="T105" fmla="*/ 4 h 100"/>
              <a:gd name="T106" fmla="*/ 81 w 243"/>
              <a:gd name="T107" fmla="*/ 4 h 100"/>
              <a:gd name="T108" fmla="*/ 157 w 243"/>
              <a:gd name="T109" fmla="*/ 2 h 100"/>
              <a:gd name="T110" fmla="*/ 98 w 243"/>
              <a:gd name="T111" fmla="*/ 0 h 100"/>
              <a:gd name="T112" fmla="*/ 139 w 243"/>
              <a:gd name="T113" fmla="*/ 2 h 100"/>
              <a:gd name="T114" fmla="*/ 104 w 243"/>
              <a:gd name="T115" fmla="*/ 2 h 100"/>
              <a:gd name="T116" fmla="*/ 104 w 243"/>
              <a:gd name="T117" fmla="*/ 2 h 100"/>
              <a:gd name="T118" fmla="*/ 133 w 243"/>
              <a:gd name="T119" fmla="*/ 0 h 100"/>
              <a:gd name="T120" fmla="*/ 122 w 243"/>
              <a:gd name="T121" fmla="*/ 0 h 100"/>
              <a:gd name="T122" fmla="*/ 116 w 243"/>
              <a:gd name="T123" fmla="*/ 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43" h="100">
                <a:moveTo>
                  <a:pt x="122" y="100"/>
                </a:moveTo>
                <a:cubicBezTo>
                  <a:pt x="121" y="99"/>
                  <a:pt x="121" y="99"/>
                  <a:pt x="121" y="99"/>
                </a:cubicBezTo>
                <a:cubicBezTo>
                  <a:pt x="121" y="98"/>
                  <a:pt x="121" y="98"/>
                  <a:pt x="121" y="98"/>
                </a:cubicBezTo>
                <a:cubicBezTo>
                  <a:pt x="122" y="98"/>
                  <a:pt x="122" y="98"/>
                  <a:pt x="122" y="98"/>
                </a:cubicBezTo>
                <a:cubicBezTo>
                  <a:pt x="123" y="98"/>
                  <a:pt x="125" y="98"/>
                  <a:pt x="127" y="98"/>
                </a:cubicBezTo>
                <a:cubicBezTo>
                  <a:pt x="127" y="99"/>
                  <a:pt x="127" y="99"/>
                  <a:pt x="127" y="99"/>
                </a:cubicBezTo>
                <a:cubicBezTo>
                  <a:pt x="125" y="100"/>
                  <a:pt x="123" y="100"/>
                  <a:pt x="122" y="100"/>
                </a:cubicBezTo>
                <a:moveTo>
                  <a:pt x="116" y="99"/>
                </a:moveTo>
                <a:cubicBezTo>
                  <a:pt x="114" y="99"/>
                  <a:pt x="112" y="99"/>
                  <a:pt x="110" y="99"/>
                </a:cubicBezTo>
                <a:cubicBezTo>
                  <a:pt x="110" y="97"/>
                  <a:pt x="110" y="97"/>
                  <a:pt x="110" y="97"/>
                </a:cubicBezTo>
                <a:cubicBezTo>
                  <a:pt x="112" y="97"/>
                  <a:pt x="114" y="98"/>
                  <a:pt x="116" y="98"/>
                </a:cubicBezTo>
                <a:cubicBezTo>
                  <a:pt x="116" y="99"/>
                  <a:pt x="116" y="99"/>
                  <a:pt x="116" y="99"/>
                </a:cubicBezTo>
                <a:moveTo>
                  <a:pt x="133" y="99"/>
                </a:moveTo>
                <a:cubicBezTo>
                  <a:pt x="133" y="97"/>
                  <a:pt x="133" y="97"/>
                  <a:pt x="133" y="97"/>
                </a:cubicBezTo>
                <a:cubicBezTo>
                  <a:pt x="135" y="97"/>
                  <a:pt x="137" y="97"/>
                  <a:pt x="139" y="97"/>
                </a:cubicBezTo>
                <a:cubicBezTo>
                  <a:pt x="139" y="99"/>
                  <a:pt x="139" y="99"/>
                  <a:pt x="139" y="99"/>
                </a:cubicBezTo>
                <a:cubicBezTo>
                  <a:pt x="137" y="99"/>
                  <a:pt x="135" y="99"/>
                  <a:pt x="133" y="99"/>
                </a:cubicBezTo>
                <a:moveTo>
                  <a:pt x="104" y="99"/>
                </a:moveTo>
                <a:cubicBezTo>
                  <a:pt x="102" y="99"/>
                  <a:pt x="100" y="99"/>
                  <a:pt x="98" y="99"/>
                </a:cubicBezTo>
                <a:cubicBezTo>
                  <a:pt x="98" y="97"/>
                  <a:pt x="98" y="97"/>
                  <a:pt x="98" y="97"/>
                </a:cubicBezTo>
                <a:cubicBezTo>
                  <a:pt x="100" y="97"/>
                  <a:pt x="102" y="97"/>
                  <a:pt x="104" y="97"/>
                </a:cubicBezTo>
                <a:cubicBezTo>
                  <a:pt x="104" y="99"/>
                  <a:pt x="104" y="99"/>
                  <a:pt x="104" y="99"/>
                </a:cubicBezTo>
                <a:moveTo>
                  <a:pt x="145" y="99"/>
                </a:moveTo>
                <a:cubicBezTo>
                  <a:pt x="145" y="97"/>
                  <a:pt x="145" y="97"/>
                  <a:pt x="145" y="97"/>
                </a:cubicBezTo>
                <a:cubicBezTo>
                  <a:pt x="146" y="97"/>
                  <a:pt x="148" y="96"/>
                  <a:pt x="150" y="96"/>
                </a:cubicBezTo>
                <a:cubicBezTo>
                  <a:pt x="150" y="98"/>
                  <a:pt x="150" y="98"/>
                  <a:pt x="150" y="98"/>
                </a:cubicBezTo>
                <a:cubicBezTo>
                  <a:pt x="149" y="98"/>
                  <a:pt x="147" y="98"/>
                  <a:pt x="145" y="99"/>
                </a:cubicBezTo>
                <a:moveTo>
                  <a:pt x="92" y="98"/>
                </a:moveTo>
                <a:cubicBezTo>
                  <a:pt x="91" y="98"/>
                  <a:pt x="89" y="98"/>
                  <a:pt x="87" y="97"/>
                </a:cubicBezTo>
                <a:cubicBezTo>
                  <a:pt x="87" y="95"/>
                  <a:pt x="87" y="95"/>
                  <a:pt x="87" y="95"/>
                </a:cubicBezTo>
                <a:cubicBezTo>
                  <a:pt x="89" y="96"/>
                  <a:pt x="91" y="96"/>
                  <a:pt x="93" y="96"/>
                </a:cubicBezTo>
                <a:cubicBezTo>
                  <a:pt x="92" y="98"/>
                  <a:pt x="92" y="98"/>
                  <a:pt x="92" y="98"/>
                </a:cubicBezTo>
                <a:moveTo>
                  <a:pt x="156" y="97"/>
                </a:moveTo>
                <a:cubicBezTo>
                  <a:pt x="156" y="96"/>
                  <a:pt x="156" y="96"/>
                  <a:pt x="156" y="96"/>
                </a:cubicBezTo>
                <a:cubicBezTo>
                  <a:pt x="158" y="95"/>
                  <a:pt x="160" y="95"/>
                  <a:pt x="162" y="95"/>
                </a:cubicBezTo>
                <a:cubicBezTo>
                  <a:pt x="162" y="97"/>
                  <a:pt x="162" y="97"/>
                  <a:pt x="162" y="97"/>
                </a:cubicBezTo>
                <a:cubicBezTo>
                  <a:pt x="160" y="97"/>
                  <a:pt x="158" y="97"/>
                  <a:pt x="156" y="97"/>
                </a:cubicBezTo>
                <a:moveTo>
                  <a:pt x="81" y="97"/>
                </a:moveTo>
                <a:cubicBezTo>
                  <a:pt x="79" y="96"/>
                  <a:pt x="77" y="96"/>
                  <a:pt x="75" y="96"/>
                </a:cubicBezTo>
                <a:cubicBezTo>
                  <a:pt x="75" y="94"/>
                  <a:pt x="75" y="94"/>
                  <a:pt x="75" y="94"/>
                </a:cubicBezTo>
                <a:cubicBezTo>
                  <a:pt x="77" y="94"/>
                  <a:pt x="79" y="94"/>
                  <a:pt x="81" y="95"/>
                </a:cubicBezTo>
                <a:cubicBezTo>
                  <a:pt x="81" y="97"/>
                  <a:pt x="81" y="97"/>
                  <a:pt x="81" y="97"/>
                </a:cubicBezTo>
                <a:moveTo>
                  <a:pt x="168" y="96"/>
                </a:moveTo>
                <a:cubicBezTo>
                  <a:pt x="167" y="94"/>
                  <a:pt x="167" y="94"/>
                  <a:pt x="167" y="94"/>
                </a:cubicBezTo>
                <a:cubicBezTo>
                  <a:pt x="169" y="94"/>
                  <a:pt x="171" y="93"/>
                  <a:pt x="173" y="93"/>
                </a:cubicBezTo>
                <a:cubicBezTo>
                  <a:pt x="173" y="95"/>
                  <a:pt x="173" y="95"/>
                  <a:pt x="173" y="95"/>
                </a:cubicBezTo>
                <a:cubicBezTo>
                  <a:pt x="172" y="95"/>
                  <a:pt x="170" y="95"/>
                  <a:pt x="168" y="96"/>
                </a:cubicBezTo>
                <a:moveTo>
                  <a:pt x="69" y="95"/>
                </a:moveTo>
                <a:cubicBezTo>
                  <a:pt x="68" y="94"/>
                  <a:pt x="66" y="94"/>
                  <a:pt x="64" y="93"/>
                </a:cubicBezTo>
                <a:cubicBezTo>
                  <a:pt x="64" y="92"/>
                  <a:pt x="64" y="92"/>
                  <a:pt x="64" y="92"/>
                </a:cubicBezTo>
                <a:cubicBezTo>
                  <a:pt x="66" y="92"/>
                  <a:pt x="68" y="92"/>
                  <a:pt x="70" y="93"/>
                </a:cubicBezTo>
                <a:cubicBezTo>
                  <a:pt x="69" y="95"/>
                  <a:pt x="69" y="95"/>
                  <a:pt x="69" y="95"/>
                </a:cubicBezTo>
                <a:moveTo>
                  <a:pt x="179" y="94"/>
                </a:moveTo>
                <a:cubicBezTo>
                  <a:pt x="179" y="92"/>
                  <a:pt x="179" y="92"/>
                  <a:pt x="179" y="92"/>
                </a:cubicBezTo>
                <a:cubicBezTo>
                  <a:pt x="181" y="91"/>
                  <a:pt x="183" y="91"/>
                  <a:pt x="184" y="90"/>
                </a:cubicBezTo>
                <a:cubicBezTo>
                  <a:pt x="185" y="92"/>
                  <a:pt x="185" y="92"/>
                  <a:pt x="185" y="92"/>
                </a:cubicBezTo>
                <a:cubicBezTo>
                  <a:pt x="183" y="93"/>
                  <a:pt x="181" y="93"/>
                  <a:pt x="179" y="94"/>
                </a:cubicBezTo>
                <a:moveTo>
                  <a:pt x="58" y="92"/>
                </a:moveTo>
                <a:cubicBezTo>
                  <a:pt x="56" y="92"/>
                  <a:pt x="54" y="91"/>
                  <a:pt x="52" y="91"/>
                </a:cubicBezTo>
                <a:cubicBezTo>
                  <a:pt x="53" y="89"/>
                  <a:pt x="53" y="89"/>
                  <a:pt x="53" y="89"/>
                </a:cubicBezTo>
                <a:cubicBezTo>
                  <a:pt x="55" y="89"/>
                  <a:pt x="57" y="90"/>
                  <a:pt x="59" y="90"/>
                </a:cubicBezTo>
                <a:cubicBezTo>
                  <a:pt x="58" y="92"/>
                  <a:pt x="58" y="92"/>
                  <a:pt x="58" y="92"/>
                </a:cubicBezTo>
                <a:moveTo>
                  <a:pt x="190" y="91"/>
                </a:moveTo>
                <a:cubicBezTo>
                  <a:pt x="190" y="89"/>
                  <a:pt x="190" y="89"/>
                  <a:pt x="190" y="89"/>
                </a:cubicBezTo>
                <a:cubicBezTo>
                  <a:pt x="192" y="88"/>
                  <a:pt x="194" y="88"/>
                  <a:pt x="195" y="87"/>
                </a:cubicBezTo>
                <a:cubicBezTo>
                  <a:pt x="196" y="89"/>
                  <a:pt x="196" y="89"/>
                  <a:pt x="196" y="89"/>
                </a:cubicBezTo>
                <a:cubicBezTo>
                  <a:pt x="194" y="90"/>
                  <a:pt x="192" y="90"/>
                  <a:pt x="190" y="91"/>
                </a:cubicBezTo>
                <a:moveTo>
                  <a:pt x="47" y="89"/>
                </a:moveTo>
                <a:cubicBezTo>
                  <a:pt x="45" y="88"/>
                  <a:pt x="43" y="88"/>
                  <a:pt x="41" y="87"/>
                </a:cubicBezTo>
                <a:cubicBezTo>
                  <a:pt x="42" y="85"/>
                  <a:pt x="42" y="85"/>
                  <a:pt x="42" y="85"/>
                </a:cubicBezTo>
                <a:cubicBezTo>
                  <a:pt x="44" y="86"/>
                  <a:pt x="46" y="87"/>
                  <a:pt x="47" y="87"/>
                </a:cubicBezTo>
                <a:cubicBezTo>
                  <a:pt x="47" y="89"/>
                  <a:pt x="47" y="89"/>
                  <a:pt x="47" y="89"/>
                </a:cubicBezTo>
                <a:moveTo>
                  <a:pt x="202" y="87"/>
                </a:moveTo>
                <a:cubicBezTo>
                  <a:pt x="201" y="85"/>
                  <a:pt x="201" y="85"/>
                  <a:pt x="201" y="85"/>
                </a:cubicBezTo>
                <a:cubicBezTo>
                  <a:pt x="203" y="85"/>
                  <a:pt x="205" y="84"/>
                  <a:pt x="206" y="83"/>
                </a:cubicBezTo>
                <a:cubicBezTo>
                  <a:pt x="207" y="85"/>
                  <a:pt x="207" y="85"/>
                  <a:pt x="207" y="85"/>
                </a:cubicBezTo>
                <a:cubicBezTo>
                  <a:pt x="205" y="86"/>
                  <a:pt x="203" y="86"/>
                  <a:pt x="202" y="87"/>
                </a:cubicBezTo>
                <a:moveTo>
                  <a:pt x="36" y="85"/>
                </a:moveTo>
                <a:cubicBezTo>
                  <a:pt x="34" y="84"/>
                  <a:pt x="32" y="83"/>
                  <a:pt x="31" y="83"/>
                </a:cubicBezTo>
                <a:cubicBezTo>
                  <a:pt x="31" y="81"/>
                  <a:pt x="31" y="81"/>
                  <a:pt x="31" y="81"/>
                </a:cubicBezTo>
                <a:cubicBezTo>
                  <a:pt x="33" y="82"/>
                  <a:pt x="35" y="82"/>
                  <a:pt x="37" y="83"/>
                </a:cubicBezTo>
                <a:cubicBezTo>
                  <a:pt x="36" y="85"/>
                  <a:pt x="36" y="85"/>
                  <a:pt x="36" y="85"/>
                </a:cubicBezTo>
                <a:moveTo>
                  <a:pt x="212" y="83"/>
                </a:moveTo>
                <a:cubicBezTo>
                  <a:pt x="212" y="81"/>
                  <a:pt x="212" y="81"/>
                  <a:pt x="212" y="81"/>
                </a:cubicBezTo>
                <a:cubicBezTo>
                  <a:pt x="213" y="80"/>
                  <a:pt x="215" y="79"/>
                  <a:pt x="217" y="78"/>
                </a:cubicBezTo>
                <a:cubicBezTo>
                  <a:pt x="218" y="80"/>
                  <a:pt x="218" y="80"/>
                  <a:pt x="218" y="80"/>
                </a:cubicBezTo>
                <a:cubicBezTo>
                  <a:pt x="216" y="81"/>
                  <a:pt x="214" y="82"/>
                  <a:pt x="212" y="83"/>
                </a:cubicBezTo>
                <a:moveTo>
                  <a:pt x="25" y="80"/>
                </a:moveTo>
                <a:cubicBezTo>
                  <a:pt x="24" y="79"/>
                  <a:pt x="22" y="78"/>
                  <a:pt x="20" y="77"/>
                </a:cubicBezTo>
                <a:cubicBezTo>
                  <a:pt x="21" y="75"/>
                  <a:pt x="21" y="75"/>
                  <a:pt x="21" y="75"/>
                </a:cubicBezTo>
                <a:cubicBezTo>
                  <a:pt x="23" y="76"/>
                  <a:pt x="25" y="77"/>
                  <a:pt x="26" y="78"/>
                </a:cubicBezTo>
                <a:cubicBezTo>
                  <a:pt x="25" y="80"/>
                  <a:pt x="25" y="80"/>
                  <a:pt x="25" y="80"/>
                </a:cubicBezTo>
                <a:moveTo>
                  <a:pt x="223" y="77"/>
                </a:moveTo>
                <a:cubicBezTo>
                  <a:pt x="222" y="76"/>
                  <a:pt x="222" y="76"/>
                  <a:pt x="222" y="76"/>
                </a:cubicBezTo>
                <a:cubicBezTo>
                  <a:pt x="223" y="75"/>
                  <a:pt x="225" y="74"/>
                  <a:pt x="226" y="72"/>
                </a:cubicBezTo>
                <a:cubicBezTo>
                  <a:pt x="228" y="74"/>
                  <a:pt x="228" y="74"/>
                  <a:pt x="228" y="74"/>
                </a:cubicBezTo>
                <a:cubicBezTo>
                  <a:pt x="226" y="75"/>
                  <a:pt x="224" y="76"/>
                  <a:pt x="223" y="77"/>
                </a:cubicBezTo>
                <a:moveTo>
                  <a:pt x="15" y="74"/>
                </a:moveTo>
                <a:cubicBezTo>
                  <a:pt x="14" y="73"/>
                  <a:pt x="12" y="71"/>
                  <a:pt x="11" y="70"/>
                </a:cubicBezTo>
                <a:cubicBezTo>
                  <a:pt x="12" y="69"/>
                  <a:pt x="12" y="69"/>
                  <a:pt x="12" y="69"/>
                </a:cubicBezTo>
                <a:cubicBezTo>
                  <a:pt x="13" y="70"/>
                  <a:pt x="15" y="71"/>
                  <a:pt x="17" y="72"/>
                </a:cubicBezTo>
                <a:cubicBezTo>
                  <a:pt x="15" y="74"/>
                  <a:pt x="15" y="74"/>
                  <a:pt x="15" y="74"/>
                </a:cubicBezTo>
                <a:moveTo>
                  <a:pt x="232" y="70"/>
                </a:moveTo>
                <a:cubicBezTo>
                  <a:pt x="231" y="69"/>
                  <a:pt x="231" y="69"/>
                  <a:pt x="231" y="69"/>
                </a:cubicBezTo>
                <a:cubicBezTo>
                  <a:pt x="232" y="68"/>
                  <a:pt x="234" y="66"/>
                  <a:pt x="235" y="65"/>
                </a:cubicBezTo>
                <a:cubicBezTo>
                  <a:pt x="236" y="66"/>
                  <a:pt x="236" y="66"/>
                  <a:pt x="236" y="66"/>
                </a:cubicBezTo>
                <a:cubicBezTo>
                  <a:pt x="235" y="67"/>
                  <a:pt x="234" y="69"/>
                  <a:pt x="232" y="70"/>
                </a:cubicBezTo>
                <a:moveTo>
                  <a:pt x="7" y="66"/>
                </a:moveTo>
                <a:cubicBezTo>
                  <a:pt x="5" y="64"/>
                  <a:pt x="4" y="63"/>
                  <a:pt x="3" y="61"/>
                </a:cubicBezTo>
                <a:cubicBezTo>
                  <a:pt x="5" y="60"/>
                  <a:pt x="5" y="60"/>
                  <a:pt x="5" y="60"/>
                </a:cubicBezTo>
                <a:cubicBezTo>
                  <a:pt x="6" y="62"/>
                  <a:pt x="7" y="63"/>
                  <a:pt x="8" y="65"/>
                </a:cubicBezTo>
                <a:cubicBezTo>
                  <a:pt x="7" y="66"/>
                  <a:pt x="7" y="66"/>
                  <a:pt x="7" y="66"/>
                </a:cubicBezTo>
                <a:moveTo>
                  <a:pt x="240" y="61"/>
                </a:moveTo>
                <a:cubicBezTo>
                  <a:pt x="238" y="60"/>
                  <a:pt x="238" y="60"/>
                  <a:pt x="238" y="60"/>
                </a:cubicBezTo>
                <a:cubicBezTo>
                  <a:pt x="239" y="59"/>
                  <a:pt x="240" y="57"/>
                  <a:pt x="240" y="55"/>
                </a:cubicBezTo>
                <a:cubicBezTo>
                  <a:pt x="242" y="56"/>
                  <a:pt x="242" y="56"/>
                  <a:pt x="242" y="56"/>
                </a:cubicBezTo>
                <a:cubicBezTo>
                  <a:pt x="242" y="57"/>
                  <a:pt x="241" y="59"/>
                  <a:pt x="240" y="61"/>
                </a:cubicBezTo>
                <a:moveTo>
                  <a:pt x="1" y="55"/>
                </a:moveTo>
                <a:cubicBezTo>
                  <a:pt x="0" y="53"/>
                  <a:pt x="0" y="51"/>
                  <a:pt x="0" y="50"/>
                </a:cubicBezTo>
                <a:cubicBezTo>
                  <a:pt x="2" y="49"/>
                  <a:pt x="2" y="49"/>
                  <a:pt x="2" y="49"/>
                </a:cubicBezTo>
                <a:cubicBezTo>
                  <a:pt x="2" y="50"/>
                  <a:pt x="2" y="50"/>
                  <a:pt x="2" y="50"/>
                </a:cubicBezTo>
                <a:cubicBezTo>
                  <a:pt x="2" y="51"/>
                  <a:pt x="2" y="53"/>
                  <a:pt x="3" y="55"/>
                </a:cubicBezTo>
                <a:cubicBezTo>
                  <a:pt x="1" y="55"/>
                  <a:pt x="1" y="55"/>
                  <a:pt x="1" y="55"/>
                </a:cubicBezTo>
                <a:moveTo>
                  <a:pt x="243" y="50"/>
                </a:moveTo>
                <a:cubicBezTo>
                  <a:pt x="241" y="50"/>
                  <a:pt x="241" y="50"/>
                  <a:pt x="241" y="50"/>
                </a:cubicBezTo>
                <a:cubicBezTo>
                  <a:pt x="242" y="50"/>
                  <a:pt x="242" y="50"/>
                  <a:pt x="242" y="50"/>
                </a:cubicBezTo>
                <a:cubicBezTo>
                  <a:pt x="241" y="50"/>
                  <a:pt x="241" y="50"/>
                  <a:pt x="241" y="50"/>
                </a:cubicBezTo>
                <a:cubicBezTo>
                  <a:pt x="241" y="48"/>
                  <a:pt x="241" y="46"/>
                  <a:pt x="240" y="44"/>
                </a:cubicBezTo>
                <a:cubicBezTo>
                  <a:pt x="242" y="44"/>
                  <a:pt x="242" y="44"/>
                  <a:pt x="242" y="44"/>
                </a:cubicBezTo>
                <a:cubicBezTo>
                  <a:pt x="243" y="46"/>
                  <a:pt x="243" y="48"/>
                  <a:pt x="243" y="50"/>
                </a:cubicBezTo>
                <a:cubicBezTo>
                  <a:pt x="243" y="50"/>
                  <a:pt x="243" y="50"/>
                  <a:pt x="243" y="50"/>
                </a:cubicBezTo>
                <a:moveTo>
                  <a:pt x="3" y="44"/>
                </a:moveTo>
                <a:cubicBezTo>
                  <a:pt x="1" y="43"/>
                  <a:pt x="1" y="43"/>
                  <a:pt x="1" y="43"/>
                </a:cubicBezTo>
                <a:cubicBezTo>
                  <a:pt x="2" y="42"/>
                  <a:pt x="2" y="40"/>
                  <a:pt x="3" y="38"/>
                </a:cubicBezTo>
                <a:cubicBezTo>
                  <a:pt x="5" y="39"/>
                  <a:pt x="5" y="39"/>
                  <a:pt x="5" y="39"/>
                </a:cubicBezTo>
                <a:cubicBezTo>
                  <a:pt x="4" y="41"/>
                  <a:pt x="3" y="42"/>
                  <a:pt x="3" y="44"/>
                </a:cubicBezTo>
                <a:moveTo>
                  <a:pt x="238" y="39"/>
                </a:moveTo>
                <a:cubicBezTo>
                  <a:pt x="237" y="38"/>
                  <a:pt x="236" y="36"/>
                  <a:pt x="235" y="35"/>
                </a:cubicBezTo>
                <a:cubicBezTo>
                  <a:pt x="236" y="33"/>
                  <a:pt x="236" y="33"/>
                  <a:pt x="236" y="33"/>
                </a:cubicBezTo>
                <a:cubicBezTo>
                  <a:pt x="238" y="35"/>
                  <a:pt x="239" y="37"/>
                  <a:pt x="240" y="38"/>
                </a:cubicBezTo>
                <a:cubicBezTo>
                  <a:pt x="238" y="39"/>
                  <a:pt x="238" y="39"/>
                  <a:pt x="238" y="39"/>
                </a:cubicBezTo>
                <a:moveTo>
                  <a:pt x="8" y="34"/>
                </a:moveTo>
                <a:cubicBezTo>
                  <a:pt x="7" y="33"/>
                  <a:pt x="7" y="33"/>
                  <a:pt x="7" y="33"/>
                </a:cubicBezTo>
                <a:cubicBezTo>
                  <a:pt x="8" y="32"/>
                  <a:pt x="9" y="30"/>
                  <a:pt x="11" y="29"/>
                </a:cubicBezTo>
                <a:cubicBezTo>
                  <a:pt x="12" y="30"/>
                  <a:pt x="12" y="30"/>
                  <a:pt x="12" y="30"/>
                </a:cubicBezTo>
                <a:cubicBezTo>
                  <a:pt x="11" y="32"/>
                  <a:pt x="9" y="33"/>
                  <a:pt x="8" y="34"/>
                </a:cubicBezTo>
                <a:moveTo>
                  <a:pt x="231" y="30"/>
                </a:moveTo>
                <a:cubicBezTo>
                  <a:pt x="230" y="29"/>
                  <a:pt x="228" y="28"/>
                  <a:pt x="227" y="27"/>
                </a:cubicBezTo>
                <a:cubicBezTo>
                  <a:pt x="228" y="25"/>
                  <a:pt x="228" y="25"/>
                  <a:pt x="228" y="25"/>
                </a:cubicBezTo>
                <a:cubicBezTo>
                  <a:pt x="230" y="27"/>
                  <a:pt x="231" y="28"/>
                  <a:pt x="232" y="29"/>
                </a:cubicBezTo>
                <a:cubicBezTo>
                  <a:pt x="231" y="30"/>
                  <a:pt x="231" y="30"/>
                  <a:pt x="231" y="30"/>
                </a:cubicBezTo>
                <a:moveTo>
                  <a:pt x="17" y="27"/>
                </a:moveTo>
                <a:cubicBezTo>
                  <a:pt x="15" y="25"/>
                  <a:pt x="15" y="25"/>
                  <a:pt x="15" y="25"/>
                </a:cubicBezTo>
                <a:cubicBezTo>
                  <a:pt x="17" y="24"/>
                  <a:pt x="19" y="23"/>
                  <a:pt x="20" y="22"/>
                </a:cubicBezTo>
                <a:cubicBezTo>
                  <a:pt x="21" y="23"/>
                  <a:pt x="21" y="23"/>
                  <a:pt x="21" y="23"/>
                </a:cubicBezTo>
                <a:cubicBezTo>
                  <a:pt x="20" y="25"/>
                  <a:pt x="18" y="26"/>
                  <a:pt x="17" y="27"/>
                </a:cubicBezTo>
                <a:moveTo>
                  <a:pt x="222" y="24"/>
                </a:moveTo>
                <a:cubicBezTo>
                  <a:pt x="220" y="23"/>
                  <a:pt x="219" y="22"/>
                  <a:pt x="217" y="21"/>
                </a:cubicBezTo>
                <a:cubicBezTo>
                  <a:pt x="218" y="19"/>
                  <a:pt x="218" y="19"/>
                  <a:pt x="218" y="19"/>
                </a:cubicBezTo>
                <a:cubicBezTo>
                  <a:pt x="220" y="20"/>
                  <a:pt x="221" y="21"/>
                  <a:pt x="223" y="22"/>
                </a:cubicBezTo>
                <a:cubicBezTo>
                  <a:pt x="222" y="24"/>
                  <a:pt x="222" y="24"/>
                  <a:pt x="222" y="24"/>
                </a:cubicBezTo>
                <a:moveTo>
                  <a:pt x="26" y="21"/>
                </a:moveTo>
                <a:cubicBezTo>
                  <a:pt x="25" y="19"/>
                  <a:pt x="25" y="19"/>
                  <a:pt x="25" y="19"/>
                </a:cubicBezTo>
                <a:cubicBezTo>
                  <a:pt x="27" y="18"/>
                  <a:pt x="29" y="17"/>
                  <a:pt x="31" y="16"/>
                </a:cubicBezTo>
                <a:cubicBezTo>
                  <a:pt x="31" y="18"/>
                  <a:pt x="31" y="18"/>
                  <a:pt x="31" y="18"/>
                </a:cubicBezTo>
                <a:cubicBezTo>
                  <a:pt x="30" y="19"/>
                  <a:pt x="28" y="20"/>
                  <a:pt x="26" y="21"/>
                </a:cubicBezTo>
                <a:moveTo>
                  <a:pt x="212" y="18"/>
                </a:moveTo>
                <a:cubicBezTo>
                  <a:pt x="210" y="17"/>
                  <a:pt x="208" y="17"/>
                  <a:pt x="207" y="16"/>
                </a:cubicBezTo>
                <a:cubicBezTo>
                  <a:pt x="207" y="14"/>
                  <a:pt x="207" y="14"/>
                  <a:pt x="207" y="14"/>
                </a:cubicBezTo>
                <a:cubicBezTo>
                  <a:pt x="209" y="15"/>
                  <a:pt x="211" y="16"/>
                  <a:pt x="213" y="16"/>
                </a:cubicBezTo>
                <a:cubicBezTo>
                  <a:pt x="212" y="18"/>
                  <a:pt x="212" y="18"/>
                  <a:pt x="212" y="18"/>
                </a:cubicBezTo>
                <a:moveTo>
                  <a:pt x="37" y="16"/>
                </a:moveTo>
                <a:cubicBezTo>
                  <a:pt x="36" y="14"/>
                  <a:pt x="36" y="14"/>
                  <a:pt x="36" y="14"/>
                </a:cubicBezTo>
                <a:cubicBezTo>
                  <a:pt x="38" y="13"/>
                  <a:pt x="40" y="13"/>
                  <a:pt x="41" y="12"/>
                </a:cubicBezTo>
                <a:cubicBezTo>
                  <a:pt x="42" y="14"/>
                  <a:pt x="42" y="14"/>
                  <a:pt x="42" y="14"/>
                </a:cubicBezTo>
                <a:cubicBezTo>
                  <a:pt x="40" y="14"/>
                  <a:pt x="38" y="15"/>
                  <a:pt x="37" y="16"/>
                </a:cubicBezTo>
                <a:moveTo>
                  <a:pt x="201" y="14"/>
                </a:moveTo>
                <a:cubicBezTo>
                  <a:pt x="200" y="13"/>
                  <a:pt x="198" y="13"/>
                  <a:pt x="196" y="12"/>
                </a:cubicBezTo>
                <a:cubicBezTo>
                  <a:pt x="196" y="10"/>
                  <a:pt x="196" y="10"/>
                  <a:pt x="196" y="10"/>
                </a:cubicBezTo>
                <a:cubicBezTo>
                  <a:pt x="198" y="11"/>
                  <a:pt x="200" y="11"/>
                  <a:pt x="202" y="12"/>
                </a:cubicBezTo>
                <a:cubicBezTo>
                  <a:pt x="201" y="14"/>
                  <a:pt x="201" y="14"/>
                  <a:pt x="201" y="14"/>
                </a:cubicBezTo>
                <a:moveTo>
                  <a:pt x="48" y="12"/>
                </a:moveTo>
                <a:cubicBezTo>
                  <a:pt x="47" y="10"/>
                  <a:pt x="47" y="10"/>
                  <a:pt x="47" y="10"/>
                </a:cubicBezTo>
                <a:cubicBezTo>
                  <a:pt x="49" y="9"/>
                  <a:pt x="51" y="9"/>
                  <a:pt x="53" y="8"/>
                </a:cubicBezTo>
                <a:cubicBezTo>
                  <a:pt x="53" y="10"/>
                  <a:pt x="53" y="10"/>
                  <a:pt x="53" y="10"/>
                </a:cubicBezTo>
                <a:cubicBezTo>
                  <a:pt x="51" y="11"/>
                  <a:pt x="49" y="11"/>
                  <a:pt x="48" y="12"/>
                </a:cubicBezTo>
                <a:moveTo>
                  <a:pt x="190" y="10"/>
                </a:moveTo>
                <a:cubicBezTo>
                  <a:pt x="188" y="10"/>
                  <a:pt x="187" y="9"/>
                  <a:pt x="185" y="9"/>
                </a:cubicBezTo>
                <a:cubicBezTo>
                  <a:pt x="185" y="7"/>
                  <a:pt x="185" y="7"/>
                  <a:pt x="185" y="7"/>
                </a:cubicBezTo>
                <a:cubicBezTo>
                  <a:pt x="187" y="7"/>
                  <a:pt x="189" y="8"/>
                  <a:pt x="191" y="8"/>
                </a:cubicBezTo>
                <a:cubicBezTo>
                  <a:pt x="190" y="10"/>
                  <a:pt x="190" y="10"/>
                  <a:pt x="190" y="10"/>
                </a:cubicBezTo>
                <a:moveTo>
                  <a:pt x="59" y="9"/>
                </a:moveTo>
                <a:cubicBezTo>
                  <a:pt x="58" y="7"/>
                  <a:pt x="58" y="7"/>
                  <a:pt x="58" y="7"/>
                </a:cubicBezTo>
                <a:cubicBezTo>
                  <a:pt x="60" y="6"/>
                  <a:pt x="62" y="6"/>
                  <a:pt x="64" y="6"/>
                </a:cubicBezTo>
                <a:cubicBezTo>
                  <a:pt x="64" y="7"/>
                  <a:pt x="64" y="7"/>
                  <a:pt x="64" y="7"/>
                </a:cubicBezTo>
                <a:cubicBezTo>
                  <a:pt x="62" y="8"/>
                  <a:pt x="60" y="8"/>
                  <a:pt x="59" y="9"/>
                </a:cubicBezTo>
                <a:moveTo>
                  <a:pt x="179" y="7"/>
                </a:moveTo>
                <a:cubicBezTo>
                  <a:pt x="177" y="7"/>
                  <a:pt x="175" y="7"/>
                  <a:pt x="173" y="6"/>
                </a:cubicBezTo>
                <a:cubicBezTo>
                  <a:pt x="174" y="4"/>
                  <a:pt x="174" y="4"/>
                  <a:pt x="174" y="4"/>
                </a:cubicBezTo>
                <a:cubicBezTo>
                  <a:pt x="176" y="5"/>
                  <a:pt x="178" y="5"/>
                  <a:pt x="180" y="6"/>
                </a:cubicBezTo>
                <a:cubicBezTo>
                  <a:pt x="179" y="7"/>
                  <a:pt x="179" y="7"/>
                  <a:pt x="179" y="7"/>
                </a:cubicBezTo>
                <a:moveTo>
                  <a:pt x="70" y="6"/>
                </a:moveTo>
                <a:cubicBezTo>
                  <a:pt x="70" y="4"/>
                  <a:pt x="70" y="4"/>
                  <a:pt x="70" y="4"/>
                </a:cubicBezTo>
                <a:cubicBezTo>
                  <a:pt x="71" y="4"/>
                  <a:pt x="73" y="4"/>
                  <a:pt x="75" y="3"/>
                </a:cubicBezTo>
                <a:cubicBezTo>
                  <a:pt x="76" y="5"/>
                  <a:pt x="76" y="5"/>
                  <a:pt x="76" y="5"/>
                </a:cubicBezTo>
                <a:cubicBezTo>
                  <a:pt x="74" y="6"/>
                  <a:pt x="72" y="6"/>
                  <a:pt x="70" y="6"/>
                </a:cubicBezTo>
                <a:moveTo>
                  <a:pt x="168" y="5"/>
                </a:moveTo>
                <a:cubicBezTo>
                  <a:pt x="166" y="5"/>
                  <a:pt x="164" y="5"/>
                  <a:pt x="162" y="4"/>
                </a:cubicBezTo>
                <a:cubicBezTo>
                  <a:pt x="162" y="2"/>
                  <a:pt x="162" y="2"/>
                  <a:pt x="162" y="2"/>
                </a:cubicBezTo>
                <a:cubicBezTo>
                  <a:pt x="164" y="3"/>
                  <a:pt x="166" y="3"/>
                  <a:pt x="168" y="3"/>
                </a:cubicBezTo>
                <a:cubicBezTo>
                  <a:pt x="168" y="5"/>
                  <a:pt x="168" y="5"/>
                  <a:pt x="168" y="5"/>
                </a:cubicBezTo>
                <a:moveTo>
                  <a:pt x="81" y="4"/>
                </a:moveTo>
                <a:cubicBezTo>
                  <a:pt x="81" y="2"/>
                  <a:pt x="81" y="2"/>
                  <a:pt x="81" y="2"/>
                </a:cubicBezTo>
                <a:cubicBezTo>
                  <a:pt x="83" y="2"/>
                  <a:pt x="85" y="2"/>
                  <a:pt x="87" y="2"/>
                </a:cubicBezTo>
                <a:cubicBezTo>
                  <a:pt x="87" y="4"/>
                  <a:pt x="87" y="4"/>
                  <a:pt x="87" y="4"/>
                </a:cubicBezTo>
                <a:cubicBezTo>
                  <a:pt x="85" y="4"/>
                  <a:pt x="83" y="4"/>
                  <a:pt x="81" y="4"/>
                </a:cubicBezTo>
                <a:moveTo>
                  <a:pt x="156" y="4"/>
                </a:moveTo>
                <a:cubicBezTo>
                  <a:pt x="154" y="3"/>
                  <a:pt x="153" y="3"/>
                  <a:pt x="151" y="3"/>
                </a:cubicBezTo>
                <a:cubicBezTo>
                  <a:pt x="151" y="1"/>
                  <a:pt x="151" y="1"/>
                  <a:pt x="151" y="1"/>
                </a:cubicBezTo>
                <a:cubicBezTo>
                  <a:pt x="153" y="1"/>
                  <a:pt x="155" y="1"/>
                  <a:pt x="157" y="2"/>
                </a:cubicBezTo>
                <a:cubicBezTo>
                  <a:pt x="156" y="4"/>
                  <a:pt x="156" y="4"/>
                  <a:pt x="156" y="4"/>
                </a:cubicBezTo>
                <a:moveTo>
                  <a:pt x="93" y="3"/>
                </a:moveTo>
                <a:cubicBezTo>
                  <a:pt x="93" y="1"/>
                  <a:pt x="93" y="1"/>
                  <a:pt x="93" y="1"/>
                </a:cubicBezTo>
                <a:cubicBezTo>
                  <a:pt x="94" y="1"/>
                  <a:pt x="96" y="1"/>
                  <a:pt x="98" y="0"/>
                </a:cubicBezTo>
                <a:cubicBezTo>
                  <a:pt x="99" y="2"/>
                  <a:pt x="99" y="2"/>
                  <a:pt x="99" y="2"/>
                </a:cubicBezTo>
                <a:cubicBezTo>
                  <a:pt x="97" y="3"/>
                  <a:pt x="95" y="3"/>
                  <a:pt x="93" y="3"/>
                </a:cubicBezTo>
                <a:moveTo>
                  <a:pt x="145" y="2"/>
                </a:moveTo>
                <a:cubicBezTo>
                  <a:pt x="143" y="2"/>
                  <a:pt x="141" y="2"/>
                  <a:pt x="139" y="2"/>
                </a:cubicBezTo>
                <a:cubicBezTo>
                  <a:pt x="139" y="0"/>
                  <a:pt x="139" y="0"/>
                  <a:pt x="139" y="0"/>
                </a:cubicBezTo>
                <a:cubicBezTo>
                  <a:pt x="141" y="0"/>
                  <a:pt x="143" y="0"/>
                  <a:pt x="145" y="0"/>
                </a:cubicBezTo>
                <a:cubicBezTo>
                  <a:pt x="145" y="2"/>
                  <a:pt x="145" y="2"/>
                  <a:pt x="145" y="2"/>
                </a:cubicBezTo>
                <a:moveTo>
                  <a:pt x="104" y="2"/>
                </a:moveTo>
                <a:cubicBezTo>
                  <a:pt x="104" y="0"/>
                  <a:pt x="104" y="0"/>
                  <a:pt x="104" y="0"/>
                </a:cubicBezTo>
                <a:cubicBezTo>
                  <a:pt x="106" y="0"/>
                  <a:pt x="108" y="0"/>
                  <a:pt x="110" y="0"/>
                </a:cubicBezTo>
                <a:cubicBezTo>
                  <a:pt x="110" y="2"/>
                  <a:pt x="110" y="2"/>
                  <a:pt x="110" y="2"/>
                </a:cubicBezTo>
                <a:cubicBezTo>
                  <a:pt x="108" y="2"/>
                  <a:pt x="106" y="2"/>
                  <a:pt x="104" y="2"/>
                </a:cubicBezTo>
                <a:moveTo>
                  <a:pt x="133" y="2"/>
                </a:moveTo>
                <a:cubicBezTo>
                  <a:pt x="131" y="2"/>
                  <a:pt x="130" y="2"/>
                  <a:pt x="128" y="1"/>
                </a:cubicBezTo>
                <a:cubicBezTo>
                  <a:pt x="128" y="0"/>
                  <a:pt x="128" y="0"/>
                  <a:pt x="128" y="0"/>
                </a:cubicBezTo>
                <a:cubicBezTo>
                  <a:pt x="130" y="0"/>
                  <a:pt x="132" y="0"/>
                  <a:pt x="133" y="0"/>
                </a:cubicBezTo>
                <a:cubicBezTo>
                  <a:pt x="133" y="2"/>
                  <a:pt x="133" y="2"/>
                  <a:pt x="133" y="2"/>
                </a:cubicBezTo>
                <a:moveTo>
                  <a:pt x="116" y="1"/>
                </a:moveTo>
                <a:cubicBezTo>
                  <a:pt x="116" y="0"/>
                  <a:pt x="116" y="0"/>
                  <a:pt x="116" y="0"/>
                </a:cubicBezTo>
                <a:cubicBezTo>
                  <a:pt x="118" y="0"/>
                  <a:pt x="120" y="0"/>
                  <a:pt x="122" y="0"/>
                </a:cubicBezTo>
                <a:cubicBezTo>
                  <a:pt x="122" y="0"/>
                  <a:pt x="122" y="0"/>
                  <a:pt x="122" y="0"/>
                </a:cubicBezTo>
                <a:cubicBezTo>
                  <a:pt x="122" y="1"/>
                  <a:pt x="122" y="1"/>
                  <a:pt x="122" y="1"/>
                </a:cubicBezTo>
                <a:cubicBezTo>
                  <a:pt x="122" y="1"/>
                  <a:pt x="122" y="1"/>
                  <a:pt x="122" y="1"/>
                </a:cubicBezTo>
                <a:cubicBezTo>
                  <a:pt x="120" y="1"/>
                  <a:pt x="118" y="1"/>
                  <a:pt x="116" y="1"/>
                </a:cubicBezTo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6" name="Freeform 126"/>
          <p:cNvSpPr>
            <a:spLocks/>
          </p:cNvSpPr>
          <p:nvPr/>
        </p:nvSpPr>
        <p:spPr bwMode="auto">
          <a:xfrm>
            <a:off x="2574925" y="1093106"/>
            <a:ext cx="144463" cy="144462"/>
          </a:xfrm>
          <a:custGeom>
            <a:avLst/>
            <a:gdLst>
              <a:gd name="T0" fmla="*/ 49 w 73"/>
              <a:gd name="T1" fmla="*/ 26 h 73"/>
              <a:gd name="T2" fmla="*/ 36 w 73"/>
              <a:gd name="T3" fmla="*/ 16 h 73"/>
              <a:gd name="T4" fmla="*/ 29 w 73"/>
              <a:gd name="T5" fmla="*/ 21 h 73"/>
              <a:gd name="T6" fmla="*/ 71 w 73"/>
              <a:gd name="T7" fmla="*/ 47 h 73"/>
              <a:gd name="T8" fmla="*/ 44 w 73"/>
              <a:gd name="T9" fmla="*/ 67 h 73"/>
              <a:gd name="T10" fmla="*/ 40 w 73"/>
              <a:gd name="T11" fmla="*/ 67 h 73"/>
              <a:gd name="T12" fmla="*/ 40 w 73"/>
              <a:gd name="T13" fmla="*/ 73 h 73"/>
              <a:gd name="T14" fmla="*/ 33 w 73"/>
              <a:gd name="T15" fmla="*/ 73 h 73"/>
              <a:gd name="T16" fmla="*/ 33 w 73"/>
              <a:gd name="T17" fmla="*/ 66 h 73"/>
              <a:gd name="T18" fmla="*/ 21 w 73"/>
              <a:gd name="T19" fmla="*/ 58 h 73"/>
              <a:gd name="T20" fmla="*/ 19 w 73"/>
              <a:gd name="T21" fmla="*/ 66 h 73"/>
              <a:gd name="T22" fmla="*/ 0 w 73"/>
              <a:gd name="T23" fmla="*/ 66 h 73"/>
              <a:gd name="T24" fmla="*/ 2 w 73"/>
              <a:gd name="T25" fmla="*/ 42 h 73"/>
              <a:gd name="T26" fmla="*/ 21 w 73"/>
              <a:gd name="T27" fmla="*/ 42 h 73"/>
              <a:gd name="T28" fmla="*/ 34 w 73"/>
              <a:gd name="T29" fmla="*/ 51 h 73"/>
              <a:gd name="T30" fmla="*/ 43 w 73"/>
              <a:gd name="T31" fmla="*/ 47 h 73"/>
              <a:gd name="T32" fmla="*/ 4 w 73"/>
              <a:gd name="T33" fmla="*/ 21 h 73"/>
              <a:gd name="T34" fmla="*/ 28 w 73"/>
              <a:gd name="T35" fmla="*/ 5 h 73"/>
              <a:gd name="T36" fmla="*/ 32 w 73"/>
              <a:gd name="T37" fmla="*/ 5 h 73"/>
              <a:gd name="T38" fmla="*/ 32 w 73"/>
              <a:gd name="T39" fmla="*/ 0 h 73"/>
              <a:gd name="T40" fmla="*/ 38 w 73"/>
              <a:gd name="T41" fmla="*/ 0 h 73"/>
              <a:gd name="T42" fmla="*/ 38 w 73"/>
              <a:gd name="T43" fmla="*/ 6 h 73"/>
              <a:gd name="T44" fmla="*/ 48 w 73"/>
              <a:gd name="T45" fmla="*/ 13 h 73"/>
              <a:gd name="T46" fmla="*/ 49 w 73"/>
              <a:gd name="T47" fmla="*/ 6 h 73"/>
              <a:gd name="T48" fmla="*/ 65 w 73"/>
              <a:gd name="T49" fmla="*/ 6 h 73"/>
              <a:gd name="T50" fmla="*/ 67 w 73"/>
              <a:gd name="T51" fmla="*/ 26 h 73"/>
              <a:gd name="T52" fmla="*/ 49 w 73"/>
              <a:gd name="T53" fmla="*/ 26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3" h="73">
                <a:moveTo>
                  <a:pt x="49" y="26"/>
                </a:moveTo>
                <a:cubicBezTo>
                  <a:pt x="48" y="20"/>
                  <a:pt x="43" y="16"/>
                  <a:pt x="36" y="16"/>
                </a:cubicBezTo>
                <a:cubicBezTo>
                  <a:pt x="33" y="16"/>
                  <a:pt x="29" y="18"/>
                  <a:pt x="29" y="21"/>
                </a:cubicBezTo>
                <a:cubicBezTo>
                  <a:pt x="29" y="29"/>
                  <a:pt x="69" y="27"/>
                  <a:pt x="71" y="47"/>
                </a:cubicBezTo>
                <a:cubicBezTo>
                  <a:pt x="73" y="62"/>
                  <a:pt x="57" y="67"/>
                  <a:pt x="44" y="67"/>
                </a:cubicBezTo>
                <a:cubicBezTo>
                  <a:pt x="42" y="67"/>
                  <a:pt x="41" y="67"/>
                  <a:pt x="40" y="67"/>
                </a:cubicBezTo>
                <a:cubicBezTo>
                  <a:pt x="40" y="73"/>
                  <a:pt x="40" y="73"/>
                  <a:pt x="40" y="73"/>
                </a:cubicBezTo>
                <a:cubicBezTo>
                  <a:pt x="33" y="73"/>
                  <a:pt x="33" y="73"/>
                  <a:pt x="33" y="73"/>
                </a:cubicBezTo>
                <a:cubicBezTo>
                  <a:pt x="33" y="66"/>
                  <a:pt x="33" y="66"/>
                  <a:pt x="33" y="66"/>
                </a:cubicBezTo>
                <a:cubicBezTo>
                  <a:pt x="27" y="64"/>
                  <a:pt x="23" y="61"/>
                  <a:pt x="21" y="58"/>
                </a:cubicBezTo>
                <a:cubicBezTo>
                  <a:pt x="19" y="66"/>
                  <a:pt x="19" y="66"/>
                  <a:pt x="19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2" y="42"/>
                  <a:pt x="2" y="42"/>
                  <a:pt x="2" y="42"/>
                </a:cubicBezTo>
                <a:cubicBezTo>
                  <a:pt x="21" y="42"/>
                  <a:pt x="21" y="42"/>
                  <a:pt x="21" y="42"/>
                </a:cubicBezTo>
                <a:cubicBezTo>
                  <a:pt x="21" y="50"/>
                  <a:pt x="30" y="51"/>
                  <a:pt x="34" y="51"/>
                </a:cubicBezTo>
                <a:cubicBezTo>
                  <a:pt x="38" y="51"/>
                  <a:pt x="43" y="51"/>
                  <a:pt x="43" y="47"/>
                </a:cubicBezTo>
                <a:cubicBezTo>
                  <a:pt x="43" y="40"/>
                  <a:pt x="3" y="43"/>
                  <a:pt x="4" y="21"/>
                </a:cubicBezTo>
                <a:cubicBezTo>
                  <a:pt x="5" y="10"/>
                  <a:pt x="18" y="5"/>
                  <a:pt x="28" y="5"/>
                </a:cubicBezTo>
                <a:cubicBezTo>
                  <a:pt x="29" y="5"/>
                  <a:pt x="30" y="5"/>
                  <a:pt x="32" y="5"/>
                </a:cubicBezTo>
                <a:cubicBezTo>
                  <a:pt x="32" y="0"/>
                  <a:pt x="32" y="0"/>
                  <a:pt x="32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6"/>
                  <a:pt x="38" y="6"/>
                  <a:pt x="38" y="6"/>
                </a:cubicBezTo>
                <a:cubicBezTo>
                  <a:pt x="42" y="7"/>
                  <a:pt x="46" y="9"/>
                  <a:pt x="48" y="13"/>
                </a:cubicBezTo>
                <a:cubicBezTo>
                  <a:pt x="49" y="6"/>
                  <a:pt x="49" y="6"/>
                  <a:pt x="49" y="6"/>
                </a:cubicBezTo>
                <a:cubicBezTo>
                  <a:pt x="65" y="6"/>
                  <a:pt x="65" y="6"/>
                  <a:pt x="65" y="6"/>
                </a:cubicBezTo>
                <a:cubicBezTo>
                  <a:pt x="67" y="26"/>
                  <a:pt x="67" y="26"/>
                  <a:pt x="67" y="26"/>
                </a:cubicBezTo>
                <a:cubicBezTo>
                  <a:pt x="49" y="26"/>
                  <a:pt x="49" y="26"/>
                  <a:pt x="49" y="26"/>
                </a:cubicBezTo>
              </a:path>
            </a:pathLst>
          </a:custGeom>
          <a:solidFill>
            <a:srgbClr val="CEB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7" name="Freeform 127"/>
          <p:cNvSpPr>
            <a:spLocks/>
          </p:cNvSpPr>
          <p:nvPr/>
        </p:nvSpPr>
        <p:spPr bwMode="auto">
          <a:xfrm>
            <a:off x="2351088" y="1186769"/>
            <a:ext cx="573088" cy="177800"/>
          </a:xfrm>
          <a:custGeom>
            <a:avLst/>
            <a:gdLst>
              <a:gd name="T0" fmla="*/ 263 w 289"/>
              <a:gd name="T1" fmla="*/ 28 h 90"/>
              <a:gd name="T2" fmla="*/ 236 w 289"/>
              <a:gd name="T3" fmla="*/ 41 h 90"/>
              <a:gd name="T4" fmla="*/ 210 w 289"/>
              <a:gd name="T5" fmla="*/ 48 h 90"/>
              <a:gd name="T6" fmla="*/ 184 w 289"/>
              <a:gd name="T7" fmla="*/ 53 h 90"/>
              <a:gd name="T8" fmla="*/ 157 w 289"/>
              <a:gd name="T9" fmla="*/ 55 h 90"/>
              <a:gd name="T10" fmla="*/ 145 w 289"/>
              <a:gd name="T11" fmla="*/ 55 h 90"/>
              <a:gd name="T12" fmla="*/ 131 w 289"/>
              <a:gd name="T13" fmla="*/ 55 h 90"/>
              <a:gd name="T14" fmla="*/ 105 w 289"/>
              <a:gd name="T15" fmla="*/ 53 h 90"/>
              <a:gd name="T16" fmla="*/ 78 w 289"/>
              <a:gd name="T17" fmla="*/ 48 h 90"/>
              <a:gd name="T18" fmla="*/ 52 w 289"/>
              <a:gd name="T19" fmla="*/ 41 h 90"/>
              <a:gd name="T20" fmla="*/ 26 w 289"/>
              <a:gd name="T21" fmla="*/ 28 h 90"/>
              <a:gd name="T22" fmla="*/ 0 w 289"/>
              <a:gd name="T23" fmla="*/ 0 h 90"/>
              <a:gd name="T24" fmla="*/ 0 w 289"/>
              <a:gd name="T25" fmla="*/ 35 h 90"/>
              <a:gd name="T26" fmla="*/ 26 w 289"/>
              <a:gd name="T27" fmla="*/ 62 h 90"/>
              <a:gd name="T28" fmla="*/ 52 w 289"/>
              <a:gd name="T29" fmla="*/ 75 h 90"/>
              <a:gd name="T30" fmla="*/ 78 w 289"/>
              <a:gd name="T31" fmla="*/ 83 h 90"/>
              <a:gd name="T32" fmla="*/ 105 w 289"/>
              <a:gd name="T33" fmla="*/ 87 h 90"/>
              <a:gd name="T34" fmla="*/ 131 w 289"/>
              <a:gd name="T35" fmla="*/ 90 h 90"/>
              <a:gd name="T36" fmla="*/ 145 w 289"/>
              <a:gd name="T37" fmla="*/ 90 h 90"/>
              <a:gd name="T38" fmla="*/ 157 w 289"/>
              <a:gd name="T39" fmla="*/ 90 h 90"/>
              <a:gd name="T40" fmla="*/ 184 w 289"/>
              <a:gd name="T41" fmla="*/ 87 h 90"/>
              <a:gd name="T42" fmla="*/ 210 w 289"/>
              <a:gd name="T43" fmla="*/ 83 h 90"/>
              <a:gd name="T44" fmla="*/ 236 w 289"/>
              <a:gd name="T45" fmla="*/ 75 h 90"/>
              <a:gd name="T46" fmla="*/ 263 w 289"/>
              <a:gd name="T47" fmla="*/ 62 h 90"/>
              <a:gd name="T48" fmla="*/ 289 w 289"/>
              <a:gd name="T49" fmla="*/ 35 h 90"/>
              <a:gd name="T50" fmla="*/ 289 w 289"/>
              <a:gd name="T51" fmla="*/ 0 h 90"/>
              <a:gd name="T52" fmla="*/ 263 w 289"/>
              <a:gd name="T53" fmla="*/ 28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89" h="90">
                <a:moveTo>
                  <a:pt x="263" y="28"/>
                </a:moveTo>
                <a:cubicBezTo>
                  <a:pt x="255" y="33"/>
                  <a:pt x="246" y="37"/>
                  <a:pt x="236" y="41"/>
                </a:cubicBezTo>
                <a:cubicBezTo>
                  <a:pt x="228" y="44"/>
                  <a:pt x="220" y="46"/>
                  <a:pt x="210" y="48"/>
                </a:cubicBezTo>
                <a:cubicBezTo>
                  <a:pt x="202" y="50"/>
                  <a:pt x="193" y="52"/>
                  <a:pt x="184" y="53"/>
                </a:cubicBezTo>
                <a:cubicBezTo>
                  <a:pt x="175" y="54"/>
                  <a:pt x="166" y="55"/>
                  <a:pt x="157" y="55"/>
                </a:cubicBezTo>
                <a:cubicBezTo>
                  <a:pt x="153" y="55"/>
                  <a:pt x="149" y="55"/>
                  <a:pt x="145" y="55"/>
                </a:cubicBezTo>
                <a:cubicBezTo>
                  <a:pt x="140" y="55"/>
                  <a:pt x="136" y="55"/>
                  <a:pt x="131" y="55"/>
                </a:cubicBezTo>
                <a:cubicBezTo>
                  <a:pt x="122" y="55"/>
                  <a:pt x="113" y="54"/>
                  <a:pt x="105" y="53"/>
                </a:cubicBezTo>
                <a:cubicBezTo>
                  <a:pt x="96" y="52"/>
                  <a:pt x="87" y="50"/>
                  <a:pt x="78" y="48"/>
                </a:cubicBezTo>
                <a:cubicBezTo>
                  <a:pt x="69" y="46"/>
                  <a:pt x="60" y="44"/>
                  <a:pt x="52" y="41"/>
                </a:cubicBezTo>
                <a:cubicBezTo>
                  <a:pt x="42" y="37"/>
                  <a:pt x="33" y="33"/>
                  <a:pt x="26" y="28"/>
                </a:cubicBezTo>
                <a:cubicBezTo>
                  <a:pt x="13" y="20"/>
                  <a:pt x="4" y="10"/>
                  <a:pt x="0" y="0"/>
                </a:cubicBezTo>
                <a:cubicBezTo>
                  <a:pt x="0" y="9"/>
                  <a:pt x="0" y="27"/>
                  <a:pt x="0" y="35"/>
                </a:cubicBezTo>
                <a:cubicBezTo>
                  <a:pt x="4" y="45"/>
                  <a:pt x="13" y="54"/>
                  <a:pt x="26" y="62"/>
                </a:cubicBezTo>
                <a:cubicBezTo>
                  <a:pt x="33" y="67"/>
                  <a:pt x="42" y="71"/>
                  <a:pt x="52" y="75"/>
                </a:cubicBezTo>
                <a:cubicBezTo>
                  <a:pt x="60" y="78"/>
                  <a:pt x="69" y="80"/>
                  <a:pt x="78" y="83"/>
                </a:cubicBezTo>
                <a:cubicBezTo>
                  <a:pt x="87" y="85"/>
                  <a:pt x="96" y="86"/>
                  <a:pt x="105" y="87"/>
                </a:cubicBezTo>
                <a:cubicBezTo>
                  <a:pt x="113" y="89"/>
                  <a:pt x="122" y="89"/>
                  <a:pt x="131" y="90"/>
                </a:cubicBezTo>
                <a:cubicBezTo>
                  <a:pt x="136" y="90"/>
                  <a:pt x="140" y="90"/>
                  <a:pt x="145" y="90"/>
                </a:cubicBezTo>
                <a:cubicBezTo>
                  <a:pt x="149" y="90"/>
                  <a:pt x="153" y="90"/>
                  <a:pt x="157" y="90"/>
                </a:cubicBezTo>
                <a:cubicBezTo>
                  <a:pt x="166" y="89"/>
                  <a:pt x="175" y="89"/>
                  <a:pt x="184" y="87"/>
                </a:cubicBezTo>
                <a:cubicBezTo>
                  <a:pt x="193" y="86"/>
                  <a:pt x="202" y="85"/>
                  <a:pt x="210" y="83"/>
                </a:cubicBezTo>
                <a:cubicBezTo>
                  <a:pt x="219" y="80"/>
                  <a:pt x="228" y="78"/>
                  <a:pt x="236" y="75"/>
                </a:cubicBezTo>
                <a:cubicBezTo>
                  <a:pt x="246" y="71"/>
                  <a:pt x="255" y="67"/>
                  <a:pt x="263" y="62"/>
                </a:cubicBezTo>
                <a:cubicBezTo>
                  <a:pt x="276" y="54"/>
                  <a:pt x="285" y="45"/>
                  <a:pt x="289" y="35"/>
                </a:cubicBezTo>
                <a:cubicBezTo>
                  <a:pt x="289" y="27"/>
                  <a:pt x="289" y="9"/>
                  <a:pt x="289" y="0"/>
                </a:cubicBezTo>
                <a:cubicBezTo>
                  <a:pt x="285" y="11"/>
                  <a:pt x="276" y="20"/>
                  <a:pt x="263" y="28"/>
                </a:cubicBezTo>
              </a:path>
            </a:pathLst>
          </a:custGeom>
          <a:solidFill>
            <a:srgbClr val="E3B7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8" name="Oval 128"/>
          <p:cNvSpPr>
            <a:spLocks noChangeArrowheads="1"/>
          </p:cNvSpPr>
          <p:nvPr/>
        </p:nvSpPr>
        <p:spPr bwMode="auto">
          <a:xfrm>
            <a:off x="2351088" y="967694"/>
            <a:ext cx="573088" cy="261937"/>
          </a:xfrm>
          <a:prstGeom prst="ellipse">
            <a:avLst/>
          </a:prstGeom>
          <a:solidFill>
            <a:srgbClr val="F5C6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9" name="Oval 129"/>
          <p:cNvSpPr>
            <a:spLocks noChangeArrowheads="1"/>
          </p:cNvSpPr>
          <p:nvPr/>
        </p:nvSpPr>
        <p:spPr bwMode="auto">
          <a:xfrm>
            <a:off x="2398713" y="989919"/>
            <a:ext cx="477838" cy="195262"/>
          </a:xfrm>
          <a:prstGeom prst="ellipse">
            <a:avLst/>
          </a:prstGeom>
          <a:solidFill>
            <a:srgbClr val="F8D1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0" name="Freeform 130"/>
          <p:cNvSpPr>
            <a:spLocks/>
          </p:cNvSpPr>
          <p:nvPr/>
        </p:nvSpPr>
        <p:spPr bwMode="auto">
          <a:xfrm>
            <a:off x="2351088" y="1105806"/>
            <a:ext cx="573088" cy="177800"/>
          </a:xfrm>
          <a:custGeom>
            <a:avLst/>
            <a:gdLst>
              <a:gd name="T0" fmla="*/ 263 w 289"/>
              <a:gd name="T1" fmla="*/ 28 h 90"/>
              <a:gd name="T2" fmla="*/ 236 w 289"/>
              <a:gd name="T3" fmla="*/ 40 h 90"/>
              <a:gd name="T4" fmla="*/ 210 w 289"/>
              <a:gd name="T5" fmla="*/ 48 h 90"/>
              <a:gd name="T6" fmla="*/ 184 w 289"/>
              <a:gd name="T7" fmla="*/ 53 h 90"/>
              <a:gd name="T8" fmla="*/ 157 w 289"/>
              <a:gd name="T9" fmla="*/ 55 h 90"/>
              <a:gd name="T10" fmla="*/ 145 w 289"/>
              <a:gd name="T11" fmla="*/ 55 h 90"/>
              <a:gd name="T12" fmla="*/ 131 w 289"/>
              <a:gd name="T13" fmla="*/ 55 h 90"/>
              <a:gd name="T14" fmla="*/ 105 w 289"/>
              <a:gd name="T15" fmla="*/ 53 h 90"/>
              <a:gd name="T16" fmla="*/ 78 w 289"/>
              <a:gd name="T17" fmla="*/ 48 h 90"/>
              <a:gd name="T18" fmla="*/ 52 w 289"/>
              <a:gd name="T19" fmla="*/ 40 h 90"/>
              <a:gd name="T20" fmla="*/ 26 w 289"/>
              <a:gd name="T21" fmla="*/ 28 h 90"/>
              <a:gd name="T22" fmla="*/ 0 w 289"/>
              <a:gd name="T23" fmla="*/ 0 h 90"/>
              <a:gd name="T24" fmla="*/ 0 w 289"/>
              <a:gd name="T25" fmla="*/ 35 h 90"/>
              <a:gd name="T26" fmla="*/ 26 w 289"/>
              <a:gd name="T27" fmla="*/ 62 h 90"/>
              <a:gd name="T28" fmla="*/ 52 w 289"/>
              <a:gd name="T29" fmla="*/ 74 h 90"/>
              <a:gd name="T30" fmla="*/ 78 w 289"/>
              <a:gd name="T31" fmla="*/ 82 h 90"/>
              <a:gd name="T32" fmla="*/ 105 w 289"/>
              <a:gd name="T33" fmla="*/ 87 h 90"/>
              <a:gd name="T34" fmla="*/ 131 w 289"/>
              <a:gd name="T35" fmla="*/ 89 h 90"/>
              <a:gd name="T36" fmla="*/ 145 w 289"/>
              <a:gd name="T37" fmla="*/ 90 h 90"/>
              <a:gd name="T38" fmla="*/ 157 w 289"/>
              <a:gd name="T39" fmla="*/ 89 h 90"/>
              <a:gd name="T40" fmla="*/ 184 w 289"/>
              <a:gd name="T41" fmla="*/ 87 h 90"/>
              <a:gd name="T42" fmla="*/ 210 w 289"/>
              <a:gd name="T43" fmla="*/ 82 h 90"/>
              <a:gd name="T44" fmla="*/ 236 w 289"/>
              <a:gd name="T45" fmla="*/ 74 h 90"/>
              <a:gd name="T46" fmla="*/ 263 w 289"/>
              <a:gd name="T47" fmla="*/ 62 h 90"/>
              <a:gd name="T48" fmla="*/ 289 w 289"/>
              <a:gd name="T49" fmla="*/ 35 h 90"/>
              <a:gd name="T50" fmla="*/ 289 w 289"/>
              <a:gd name="T51" fmla="*/ 0 h 90"/>
              <a:gd name="T52" fmla="*/ 263 w 289"/>
              <a:gd name="T53" fmla="*/ 28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89" h="90">
                <a:moveTo>
                  <a:pt x="263" y="28"/>
                </a:moveTo>
                <a:cubicBezTo>
                  <a:pt x="255" y="33"/>
                  <a:pt x="246" y="37"/>
                  <a:pt x="236" y="40"/>
                </a:cubicBezTo>
                <a:cubicBezTo>
                  <a:pt x="228" y="43"/>
                  <a:pt x="220" y="46"/>
                  <a:pt x="210" y="48"/>
                </a:cubicBezTo>
                <a:cubicBezTo>
                  <a:pt x="202" y="50"/>
                  <a:pt x="193" y="52"/>
                  <a:pt x="184" y="53"/>
                </a:cubicBezTo>
                <a:cubicBezTo>
                  <a:pt x="175" y="54"/>
                  <a:pt x="166" y="54"/>
                  <a:pt x="157" y="55"/>
                </a:cubicBezTo>
                <a:cubicBezTo>
                  <a:pt x="153" y="55"/>
                  <a:pt x="149" y="55"/>
                  <a:pt x="145" y="55"/>
                </a:cubicBezTo>
                <a:cubicBezTo>
                  <a:pt x="140" y="55"/>
                  <a:pt x="136" y="55"/>
                  <a:pt x="131" y="55"/>
                </a:cubicBezTo>
                <a:cubicBezTo>
                  <a:pt x="122" y="54"/>
                  <a:pt x="113" y="54"/>
                  <a:pt x="105" y="53"/>
                </a:cubicBezTo>
                <a:cubicBezTo>
                  <a:pt x="96" y="51"/>
                  <a:pt x="87" y="50"/>
                  <a:pt x="78" y="48"/>
                </a:cubicBezTo>
                <a:cubicBezTo>
                  <a:pt x="69" y="46"/>
                  <a:pt x="60" y="43"/>
                  <a:pt x="52" y="40"/>
                </a:cubicBezTo>
                <a:cubicBezTo>
                  <a:pt x="42" y="37"/>
                  <a:pt x="33" y="32"/>
                  <a:pt x="26" y="28"/>
                </a:cubicBezTo>
                <a:cubicBezTo>
                  <a:pt x="13" y="20"/>
                  <a:pt x="4" y="10"/>
                  <a:pt x="0" y="0"/>
                </a:cubicBezTo>
                <a:cubicBezTo>
                  <a:pt x="0" y="9"/>
                  <a:pt x="0" y="27"/>
                  <a:pt x="0" y="35"/>
                </a:cubicBezTo>
                <a:cubicBezTo>
                  <a:pt x="4" y="45"/>
                  <a:pt x="13" y="54"/>
                  <a:pt x="26" y="62"/>
                </a:cubicBezTo>
                <a:cubicBezTo>
                  <a:pt x="33" y="66"/>
                  <a:pt x="42" y="71"/>
                  <a:pt x="52" y="74"/>
                </a:cubicBezTo>
                <a:cubicBezTo>
                  <a:pt x="60" y="77"/>
                  <a:pt x="69" y="80"/>
                  <a:pt x="78" y="82"/>
                </a:cubicBezTo>
                <a:cubicBezTo>
                  <a:pt x="87" y="84"/>
                  <a:pt x="96" y="86"/>
                  <a:pt x="105" y="87"/>
                </a:cubicBezTo>
                <a:cubicBezTo>
                  <a:pt x="113" y="88"/>
                  <a:pt x="122" y="89"/>
                  <a:pt x="131" y="89"/>
                </a:cubicBezTo>
                <a:cubicBezTo>
                  <a:pt x="136" y="90"/>
                  <a:pt x="140" y="90"/>
                  <a:pt x="145" y="90"/>
                </a:cubicBezTo>
                <a:cubicBezTo>
                  <a:pt x="149" y="90"/>
                  <a:pt x="153" y="90"/>
                  <a:pt x="157" y="89"/>
                </a:cubicBezTo>
                <a:cubicBezTo>
                  <a:pt x="166" y="89"/>
                  <a:pt x="175" y="88"/>
                  <a:pt x="184" y="87"/>
                </a:cubicBezTo>
                <a:cubicBezTo>
                  <a:pt x="193" y="86"/>
                  <a:pt x="202" y="84"/>
                  <a:pt x="210" y="82"/>
                </a:cubicBezTo>
                <a:cubicBezTo>
                  <a:pt x="219" y="80"/>
                  <a:pt x="228" y="77"/>
                  <a:pt x="236" y="74"/>
                </a:cubicBezTo>
                <a:cubicBezTo>
                  <a:pt x="246" y="71"/>
                  <a:pt x="255" y="67"/>
                  <a:pt x="263" y="62"/>
                </a:cubicBezTo>
                <a:cubicBezTo>
                  <a:pt x="276" y="54"/>
                  <a:pt x="285" y="45"/>
                  <a:pt x="289" y="35"/>
                </a:cubicBezTo>
                <a:cubicBezTo>
                  <a:pt x="289" y="27"/>
                  <a:pt x="289" y="9"/>
                  <a:pt x="289" y="0"/>
                </a:cubicBezTo>
                <a:cubicBezTo>
                  <a:pt x="285" y="10"/>
                  <a:pt x="276" y="20"/>
                  <a:pt x="263" y="28"/>
                </a:cubicBezTo>
                <a:close/>
              </a:path>
            </a:pathLst>
          </a:custGeom>
          <a:solidFill>
            <a:srgbClr val="E3B7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1" name="Freeform 131"/>
          <p:cNvSpPr>
            <a:spLocks noEditPoints="1"/>
          </p:cNvSpPr>
          <p:nvPr/>
        </p:nvSpPr>
        <p:spPr bwMode="auto">
          <a:xfrm>
            <a:off x="2398713" y="988331"/>
            <a:ext cx="477838" cy="204787"/>
          </a:xfrm>
          <a:custGeom>
            <a:avLst/>
            <a:gdLst>
              <a:gd name="T0" fmla="*/ 121 w 241"/>
              <a:gd name="T1" fmla="*/ 103 h 103"/>
              <a:gd name="T2" fmla="*/ 121 w 241"/>
              <a:gd name="T3" fmla="*/ 103 h 103"/>
              <a:gd name="T4" fmla="*/ 0 w 241"/>
              <a:gd name="T5" fmla="*/ 52 h 103"/>
              <a:gd name="T6" fmla="*/ 121 w 241"/>
              <a:gd name="T7" fmla="*/ 0 h 103"/>
              <a:gd name="T8" fmla="*/ 241 w 241"/>
              <a:gd name="T9" fmla="*/ 52 h 103"/>
              <a:gd name="T10" fmla="*/ 121 w 241"/>
              <a:gd name="T11" fmla="*/ 103 h 103"/>
              <a:gd name="T12" fmla="*/ 121 w 241"/>
              <a:gd name="T13" fmla="*/ 15 h 103"/>
              <a:gd name="T14" fmla="*/ 14 w 241"/>
              <a:gd name="T15" fmla="*/ 52 h 103"/>
              <a:gd name="T16" fmla="*/ 121 w 241"/>
              <a:gd name="T17" fmla="*/ 89 h 103"/>
              <a:gd name="T18" fmla="*/ 227 w 241"/>
              <a:gd name="T19" fmla="*/ 52 h 103"/>
              <a:gd name="T20" fmla="*/ 121 w 241"/>
              <a:gd name="T21" fmla="*/ 15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41" h="103">
                <a:moveTo>
                  <a:pt x="121" y="103"/>
                </a:moveTo>
                <a:cubicBezTo>
                  <a:pt x="121" y="103"/>
                  <a:pt x="121" y="103"/>
                  <a:pt x="121" y="103"/>
                </a:cubicBezTo>
                <a:cubicBezTo>
                  <a:pt x="62" y="103"/>
                  <a:pt x="0" y="85"/>
                  <a:pt x="0" y="52"/>
                </a:cubicBezTo>
                <a:cubicBezTo>
                  <a:pt x="0" y="19"/>
                  <a:pt x="62" y="1"/>
                  <a:pt x="121" y="0"/>
                </a:cubicBezTo>
                <a:cubicBezTo>
                  <a:pt x="179" y="1"/>
                  <a:pt x="241" y="19"/>
                  <a:pt x="241" y="52"/>
                </a:cubicBezTo>
                <a:cubicBezTo>
                  <a:pt x="241" y="85"/>
                  <a:pt x="179" y="103"/>
                  <a:pt x="121" y="103"/>
                </a:cubicBezTo>
                <a:close/>
                <a:moveTo>
                  <a:pt x="121" y="15"/>
                </a:moveTo>
                <a:cubicBezTo>
                  <a:pt x="58" y="15"/>
                  <a:pt x="14" y="34"/>
                  <a:pt x="14" y="52"/>
                </a:cubicBezTo>
                <a:cubicBezTo>
                  <a:pt x="14" y="69"/>
                  <a:pt x="58" y="89"/>
                  <a:pt x="121" y="89"/>
                </a:cubicBezTo>
                <a:cubicBezTo>
                  <a:pt x="183" y="89"/>
                  <a:pt x="227" y="69"/>
                  <a:pt x="227" y="52"/>
                </a:cubicBezTo>
                <a:cubicBezTo>
                  <a:pt x="227" y="34"/>
                  <a:pt x="183" y="15"/>
                  <a:pt x="121" y="15"/>
                </a:cubicBezTo>
                <a:close/>
              </a:path>
            </a:pathLst>
          </a:custGeom>
          <a:solidFill>
            <a:srgbClr val="D1A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2" name="Freeform 132"/>
          <p:cNvSpPr>
            <a:spLocks/>
          </p:cNvSpPr>
          <p:nvPr/>
        </p:nvSpPr>
        <p:spPr bwMode="auto">
          <a:xfrm>
            <a:off x="2555875" y="1043894"/>
            <a:ext cx="193675" cy="88900"/>
          </a:xfrm>
          <a:custGeom>
            <a:avLst/>
            <a:gdLst>
              <a:gd name="T0" fmla="*/ 87 w 98"/>
              <a:gd name="T1" fmla="*/ 24 h 45"/>
              <a:gd name="T2" fmla="*/ 68 w 98"/>
              <a:gd name="T3" fmla="*/ 16 h 45"/>
              <a:gd name="T4" fmla="*/ 71 w 98"/>
              <a:gd name="T5" fmla="*/ 14 h 45"/>
              <a:gd name="T6" fmla="*/ 76 w 98"/>
              <a:gd name="T7" fmla="*/ 11 h 45"/>
              <a:gd name="T8" fmla="*/ 75 w 98"/>
              <a:gd name="T9" fmla="*/ 9 h 45"/>
              <a:gd name="T10" fmla="*/ 71 w 98"/>
              <a:gd name="T11" fmla="*/ 9 h 45"/>
              <a:gd name="T12" fmla="*/ 66 w 98"/>
              <a:gd name="T13" fmla="*/ 10 h 45"/>
              <a:gd name="T14" fmla="*/ 63 w 98"/>
              <a:gd name="T15" fmla="*/ 13 h 45"/>
              <a:gd name="T16" fmla="*/ 66 w 98"/>
              <a:gd name="T17" fmla="*/ 21 h 45"/>
              <a:gd name="T18" fmla="*/ 70 w 98"/>
              <a:gd name="T19" fmla="*/ 28 h 45"/>
              <a:gd name="T20" fmla="*/ 68 w 98"/>
              <a:gd name="T21" fmla="*/ 34 h 45"/>
              <a:gd name="T22" fmla="*/ 60 w 98"/>
              <a:gd name="T23" fmla="*/ 40 h 45"/>
              <a:gd name="T24" fmla="*/ 39 w 98"/>
              <a:gd name="T25" fmla="*/ 45 h 45"/>
              <a:gd name="T26" fmla="*/ 16 w 98"/>
              <a:gd name="T27" fmla="*/ 41 h 45"/>
              <a:gd name="T28" fmla="*/ 9 w 98"/>
              <a:gd name="T29" fmla="*/ 45 h 45"/>
              <a:gd name="T30" fmla="*/ 0 w 98"/>
              <a:gd name="T31" fmla="*/ 40 h 45"/>
              <a:gd name="T32" fmla="*/ 8 w 98"/>
              <a:gd name="T33" fmla="*/ 37 h 45"/>
              <a:gd name="T34" fmla="*/ 2 w 98"/>
              <a:gd name="T35" fmla="*/ 27 h 45"/>
              <a:gd name="T36" fmla="*/ 15 w 98"/>
              <a:gd name="T37" fmla="*/ 17 h 45"/>
              <a:gd name="T38" fmla="*/ 18 w 98"/>
              <a:gd name="T39" fmla="*/ 15 h 45"/>
              <a:gd name="T40" fmla="*/ 36 w 98"/>
              <a:gd name="T41" fmla="*/ 24 h 45"/>
              <a:gd name="T42" fmla="*/ 31 w 98"/>
              <a:gd name="T43" fmla="*/ 26 h 45"/>
              <a:gd name="T44" fmla="*/ 22 w 98"/>
              <a:gd name="T45" fmla="*/ 31 h 45"/>
              <a:gd name="T46" fmla="*/ 23 w 98"/>
              <a:gd name="T47" fmla="*/ 33 h 45"/>
              <a:gd name="T48" fmla="*/ 27 w 98"/>
              <a:gd name="T49" fmla="*/ 34 h 45"/>
              <a:gd name="T50" fmla="*/ 32 w 98"/>
              <a:gd name="T51" fmla="*/ 32 h 45"/>
              <a:gd name="T52" fmla="*/ 40 w 98"/>
              <a:gd name="T53" fmla="*/ 28 h 45"/>
              <a:gd name="T54" fmla="*/ 40 w 98"/>
              <a:gd name="T55" fmla="*/ 22 h 45"/>
              <a:gd name="T56" fmla="*/ 37 w 98"/>
              <a:gd name="T57" fmla="*/ 14 h 45"/>
              <a:gd name="T58" fmla="*/ 39 w 98"/>
              <a:gd name="T59" fmla="*/ 8 h 45"/>
              <a:gd name="T60" fmla="*/ 46 w 98"/>
              <a:gd name="T61" fmla="*/ 3 h 45"/>
              <a:gd name="T62" fmla="*/ 62 w 98"/>
              <a:gd name="T63" fmla="*/ 0 h 45"/>
              <a:gd name="T64" fmla="*/ 81 w 98"/>
              <a:gd name="T65" fmla="*/ 3 h 45"/>
              <a:gd name="T66" fmla="*/ 86 w 98"/>
              <a:gd name="T67" fmla="*/ 1 h 45"/>
              <a:gd name="T68" fmla="*/ 94 w 98"/>
              <a:gd name="T69" fmla="*/ 5 h 45"/>
              <a:gd name="T70" fmla="*/ 89 w 98"/>
              <a:gd name="T71" fmla="*/ 7 h 45"/>
              <a:gd name="T72" fmla="*/ 97 w 98"/>
              <a:gd name="T73" fmla="*/ 15 h 45"/>
              <a:gd name="T74" fmla="*/ 90 w 98"/>
              <a:gd name="T75" fmla="*/ 22 h 45"/>
              <a:gd name="T76" fmla="*/ 87 w 98"/>
              <a:gd name="T77" fmla="*/ 24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8" h="45">
                <a:moveTo>
                  <a:pt x="87" y="24"/>
                </a:moveTo>
                <a:cubicBezTo>
                  <a:pt x="68" y="16"/>
                  <a:pt x="68" y="16"/>
                  <a:pt x="68" y="16"/>
                </a:cubicBezTo>
                <a:cubicBezTo>
                  <a:pt x="71" y="14"/>
                  <a:pt x="71" y="14"/>
                  <a:pt x="71" y="14"/>
                </a:cubicBezTo>
                <a:cubicBezTo>
                  <a:pt x="74" y="13"/>
                  <a:pt x="75" y="12"/>
                  <a:pt x="76" y="11"/>
                </a:cubicBezTo>
                <a:cubicBezTo>
                  <a:pt x="76" y="11"/>
                  <a:pt x="76" y="10"/>
                  <a:pt x="75" y="9"/>
                </a:cubicBezTo>
                <a:cubicBezTo>
                  <a:pt x="73" y="9"/>
                  <a:pt x="72" y="9"/>
                  <a:pt x="71" y="9"/>
                </a:cubicBezTo>
                <a:cubicBezTo>
                  <a:pt x="70" y="9"/>
                  <a:pt x="68" y="9"/>
                  <a:pt x="66" y="10"/>
                </a:cubicBezTo>
                <a:cubicBezTo>
                  <a:pt x="64" y="11"/>
                  <a:pt x="63" y="12"/>
                  <a:pt x="63" y="13"/>
                </a:cubicBezTo>
                <a:cubicBezTo>
                  <a:pt x="63" y="14"/>
                  <a:pt x="64" y="17"/>
                  <a:pt x="66" y="21"/>
                </a:cubicBezTo>
                <a:cubicBezTo>
                  <a:pt x="68" y="24"/>
                  <a:pt x="70" y="27"/>
                  <a:pt x="70" y="28"/>
                </a:cubicBezTo>
                <a:cubicBezTo>
                  <a:pt x="70" y="30"/>
                  <a:pt x="70" y="32"/>
                  <a:pt x="68" y="34"/>
                </a:cubicBezTo>
                <a:cubicBezTo>
                  <a:pt x="67" y="36"/>
                  <a:pt x="64" y="38"/>
                  <a:pt x="60" y="40"/>
                </a:cubicBezTo>
                <a:cubicBezTo>
                  <a:pt x="53" y="43"/>
                  <a:pt x="46" y="45"/>
                  <a:pt x="39" y="45"/>
                </a:cubicBezTo>
                <a:cubicBezTo>
                  <a:pt x="31" y="45"/>
                  <a:pt x="24" y="44"/>
                  <a:pt x="16" y="41"/>
                </a:cubicBezTo>
                <a:cubicBezTo>
                  <a:pt x="9" y="45"/>
                  <a:pt x="9" y="45"/>
                  <a:pt x="9" y="45"/>
                </a:cubicBezTo>
                <a:cubicBezTo>
                  <a:pt x="0" y="40"/>
                  <a:pt x="0" y="40"/>
                  <a:pt x="0" y="40"/>
                </a:cubicBezTo>
                <a:cubicBezTo>
                  <a:pt x="8" y="37"/>
                  <a:pt x="8" y="37"/>
                  <a:pt x="8" y="37"/>
                </a:cubicBezTo>
                <a:cubicBezTo>
                  <a:pt x="4" y="34"/>
                  <a:pt x="2" y="31"/>
                  <a:pt x="2" y="27"/>
                </a:cubicBezTo>
                <a:cubicBezTo>
                  <a:pt x="2" y="24"/>
                  <a:pt x="6" y="21"/>
                  <a:pt x="15" y="17"/>
                </a:cubicBezTo>
                <a:cubicBezTo>
                  <a:pt x="18" y="15"/>
                  <a:pt x="18" y="15"/>
                  <a:pt x="18" y="15"/>
                </a:cubicBezTo>
                <a:cubicBezTo>
                  <a:pt x="36" y="24"/>
                  <a:pt x="36" y="24"/>
                  <a:pt x="36" y="24"/>
                </a:cubicBezTo>
                <a:cubicBezTo>
                  <a:pt x="31" y="26"/>
                  <a:pt x="31" y="26"/>
                  <a:pt x="31" y="26"/>
                </a:cubicBezTo>
                <a:cubicBezTo>
                  <a:pt x="26" y="28"/>
                  <a:pt x="23" y="30"/>
                  <a:pt x="22" y="31"/>
                </a:cubicBezTo>
                <a:cubicBezTo>
                  <a:pt x="22" y="31"/>
                  <a:pt x="22" y="32"/>
                  <a:pt x="23" y="33"/>
                </a:cubicBezTo>
                <a:cubicBezTo>
                  <a:pt x="25" y="33"/>
                  <a:pt x="26" y="34"/>
                  <a:pt x="27" y="34"/>
                </a:cubicBezTo>
                <a:cubicBezTo>
                  <a:pt x="29" y="34"/>
                  <a:pt x="30" y="33"/>
                  <a:pt x="32" y="32"/>
                </a:cubicBezTo>
                <a:cubicBezTo>
                  <a:pt x="36" y="30"/>
                  <a:pt x="39" y="29"/>
                  <a:pt x="40" y="28"/>
                </a:cubicBezTo>
                <a:cubicBezTo>
                  <a:pt x="42" y="27"/>
                  <a:pt x="42" y="25"/>
                  <a:pt x="40" y="22"/>
                </a:cubicBezTo>
                <a:cubicBezTo>
                  <a:pt x="38" y="18"/>
                  <a:pt x="37" y="15"/>
                  <a:pt x="37" y="14"/>
                </a:cubicBezTo>
                <a:cubicBezTo>
                  <a:pt x="37" y="12"/>
                  <a:pt x="37" y="10"/>
                  <a:pt x="39" y="8"/>
                </a:cubicBezTo>
                <a:cubicBezTo>
                  <a:pt x="40" y="6"/>
                  <a:pt x="43" y="5"/>
                  <a:pt x="46" y="3"/>
                </a:cubicBezTo>
                <a:cubicBezTo>
                  <a:pt x="51" y="1"/>
                  <a:pt x="56" y="0"/>
                  <a:pt x="62" y="0"/>
                </a:cubicBezTo>
                <a:cubicBezTo>
                  <a:pt x="68" y="0"/>
                  <a:pt x="74" y="1"/>
                  <a:pt x="81" y="3"/>
                </a:cubicBezTo>
                <a:cubicBezTo>
                  <a:pt x="86" y="1"/>
                  <a:pt x="86" y="1"/>
                  <a:pt x="86" y="1"/>
                </a:cubicBezTo>
                <a:cubicBezTo>
                  <a:pt x="94" y="5"/>
                  <a:pt x="94" y="5"/>
                  <a:pt x="94" y="5"/>
                </a:cubicBezTo>
                <a:cubicBezTo>
                  <a:pt x="89" y="7"/>
                  <a:pt x="89" y="7"/>
                  <a:pt x="89" y="7"/>
                </a:cubicBezTo>
                <a:cubicBezTo>
                  <a:pt x="94" y="10"/>
                  <a:pt x="97" y="12"/>
                  <a:pt x="97" y="15"/>
                </a:cubicBezTo>
                <a:cubicBezTo>
                  <a:pt x="98" y="17"/>
                  <a:pt x="95" y="20"/>
                  <a:pt x="90" y="22"/>
                </a:cubicBezTo>
                <a:cubicBezTo>
                  <a:pt x="90" y="23"/>
                  <a:pt x="89" y="23"/>
                  <a:pt x="87" y="24"/>
                </a:cubicBezTo>
                <a:close/>
              </a:path>
            </a:pathLst>
          </a:custGeom>
          <a:solidFill>
            <a:srgbClr val="D1A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" name="Freeform 133"/>
          <p:cNvSpPr>
            <a:spLocks/>
          </p:cNvSpPr>
          <p:nvPr/>
        </p:nvSpPr>
        <p:spPr bwMode="auto">
          <a:xfrm>
            <a:off x="1893888" y="1305831"/>
            <a:ext cx="611188" cy="614362"/>
          </a:xfrm>
          <a:custGeom>
            <a:avLst/>
            <a:gdLst>
              <a:gd name="T0" fmla="*/ 76 w 309"/>
              <a:gd name="T1" fmla="*/ 266 h 310"/>
              <a:gd name="T2" fmla="*/ 44 w 309"/>
              <a:gd name="T3" fmla="*/ 76 h 310"/>
              <a:gd name="T4" fmla="*/ 234 w 309"/>
              <a:gd name="T5" fmla="*/ 44 h 310"/>
              <a:gd name="T6" fmla="*/ 266 w 309"/>
              <a:gd name="T7" fmla="*/ 234 h 310"/>
              <a:gd name="T8" fmla="*/ 76 w 309"/>
              <a:gd name="T9" fmla="*/ 266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9" h="310">
                <a:moveTo>
                  <a:pt x="76" y="266"/>
                </a:moveTo>
                <a:cubicBezTo>
                  <a:pt x="15" y="223"/>
                  <a:pt x="0" y="138"/>
                  <a:pt x="44" y="76"/>
                </a:cubicBezTo>
                <a:cubicBezTo>
                  <a:pt x="87" y="15"/>
                  <a:pt x="172" y="0"/>
                  <a:pt x="234" y="44"/>
                </a:cubicBezTo>
                <a:cubicBezTo>
                  <a:pt x="295" y="88"/>
                  <a:pt x="309" y="173"/>
                  <a:pt x="266" y="234"/>
                </a:cubicBezTo>
                <a:cubicBezTo>
                  <a:pt x="222" y="295"/>
                  <a:pt x="137" y="310"/>
                  <a:pt x="76" y="266"/>
                </a:cubicBezTo>
              </a:path>
            </a:pathLst>
          </a:cu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4" name="Freeform 134"/>
          <p:cNvSpPr>
            <a:spLocks noEditPoints="1"/>
          </p:cNvSpPr>
          <p:nvPr/>
        </p:nvSpPr>
        <p:spPr bwMode="auto">
          <a:xfrm>
            <a:off x="1952625" y="1364569"/>
            <a:ext cx="495300" cy="496887"/>
          </a:xfrm>
          <a:custGeom>
            <a:avLst/>
            <a:gdLst>
              <a:gd name="T0" fmla="*/ 35 w 250"/>
              <a:gd name="T1" fmla="*/ 61 h 250"/>
              <a:gd name="T2" fmla="*/ 189 w 250"/>
              <a:gd name="T3" fmla="*/ 35 h 250"/>
              <a:gd name="T4" fmla="*/ 215 w 250"/>
              <a:gd name="T5" fmla="*/ 189 h 250"/>
              <a:gd name="T6" fmla="*/ 61 w 250"/>
              <a:gd name="T7" fmla="*/ 215 h 250"/>
              <a:gd name="T8" fmla="*/ 35 w 250"/>
              <a:gd name="T9" fmla="*/ 61 h 250"/>
              <a:gd name="T10" fmla="*/ 200 w 250"/>
              <a:gd name="T11" fmla="*/ 179 h 250"/>
              <a:gd name="T12" fmla="*/ 178 w 250"/>
              <a:gd name="T13" fmla="*/ 49 h 250"/>
              <a:gd name="T14" fmla="*/ 49 w 250"/>
              <a:gd name="T15" fmla="*/ 71 h 250"/>
              <a:gd name="T16" fmla="*/ 71 w 250"/>
              <a:gd name="T17" fmla="*/ 201 h 250"/>
              <a:gd name="T18" fmla="*/ 200 w 250"/>
              <a:gd name="T19" fmla="*/ 17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0" h="250">
                <a:moveTo>
                  <a:pt x="35" y="61"/>
                </a:moveTo>
                <a:cubicBezTo>
                  <a:pt x="70" y="12"/>
                  <a:pt x="139" y="0"/>
                  <a:pt x="189" y="35"/>
                </a:cubicBezTo>
                <a:cubicBezTo>
                  <a:pt x="238" y="70"/>
                  <a:pt x="250" y="139"/>
                  <a:pt x="215" y="189"/>
                </a:cubicBezTo>
                <a:cubicBezTo>
                  <a:pt x="180" y="238"/>
                  <a:pt x="111" y="250"/>
                  <a:pt x="61" y="215"/>
                </a:cubicBezTo>
                <a:cubicBezTo>
                  <a:pt x="11" y="180"/>
                  <a:pt x="0" y="111"/>
                  <a:pt x="35" y="61"/>
                </a:cubicBezTo>
                <a:moveTo>
                  <a:pt x="200" y="179"/>
                </a:moveTo>
                <a:cubicBezTo>
                  <a:pt x="230" y="137"/>
                  <a:pt x="220" y="79"/>
                  <a:pt x="178" y="49"/>
                </a:cubicBezTo>
                <a:cubicBezTo>
                  <a:pt x="137" y="20"/>
                  <a:pt x="79" y="30"/>
                  <a:pt x="49" y="71"/>
                </a:cubicBezTo>
                <a:cubicBezTo>
                  <a:pt x="19" y="113"/>
                  <a:pt x="29" y="171"/>
                  <a:pt x="71" y="201"/>
                </a:cubicBezTo>
                <a:cubicBezTo>
                  <a:pt x="113" y="230"/>
                  <a:pt x="171" y="221"/>
                  <a:pt x="200" y="179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5" name="Freeform 135"/>
          <p:cNvSpPr>
            <a:spLocks/>
          </p:cNvSpPr>
          <p:nvPr/>
        </p:nvSpPr>
        <p:spPr bwMode="auto">
          <a:xfrm>
            <a:off x="1993900" y="1428069"/>
            <a:ext cx="414338" cy="369887"/>
          </a:xfrm>
          <a:custGeom>
            <a:avLst/>
            <a:gdLst>
              <a:gd name="T0" fmla="*/ 104 w 209"/>
              <a:gd name="T1" fmla="*/ 0 h 186"/>
              <a:gd name="T2" fmla="*/ 28 w 209"/>
              <a:gd name="T3" fmla="*/ 39 h 186"/>
              <a:gd name="T4" fmla="*/ 42 w 209"/>
              <a:gd name="T5" fmla="*/ 163 h 186"/>
              <a:gd name="T6" fmla="*/ 50 w 209"/>
              <a:gd name="T7" fmla="*/ 169 h 186"/>
              <a:gd name="T8" fmla="*/ 58 w 209"/>
              <a:gd name="T9" fmla="*/ 174 h 186"/>
              <a:gd name="T10" fmla="*/ 104 w 209"/>
              <a:gd name="T11" fmla="*/ 186 h 186"/>
              <a:gd name="T12" fmla="*/ 179 w 209"/>
              <a:gd name="T13" fmla="*/ 148 h 186"/>
              <a:gd name="T14" fmla="*/ 179 w 209"/>
              <a:gd name="T15" fmla="*/ 147 h 186"/>
              <a:gd name="T16" fmla="*/ 179 w 209"/>
              <a:gd name="T17" fmla="*/ 147 h 186"/>
              <a:gd name="T18" fmla="*/ 157 w 209"/>
              <a:gd name="T19" fmla="*/ 17 h 186"/>
              <a:gd name="T20" fmla="*/ 104 w 209"/>
              <a:gd name="T21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9" h="186">
                <a:moveTo>
                  <a:pt x="104" y="0"/>
                </a:moveTo>
                <a:cubicBezTo>
                  <a:pt x="75" y="0"/>
                  <a:pt x="46" y="14"/>
                  <a:pt x="28" y="39"/>
                </a:cubicBezTo>
                <a:cubicBezTo>
                  <a:pt x="0" y="79"/>
                  <a:pt x="7" y="132"/>
                  <a:pt x="42" y="163"/>
                </a:cubicBezTo>
                <a:cubicBezTo>
                  <a:pt x="45" y="165"/>
                  <a:pt x="47" y="167"/>
                  <a:pt x="50" y="169"/>
                </a:cubicBezTo>
                <a:cubicBezTo>
                  <a:pt x="53" y="171"/>
                  <a:pt x="55" y="172"/>
                  <a:pt x="58" y="174"/>
                </a:cubicBezTo>
                <a:cubicBezTo>
                  <a:pt x="72" y="182"/>
                  <a:pt x="88" y="186"/>
                  <a:pt x="104" y="186"/>
                </a:cubicBezTo>
                <a:cubicBezTo>
                  <a:pt x="132" y="186"/>
                  <a:pt x="161" y="173"/>
                  <a:pt x="179" y="148"/>
                </a:cubicBezTo>
                <a:cubicBezTo>
                  <a:pt x="179" y="147"/>
                  <a:pt x="179" y="147"/>
                  <a:pt x="179" y="147"/>
                </a:cubicBezTo>
                <a:cubicBezTo>
                  <a:pt x="179" y="147"/>
                  <a:pt x="179" y="147"/>
                  <a:pt x="179" y="147"/>
                </a:cubicBezTo>
                <a:cubicBezTo>
                  <a:pt x="209" y="105"/>
                  <a:pt x="199" y="47"/>
                  <a:pt x="157" y="17"/>
                </a:cubicBezTo>
                <a:cubicBezTo>
                  <a:pt x="141" y="6"/>
                  <a:pt x="122" y="0"/>
                  <a:pt x="104" y="0"/>
                </a:cubicBezTo>
              </a:path>
            </a:pathLst>
          </a:custGeom>
          <a:solidFill>
            <a:srgbClr val="F4CD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6" name="Freeform 136"/>
          <p:cNvSpPr>
            <a:spLocks noEditPoints="1"/>
          </p:cNvSpPr>
          <p:nvPr/>
        </p:nvSpPr>
        <p:spPr bwMode="auto">
          <a:xfrm>
            <a:off x="1993900" y="1428069"/>
            <a:ext cx="414338" cy="369887"/>
          </a:xfrm>
          <a:custGeom>
            <a:avLst/>
            <a:gdLst>
              <a:gd name="T0" fmla="*/ 179 w 209"/>
              <a:gd name="T1" fmla="*/ 148 h 186"/>
              <a:gd name="T2" fmla="*/ 104 w 209"/>
              <a:gd name="T3" fmla="*/ 186 h 186"/>
              <a:gd name="T4" fmla="*/ 58 w 209"/>
              <a:gd name="T5" fmla="*/ 174 h 186"/>
              <a:gd name="T6" fmla="*/ 104 w 209"/>
              <a:gd name="T7" fmla="*/ 186 h 186"/>
              <a:gd name="T8" fmla="*/ 179 w 209"/>
              <a:gd name="T9" fmla="*/ 148 h 186"/>
              <a:gd name="T10" fmla="*/ 104 w 209"/>
              <a:gd name="T11" fmla="*/ 0 h 186"/>
              <a:gd name="T12" fmla="*/ 28 w 209"/>
              <a:gd name="T13" fmla="*/ 39 h 186"/>
              <a:gd name="T14" fmla="*/ 42 w 209"/>
              <a:gd name="T15" fmla="*/ 163 h 186"/>
              <a:gd name="T16" fmla="*/ 28 w 209"/>
              <a:gd name="T17" fmla="*/ 39 h 186"/>
              <a:gd name="T18" fmla="*/ 104 w 209"/>
              <a:gd name="T19" fmla="*/ 0 h 186"/>
              <a:gd name="T20" fmla="*/ 157 w 209"/>
              <a:gd name="T21" fmla="*/ 17 h 186"/>
              <a:gd name="T22" fmla="*/ 179 w 209"/>
              <a:gd name="T23" fmla="*/ 147 h 186"/>
              <a:gd name="T24" fmla="*/ 157 w 209"/>
              <a:gd name="T25" fmla="*/ 17 h 186"/>
              <a:gd name="T26" fmla="*/ 104 w 209"/>
              <a:gd name="T27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9" h="186">
                <a:moveTo>
                  <a:pt x="179" y="148"/>
                </a:moveTo>
                <a:cubicBezTo>
                  <a:pt x="161" y="173"/>
                  <a:pt x="132" y="186"/>
                  <a:pt x="104" y="186"/>
                </a:cubicBezTo>
                <a:cubicBezTo>
                  <a:pt x="88" y="186"/>
                  <a:pt x="72" y="182"/>
                  <a:pt x="58" y="174"/>
                </a:cubicBezTo>
                <a:cubicBezTo>
                  <a:pt x="72" y="182"/>
                  <a:pt x="88" y="186"/>
                  <a:pt x="104" y="186"/>
                </a:cubicBezTo>
                <a:cubicBezTo>
                  <a:pt x="132" y="186"/>
                  <a:pt x="161" y="173"/>
                  <a:pt x="179" y="148"/>
                </a:cubicBezTo>
                <a:moveTo>
                  <a:pt x="104" y="0"/>
                </a:moveTo>
                <a:cubicBezTo>
                  <a:pt x="75" y="0"/>
                  <a:pt x="46" y="14"/>
                  <a:pt x="28" y="39"/>
                </a:cubicBezTo>
                <a:cubicBezTo>
                  <a:pt x="0" y="79"/>
                  <a:pt x="7" y="132"/>
                  <a:pt x="42" y="163"/>
                </a:cubicBezTo>
                <a:cubicBezTo>
                  <a:pt x="7" y="132"/>
                  <a:pt x="0" y="79"/>
                  <a:pt x="28" y="39"/>
                </a:cubicBezTo>
                <a:cubicBezTo>
                  <a:pt x="46" y="14"/>
                  <a:pt x="75" y="0"/>
                  <a:pt x="104" y="0"/>
                </a:cubicBezTo>
                <a:cubicBezTo>
                  <a:pt x="122" y="0"/>
                  <a:pt x="141" y="6"/>
                  <a:pt x="157" y="17"/>
                </a:cubicBezTo>
                <a:cubicBezTo>
                  <a:pt x="199" y="47"/>
                  <a:pt x="209" y="105"/>
                  <a:pt x="179" y="147"/>
                </a:cubicBezTo>
                <a:cubicBezTo>
                  <a:pt x="209" y="105"/>
                  <a:pt x="199" y="47"/>
                  <a:pt x="157" y="17"/>
                </a:cubicBezTo>
                <a:cubicBezTo>
                  <a:pt x="141" y="6"/>
                  <a:pt x="122" y="0"/>
                  <a:pt x="104" y="0"/>
                </a:cubicBezTo>
              </a:path>
            </a:pathLst>
          </a:custGeom>
          <a:solidFill>
            <a:srgbClr val="D7B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7" name="Freeform 137"/>
          <p:cNvSpPr>
            <a:spLocks/>
          </p:cNvSpPr>
          <p:nvPr/>
        </p:nvSpPr>
        <p:spPr bwMode="auto">
          <a:xfrm>
            <a:off x="2082800" y="1512206"/>
            <a:ext cx="234950" cy="201612"/>
          </a:xfrm>
          <a:custGeom>
            <a:avLst/>
            <a:gdLst>
              <a:gd name="T0" fmla="*/ 60 w 118"/>
              <a:gd name="T1" fmla="*/ 92 h 102"/>
              <a:gd name="T2" fmla="*/ 77 w 118"/>
              <a:gd name="T3" fmla="*/ 68 h 102"/>
              <a:gd name="T4" fmla="*/ 80 w 118"/>
              <a:gd name="T5" fmla="*/ 71 h 102"/>
              <a:gd name="T6" fmla="*/ 89 w 118"/>
              <a:gd name="T7" fmla="*/ 76 h 102"/>
              <a:gd name="T8" fmla="*/ 93 w 118"/>
              <a:gd name="T9" fmla="*/ 74 h 102"/>
              <a:gd name="T10" fmla="*/ 94 w 118"/>
              <a:gd name="T11" fmla="*/ 70 h 102"/>
              <a:gd name="T12" fmla="*/ 90 w 118"/>
              <a:gd name="T13" fmla="*/ 65 h 102"/>
              <a:gd name="T14" fmla="*/ 81 w 118"/>
              <a:gd name="T15" fmla="*/ 62 h 102"/>
              <a:gd name="T16" fmla="*/ 63 w 118"/>
              <a:gd name="T17" fmla="*/ 68 h 102"/>
              <a:gd name="T18" fmla="*/ 46 w 118"/>
              <a:gd name="T19" fmla="*/ 75 h 102"/>
              <a:gd name="T20" fmla="*/ 35 w 118"/>
              <a:gd name="T21" fmla="*/ 74 h 102"/>
              <a:gd name="T22" fmla="*/ 20 w 118"/>
              <a:gd name="T23" fmla="*/ 67 h 102"/>
              <a:gd name="T24" fmla="*/ 5 w 118"/>
              <a:gd name="T25" fmla="*/ 48 h 102"/>
              <a:gd name="T26" fmla="*/ 9 w 118"/>
              <a:gd name="T27" fmla="*/ 23 h 102"/>
              <a:gd name="T28" fmla="*/ 0 w 118"/>
              <a:gd name="T29" fmla="*/ 17 h 102"/>
              <a:gd name="T30" fmla="*/ 8 w 118"/>
              <a:gd name="T31" fmla="*/ 7 h 102"/>
              <a:gd name="T32" fmla="*/ 17 w 118"/>
              <a:gd name="T33" fmla="*/ 13 h 102"/>
              <a:gd name="T34" fmla="*/ 35 w 118"/>
              <a:gd name="T35" fmla="*/ 2 h 102"/>
              <a:gd name="T36" fmla="*/ 62 w 118"/>
              <a:gd name="T37" fmla="*/ 10 h 102"/>
              <a:gd name="T38" fmla="*/ 67 w 118"/>
              <a:gd name="T39" fmla="*/ 13 h 102"/>
              <a:gd name="T40" fmla="*/ 50 w 118"/>
              <a:gd name="T41" fmla="*/ 37 h 102"/>
              <a:gd name="T42" fmla="*/ 44 w 118"/>
              <a:gd name="T43" fmla="*/ 33 h 102"/>
              <a:gd name="T44" fmla="*/ 32 w 118"/>
              <a:gd name="T45" fmla="*/ 25 h 102"/>
              <a:gd name="T46" fmla="*/ 27 w 118"/>
              <a:gd name="T47" fmla="*/ 27 h 102"/>
              <a:gd name="T48" fmla="*/ 27 w 118"/>
              <a:gd name="T49" fmla="*/ 32 h 102"/>
              <a:gd name="T50" fmla="*/ 30 w 118"/>
              <a:gd name="T51" fmla="*/ 36 h 102"/>
              <a:gd name="T52" fmla="*/ 42 w 118"/>
              <a:gd name="T53" fmla="*/ 43 h 102"/>
              <a:gd name="T54" fmla="*/ 55 w 118"/>
              <a:gd name="T55" fmla="*/ 41 h 102"/>
              <a:gd name="T56" fmla="*/ 75 w 118"/>
              <a:gd name="T57" fmla="*/ 33 h 102"/>
              <a:gd name="T58" fmla="*/ 89 w 118"/>
              <a:gd name="T59" fmla="*/ 33 h 102"/>
              <a:gd name="T60" fmla="*/ 103 w 118"/>
              <a:gd name="T61" fmla="*/ 39 h 102"/>
              <a:gd name="T62" fmla="*/ 116 w 118"/>
              <a:gd name="T63" fmla="*/ 57 h 102"/>
              <a:gd name="T64" fmla="*/ 110 w 118"/>
              <a:gd name="T65" fmla="*/ 79 h 102"/>
              <a:gd name="T66" fmla="*/ 118 w 118"/>
              <a:gd name="T67" fmla="*/ 85 h 102"/>
              <a:gd name="T68" fmla="*/ 110 w 118"/>
              <a:gd name="T69" fmla="*/ 95 h 102"/>
              <a:gd name="T70" fmla="*/ 103 w 118"/>
              <a:gd name="T71" fmla="*/ 90 h 102"/>
              <a:gd name="T72" fmla="*/ 84 w 118"/>
              <a:gd name="T73" fmla="*/ 101 h 102"/>
              <a:gd name="T74" fmla="*/ 64 w 118"/>
              <a:gd name="T75" fmla="*/ 95 h 102"/>
              <a:gd name="T76" fmla="*/ 60 w 118"/>
              <a:gd name="T77" fmla="*/ 9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8" h="102">
                <a:moveTo>
                  <a:pt x="60" y="92"/>
                </a:moveTo>
                <a:cubicBezTo>
                  <a:pt x="77" y="68"/>
                  <a:pt x="77" y="68"/>
                  <a:pt x="77" y="68"/>
                </a:cubicBezTo>
                <a:cubicBezTo>
                  <a:pt x="80" y="71"/>
                  <a:pt x="80" y="71"/>
                  <a:pt x="80" y="71"/>
                </a:cubicBezTo>
                <a:cubicBezTo>
                  <a:pt x="84" y="74"/>
                  <a:pt x="87" y="76"/>
                  <a:pt x="89" y="76"/>
                </a:cubicBezTo>
                <a:cubicBezTo>
                  <a:pt x="91" y="76"/>
                  <a:pt x="92" y="76"/>
                  <a:pt x="93" y="74"/>
                </a:cubicBezTo>
                <a:cubicBezTo>
                  <a:pt x="94" y="73"/>
                  <a:pt x="95" y="71"/>
                  <a:pt x="94" y="70"/>
                </a:cubicBezTo>
                <a:cubicBezTo>
                  <a:pt x="93" y="68"/>
                  <a:pt x="92" y="67"/>
                  <a:pt x="90" y="65"/>
                </a:cubicBezTo>
                <a:cubicBezTo>
                  <a:pt x="86" y="63"/>
                  <a:pt x="83" y="61"/>
                  <a:pt x="81" y="62"/>
                </a:cubicBezTo>
                <a:cubicBezTo>
                  <a:pt x="78" y="62"/>
                  <a:pt x="72" y="64"/>
                  <a:pt x="63" y="68"/>
                </a:cubicBezTo>
                <a:cubicBezTo>
                  <a:pt x="55" y="72"/>
                  <a:pt x="50" y="74"/>
                  <a:pt x="46" y="75"/>
                </a:cubicBezTo>
                <a:cubicBezTo>
                  <a:pt x="43" y="75"/>
                  <a:pt x="39" y="75"/>
                  <a:pt x="35" y="74"/>
                </a:cubicBezTo>
                <a:cubicBezTo>
                  <a:pt x="30" y="73"/>
                  <a:pt x="25" y="71"/>
                  <a:pt x="20" y="67"/>
                </a:cubicBezTo>
                <a:cubicBezTo>
                  <a:pt x="12" y="62"/>
                  <a:pt x="7" y="55"/>
                  <a:pt x="5" y="48"/>
                </a:cubicBezTo>
                <a:cubicBezTo>
                  <a:pt x="3" y="40"/>
                  <a:pt x="4" y="32"/>
                  <a:pt x="9" y="23"/>
                </a:cubicBezTo>
                <a:cubicBezTo>
                  <a:pt x="0" y="17"/>
                  <a:pt x="0" y="17"/>
                  <a:pt x="0" y="17"/>
                </a:cubicBezTo>
                <a:cubicBezTo>
                  <a:pt x="8" y="7"/>
                  <a:pt x="8" y="7"/>
                  <a:pt x="8" y="7"/>
                </a:cubicBezTo>
                <a:cubicBezTo>
                  <a:pt x="17" y="13"/>
                  <a:pt x="17" y="13"/>
                  <a:pt x="17" y="13"/>
                </a:cubicBezTo>
                <a:cubicBezTo>
                  <a:pt x="22" y="7"/>
                  <a:pt x="28" y="3"/>
                  <a:pt x="35" y="2"/>
                </a:cubicBezTo>
                <a:cubicBezTo>
                  <a:pt x="43" y="0"/>
                  <a:pt x="52" y="3"/>
                  <a:pt x="62" y="10"/>
                </a:cubicBezTo>
                <a:cubicBezTo>
                  <a:pt x="67" y="13"/>
                  <a:pt x="67" y="13"/>
                  <a:pt x="67" y="13"/>
                </a:cubicBezTo>
                <a:cubicBezTo>
                  <a:pt x="50" y="37"/>
                  <a:pt x="50" y="37"/>
                  <a:pt x="50" y="37"/>
                </a:cubicBezTo>
                <a:cubicBezTo>
                  <a:pt x="44" y="33"/>
                  <a:pt x="44" y="33"/>
                  <a:pt x="44" y="33"/>
                </a:cubicBezTo>
                <a:cubicBezTo>
                  <a:pt x="38" y="28"/>
                  <a:pt x="34" y="26"/>
                  <a:pt x="32" y="25"/>
                </a:cubicBezTo>
                <a:cubicBezTo>
                  <a:pt x="30" y="25"/>
                  <a:pt x="29" y="25"/>
                  <a:pt x="27" y="27"/>
                </a:cubicBezTo>
                <a:cubicBezTo>
                  <a:pt x="26" y="29"/>
                  <a:pt x="26" y="30"/>
                  <a:pt x="27" y="32"/>
                </a:cubicBezTo>
                <a:cubicBezTo>
                  <a:pt x="27" y="33"/>
                  <a:pt x="28" y="35"/>
                  <a:pt x="30" y="36"/>
                </a:cubicBezTo>
                <a:cubicBezTo>
                  <a:pt x="36" y="40"/>
                  <a:pt x="40" y="42"/>
                  <a:pt x="42" y="43"/>
                </a:cubicBezTo>
                <a:cubicBezTo>
                  <a:pt x="45" y="44"/>
                  <a:pt x="49" y="43"/>
                  <a:pt x="55" y="41"/>
                </a:cubicBezTo>
                <a:cubicBezTo>
                  <a:pt x="65" y="37"/>
                  <a:pt x="71" y="34"/>
                  <a:pt x="75" y="33"/>
                </a:cubicBezTo>
                <a:cubicBezTo>
                  <a:pt x="79" y="32"/>
                  <a:pt x="83" y="32"/>
                  <a:pt x="89" y="33"/>
                </a:cubicBezTo>
                <a:cubicBezTo>
                  <a:pt x="94" y="34"/>
                  <a:pt x="99" y="36"/>
                  <a:pt x="103" y="39"/>
                </a:cubicBezTo>
                <a:cubicBezTo>
                  <a:pt x="110" y="44"/>
                  <a:pt x="114" y="50"/>
                  <a:pt x="116" y="57"/>
                </a:cubicBezTo>
                <a:cubicBezTo>
                  <a:pt x="117" y="63"/>
                  <a:pt x="115" y="71"/>
                  <a:pt x="110" y="79"/>
                </a:cubicBezTo>
                <a:cubicBezTo>
                  <a:pt x="118" y="85"/>
                  <a:pt x="118" y="85"/>
                  <a:pt x="118" y="85"/>
                </a:cubicBezTo>
                <a:cubicBezTo>
                  <a:pt x="110" y="95"/>
                  <a:pt x="110" y="95"/>
                  <a:pt x="110" y="95"/>
                </a:cubicBezTo>
                <a:cubicBezTo>
                  <a:pt x="103" y="90"/>
                  <a:pt x="103" y="90"/>
                  <a:pt x="103" y="90"/>
                </a:cubicBezTo>
                <a:cubicBezTo>
                  <a:pt x="97" y="97"/>
                  <a:pt x="91" y="100"/>
                  <a:pt x="84" y="101"/>
                </a:cubicBezTo>
                <a:cubicBezTo>
                  <a:pt x="78" y="102"/>
                  <a:pt x="71" y="100"/>
                  <a:pt x="64" y="95"/>
                </a:cubicBezTo>
                <a:cubicBezTo>
                  <a:pt x="63" y="94"/>
                  <a:pt x="62" y="93"/>
                  <a:pt x="60" y="92"/>
                </a:cubicBezTo>
                <a:close/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8" name="Rectangle 138"/>
          <p:cNvSpPr>
            <a:spLocks noChangeArrowheads="1"/>
          </p:cNvSpPr>
          <p:nvPr/>
        </p:nvSpPr>
        <p:spPr bwMode="auto">
          <a:xfrm>
            <a:off x="5665788" y="1031194"/>
            <a:ext cx="3086100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500" b="0" i="0" u="none" strike="noStrike" cap="none" normalizeH="0" baseline="0" dirty="0">
                <a:ln>
                  <a:noFill/>
                </a:ln>
                <a:solidFill>
                  <a:srgbClr val="D64B55"/>
                </a:solidFill>
                <a:effectLst/>
                <a:latin typeface="Impact" panose="020B0806030902050204" pitchFamily="34" charset="0"/>
              </a:rPr>
              <a:t>3000~8000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9" name="Freeform 139"/>
          <p:cNvSpPr>
            <a:spLocks/>
          </p:cNvSpPr>
          <p:nvPr/>
        </p:nvSpPr>
        <p:spPr bwMode="auto">
          <a:xfrm>
            <a:off x="3346450" y="2305050"/>
            <a:ext cx="6583363" cy="404812"/>
          </a:xfrm>
          <a:custGeom>
            <a:avLst/>
            <a:gdLst>
              <a:gd name="T0" fmla="*/ 3237 w 3321"/>
              <a:gd name="T1" fmla="*/ 204 h 204"/>
              <a:gd name="T2" fmla="*/ 85 w 3321"/>
              <a:gd name="T3" fmla="*/ 204 h 204"/>
              <a:gd name="T4" fmla="*/ 0 w 3321"/>
              <a:gd name="T5" fmla="*/ 119 h 204"/>
              <a:gd name="T6" fmla="*/ 0 w 3321"/>
              <a:gd name="T7" fmla="*/ 84 h 204"/>
              <a:gd name="T8" fmla="*/ 85 w 3321"/>
              <a:gd name="T9" fmla="*/ 0 h 204"/>
              <a:gd name="T10" fmla="*/ 3237 w 3321"/>
              <a:gd name="T11" fmla="*/ 0 h 204"/>
              <a:gd name="T12" fmla="*/ 3321 w 3321"/>
              <a:gd name="T13" fmla="*/ 84 h 204"/>
              <a:gd name="T14" fmla="*/ 3321 w 3321"/>
              <a:gd name="T15" fmla="*/ 119 h 204"/>
              <a:gd name="T16" fmla="*/ 3237 w 3321"/>
              <a:gd name="T17" fmla="*/ 20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21" h="204">
                <a:moveTo>
                  <a:pt x="3237" y="204"/>
                </a:moveTo>
                <a:cubicBezTo>
                  <a:pt x="85" y="204"/>
                  <a:pt x="85" y="204"/>
                  <a:pt x="85" y="204"/>
                </a:cubicBezTo>
                <a:cubicBezTo>
                  <a:pt x="38" y="204"/>
                  <a:pt x="0" y="166"/>
                  <a:pt x="0" y="119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38"/>
                  <a:pt x="38" y="0"/>
                  <a:pt x="85" y="0"/>
                </a:cubicBezTo>
                <a:cubicBezTo>
                  <a:pt x="3237" y="0"/>
                  <a:pt x="3237" y="0"/>
                  <a:pt x="3237" y="0"/>
                </a:cubicBezTo>
                <a:cubicBezTo>
                  <a:pt x="3283" y="0"/>
                  <a:pt x="3321" y="38"/>
                  <a:pt x="3321" y="84"/>
                </a:cubicBezTo>
                <a:cubicBezTo>
                  <a:pt x="3321" y="119"/>
                  <a:pt x="3321" y="119"/>
                  <a:pt x="3321" y="119"/>
                </a:cubicBezTo>
                <a:cubicBezTo>
                  <a:pt x="3321" y="166"/>
                  <a:pt x="3283" y="204"/>
                  <a:pt x="3237" y="204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0" name="Freeform 140"/>
          <p:cNvSpPr>
            <a:spLocks/>
          </p:cNvSpPr>
          <p:nvPr/>
        </p:nvSpPr>
        <p:spPr bwMode="auto">
          <a:xfrm>
            <a:off x="3349625" y="2305050"/>
            <a:ext cx="1957388" cy="404812"/>
          </a:xfrm>
          <a:custGeom>
            <a:avLst/>
            <a:gdLst>
              <a:gd name="T0" fmla="*/ 902 w 987"/>
              <a:gd name="T1" fmla="*/ 204 h 204"/>
              <a:gd name="T2" fmla="*/ 85 w 987"/>
              <a:gd name="T3" fmla="*/ 204 h 204"/>
              <a:gd name="T4" fmla="*/ 0 w 987"/>
              <a:gd name="T5" fmla="*/ 119 h 204"/>
              <a:gd name="T6" fmla="*/ 0 w 987"/>
              <a:gd name="T7" fmla="*/ 84 h 204"/>
              <a:gd name="T8" fmla="*/ 85 w 987"/>
              <a:gd name="T9" fmla="*/ 0 h 204"/>
              <a:gd name="T10" fmla="*/ 902 w 987"/>
              <a:gd name="T11" fmla="*/ 0 h 204"/>
              <a:gd name="T12" fmla="*/ 987 w 987"/>
              <a:gd name="T13" fmla="*/ 84 h 204"/>
              <a:gd name="T14" fmla="*/ 987 w 987"/>
              <a:gd name="T15" fmla="*/ 119 h 204"/>
              <a:gd name="T16" fmla="*/ 902 w 987"/>
              <a:gd name="T17" fmla="*/ 20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7" h="204">
                <a:moveTo>
                  <a:pt x="902" y="204"/>
                </a:moveTo>
                <a:cubicBezTo>
                  <a:pt x="85" y="204"/>
                  <a:pt x="85" y="204"/>
                  <a:pt x="85" y="204"/>
                </a:cubicBezTo>
                <a:cubicBezTo>
                  <a:pt x="38" y="204"/>
                  <a:pt x="0" y="166"/>
                  <a:pt x="0" y="119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38"/>
                  <a:pt x="38" y="0"/>
                  <a:pt x="85" y="0"/>
                </a:cubicBezTo>
                <a:cubicBezTo>
                  <a:pt x="902" y="0"/>
                  <a:pt x="902" y="0"/>
                  <a:pt x="902" y="0"/>
                </a:cubicBezTo>
                <a:cubicBezTo>
                  <a:pt x="949" y="0"/>
                  <a:pt x="987" y="38"/>
                  <a:pt x="987" y="84"/>
                </a:cubicBezTo>
                <a:cubicBezTo>
                  <a:pt x="987" y="119"/>
                  <a:pt x="987" y="119"/>
                  <a:pt x="987" y="119"/>
                </a:cubicBezTo>
                <a:cubicBezTo>
                  <a:pt x="987" y="166"/>
                  <a:pt x="949" y="204"/>
                  <a:pt x="902" y="204"/>
                </a:cubicBezTo>
              </a:path>
            </a:pathLst>
          </a:cu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1" name="Freeform 141"/>
          <p:cNvSpPr>
            <a:spLocks/>
          </p:cNvSpPr>
          <p:nvPr/>
        </p:nvSpPr>
        <p:spPr bwMode="auto">
          <a:xfrm>
            <a:off x="3346450" y="3105150"/>
            <a:ext cx="6583363" cy="404812"/>
          </a:xfrm>
          <a:custGeom>
            <a:avLst/>
            <a:gdLst>
              <a:gd name="T0" fmla="*/ 3237 w 3321"/>
              <a:gd name="T1" fmla="*/ 204 h 204"/>
              <a:gd name="T2" fmla="*/ 85 w 3321"/>
              <a:gd name="T3" fmla="*/ 204 h 204"/>
              <a:gd name="T4" fmla="*/ 0 w 3321"/>
              <a:gd name="T5" fmla="*/ 120 h 204"/>
              <a:gd name="T6" fmla="*/ 0 w 3321"/>
              <a:gd name="T7" fmla="*/ 85 h 204"/>
              <a:gd name="T8" fmla="*/ 85 w 3321"/>
              <a:gd name="T9" fmla="*/ 0 h 204"/>
              <a:gd name="T10" fmla="*/ 3237 w 3321"/>
              <a:gd name="T11" fmla="*/ 0 h 204"/>
              <a:gd name="T12" fmla="*/ 3321 w 3321"/>
              <a:gd name="T13" fmla="*/ 85 h 204"/>
              <a:gd name="T14" fmla="*/ 3321 w 3321"/>
              <a:gd name="T15" fmla="*/ 120 h 204"/>
              <a:gd name="T16" fmla="*/ 3237 w 3321"/>
              <a:gd name="T17" fmla="*/ 20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21" h="204">
                <a:moveTo>
                  <a:pt x="3237" y="204"/>
                </a:moveTo>
                <a:cubicBezTo>
                  <a:pt x="85" y="204"/>
                  <a:pt x="85" y="204"/>
                  <a:pt x="85" y="204"/>
                </a:cubicBezTo>
                <a:cubicBezTo>
                  <a:pt x="38" y="204"/>
                  <a:pt x="0" y="167"/>
                  <a:pt x="0" y="120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38"/>
                  <a:pt x="38" y="0"/>
                  <a:pt x="85" y="0"/>
                </a:cubicBezTo>
                <a:cubicBezTo>
                  <a:pt x="3237" y="0"/>
                  <a:pt x="3237" y="0"/>
                  <a:pt x="3237" y="0"/>
                </a:cubicBezTo>
                <a:cubicBezTo>
                  <a:pt x="3283" y="0"/>
                  <a:pt x="3321" y="38"/>
                  <a:pt x="3321" y="85"/>
                </a:cubicBezTo>
                <a:cubicBezTo>
                  <a:pt x="3321" y="120"/>
                  <a:pt x="3321" y="120"/>
                  <a:pt x="3321" y="120"/>
                </a:cubicBezTo>
                <a:cubicBezTo>
                  <a:pt x="3321" y="167"/>
                  <a:pt x="3283" y="204"/>
                  <a:pt x="3237" y="204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2" name="Freeform 142"/>
          <p:cNvSpPr>
            <a:spLocks/>
          </p:cNvSpPr>
          <p:nvPr/>
        </p:nvSpPr>
        <p:spPr bwMode="auto">
          <a:xfrm>
            <a:off x="3346450" y="3105150"/>
            <a:ext cx="1698625" cy="404812"/>
          </a:xfrm>
          <a:custGeom>
            <a:avLst/>
            <a:gdLst>
              <a:gd name="T0" fmla="*/ 772 w 857"/>
              <a:gd name="T1" fmla="*/ 204 h 204"/>
              <a:gd name="T2" fmla="*/ 85 w 857"/>
              <a:gd name="T3" fmla="*/ 204 h 204"/>
              <a:gd name="T4" fmla="*/ 0 w 857"/>
              <a:gd name="T5" fmla="*/ 120 h 204"/>
              <a:gd name="T6" fmla="*/ 0 w 857"/>
              <a:gd name="T7" fmla="*/ 85 h 204"/>
              <a:gd name="T8" fmla="*/ 85 w 857"/>
              <a:gd name="T9" fmla="*/ 0 h 204"/>
              <a:gd name="T10" fmla="*/ 772 w 857"/>
              <a:gd name="T11" fmla="*/ 0 h 204"/>
              <a:gd name="T12" fmla="*/ 857 w 857"/>
              <a:gd name="T13" fmla="*/ 85 h 204"/>
              <a:gd name="T14" fmla="*/ 857 w 857"/>
              <a:gd name="T15" fmla="*/ 120 h 204"/>
              <a:gd name="T16" fmla="*/ 772 w 857"/>
              <a:gd name="T17" fmla="*/ 20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7" h="204">
                <a:moveTo>
                  <a:pt x="772" y="204"/>
                </a:moveTo>
                <a:cubicBezTo>
                  <a:pt x="85" y="204"/>
                  <a:pt x="85" y="204"/>
                  <a:pt x="85" y="204"/>
                </a:cubicBezTo>
                <a:cubicBezTo>
                  <a:pt x="38" y="204"/>
                  <a:pt x="0" y="167"/>
                  <a:pt x="0" y="120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38"/>
                  <a:pt x="38" y="0"/>
                  <a:pt x="85" y="0"/>
                </a:cubicBezTo>
                <a:cubicBezTo>
                  <a:pt x="772" y="0"/>
                  <a:pt x="772" y="0"/>
                  <a:pt x="772" y="0"/>
                </a:cubicBezTo>
                <a:cubicBezTo>
                  <a:pt x="819" y="0"/>
                  <a:pt x="857" y="38"/>
                  <a:pt x="857" y="85"/>
                </a:cubicBezTo>
                <a:cubicBezTo>
                  <a:pt x="857" y="120"/>
                  <a:pt x="857" y="120"/>
                  <a:pt x="857" y="120"/>
                </a:cubicBezTo>
                <a:cubicBezTo>
                  <a:pt x="857" y="167"/>
                  <a:pt x="819" y="204"/>
                  <a:pt x="772" y="204"/>
                </a:cubicBezTo>
              </a:path>
            </a:pathLst>
          </a:cu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3" name="Freeform 143"/>
          <p:cNvSpPr>
            <a:spLocks/>
          </p:cNvSpPr>
          <p:nvPr/>
        </p:nvSpPr>
        <p:spPr bwMode="auto">
          <a:xfrm>
            <a:off x="3346450" y="3816350"/>
            <a:ext cx="6583363" cy="403225"/>
          </a:xfrm>
          <a:custGeom>
            <a:avLst/>
            <a:gdLst>
              <a:gd name="T0" fmla="*/ 3237 w 3321"/>
              <a:gd name="T1" fmla="*/ 204 h 204"/>
              <a:gd name="T2" fmla="*/ 85 w 3321"/>
              <a:gd name="T3" fmla="*/ 204 h 204"/>
              <a:gd name="T4" fmla="*/ 0 w 3321"/>
              <a:gd name="T5" fmla="*/ 120 h 204"/>
              <a:gd name="T6" fmla="*/ 0 w 3321"/>
              <a:gd name="T7" fmla="*/ 85 h 204"/>
              <a:gd name="T8" fmla="*/ 85 w 3321"/>
              <a:gd name="T9" fmla="*/ 0 h 204"/>
              <a:gd name="T10" fmla="*/ 3237 w 3321"/>
              <a:gd name="T11" fmla="*/ 0 h 204"/>
              <a:gd name="T12" fmla="*/ 3321 w 3321"/>
              <a:gd name="T13" fmla="*/ 85 h 204"/>
              <a:gd name="T14" fmla="*/ 3321 w 3321"/>
              <a:gd name="T15" fmla="*/ 120 h 204"/>
              <a:gd name="T16" fmla="*/ 3237 w 3321"/>
              <a:gd name="T17" fmla="*/ 20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21" h="204">
                <a:moveTo>
                  <a:pt x="3237" y="204"/>
                </a:moveTo>
                <a:cubicBezTo>
                  <a:pt x="85" y="204"/>
                  <a:pt x="85" y="204"/>
                  <a:pt x="85" y="204"/>
                </a:cubicBezTo>
                <a:cubicBezTo>
                  <a:pt x="38" y="204"/>
                  <a:pt x="0" y="166"/>
                  <a:pt x="0" y="120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38"/>
                  <a:pt x="38" y="0"/>
                  <a:pt x="85" y="0"/>
                </a:cubicBezTo>
                <a:cubicBezTo>
                  <a:pt x="3237" y="0"/>
                  <a:pt x="3237" y="0"/>
                  <a:pt x="3237" y="0"/>
                </a:cubicBezTo>
                <a:cubicBezTo>
                  <a:pt x="3283" y="0"/>
                  <a:pt x="3321" y="38"/>
                  <a:pt x="3321" y="85"/>
                </a:cubicBezTo>
                <a:cubicBezTo>
                  <a:pt x="3321" y="120"/>
                  <a:pt x="3321" y="120"/>
                  <a:pt x="3321" y="120"/>
                </a:cubicBezTo>
                <a:cubicBezTo>
                  <a:pt x="3321" y="166"/>
                  <a:pt x="3283" y="204"/>
                  <a:pt x="3237" y="204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4" name="Freeform 144"/>
          <p:cNvSpPr>
            <a:spLocks/>
          </p:cNvSpPr>
          <p:nvPr/>
        </p:nvSpPr>
        <p:spPr bwMode="auto">
          <a:xfrm>
            <a:off x="3346450" y="3816350"/>
            <a:ext cx="1414463" cy="403225"/>
          </a:xfrm>
          <a:custGeom>
            <a:avLst/>
            <a:gdLst>
              <a:gd name="T0" fmla="*/ 629 w 714"/>
              <a:gd name="T1" fmla="*/ 204 h 204"/>
              <a:gd name="T2" fmla="*/ 85 w 714"/>
              <a:gd name="T3" fmla="*/ 204 h 204"/>
              <a:gd name="T4" fmla="*/ 0 w 714"/>
              <a:gd name="T5" fmla="*/ 120 h 204"/>
              <a:gd name="T6" fmla="*/ 0 w 714"/>
              <a:gd name="T7" fmla="*/ 85 h 204"/>
              <a:gd name="T8" fmla="*/ 85 w 714"/>
              <a:gd name="T9" fmla="*/ 0 h 204"/>
              <a:gd name="T10" fmla="*/ 629 w 714"/>
              <a:gd name="T11" fmla="*/ 0 h 204"/>
              <a:gd name="T12" fmla="*/ 714 w 714"/>
              <a:gd name="T13" fmla="*/ 85 h 204"/>
              <a:gd name="T14" fmla="*/ 714 w 714"/>
              <a:gd name="T15" fmla="*/ 120 h 204"/>
              <a:gd name="T16" fmla="*/ 629 w 714"/>
              <a:gd name="T17" fmla="*/ 20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4" h="204">
                <a:moveTo>
                  <a:pt x="629" y="204"/>
                </a:moveTo>
                <a:cubicBezTo>
                  <a:pt x="85" y="204"/>
                  <a:pt x="85" y="204"/>
                  <a:pt x="85" y="204"/>
                </a:cubicBezTo>
                <a:cubicBezTo>
                  <a:pt x="38" y="204"/>
                  <a:pt x="0" y="166"/>
                  <a:pt x="0" y="120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38"/>
                  <a:pt x="38" y="0"/>
                  <a:pt x="85" y="0"/>
                </a:cubicBezTo>
                <a:cubicBezTo>
                  <a:pt x="629" y="0"/>
                  <a:pt x="629" y="0"/>
                  <a:pt x="629" y="0"/>
                </a:cubicBezTo>
                <a:cubicBezTo>
                  <a:pt x="676" y="0"/>
                  <a:pt x="714" y="38"/>
                  <a:pt x="714" y="85"/>
                </a:cubicBezTo>
                <a:cubicBezTo>
                  <a:pt x="714" y="120"/>
                  <a:pt x="714" y="120"/>
                  <a:pt x="714" y="120"/>
                </a:cubicBezTo>
                <a:cubicBezTo>
                  <a:pt x="714" y="166"/>
                  <a:pt x="676" y="204"/>
                  <a:pt x="629" y="204"/>
                </a:cubicBezTo>
              </a:path>
            </a:pathLst>
          </a:cu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5" name="Freeform 145"/>
          <p:cNvSpPr>
            <a:spLocks/>
          </p:cNvSpPr>
          <p:nvPr/>
        </p:nvSpPr>
        <p:spPr bwMode="auto">
          <a:xfrm>
            <a:off x="3346450" y="4525963"/>
            <a:ext cx="6583363" cy="404812"/>
          </a:xfrm>
          <a:custGeom>
            <a:avLst/>
            <a:gdLst>
              <a:gd name="T0" fmla="*/ 3237 w 3321"/>
              <a:gd name="T1" fmla="*/ 204 h 204"/>
              <a:gd name="T2" fmla="*/ 85 w 3321"/>
              <a:gd name="T3" fmla="*/ 204 h 204"/>
              <a:gd name="T4" fmla="*/ 0 w 3321"/>
              <a:gd name="T5" fmla="*/ 120 h 204"/>
              <a:gd name="T6" fmla="*/ 0 w 3321"/>
              <a:gd name="T7" fmla="*/ 84 h 204"/>
              <a:gd name="T8" fmla="*/ 85 w 3321"/>
              <a:gd name="T9" fmla="*/ 0 h 204"/>
              <a:gd name="T10" fmla="*/ 3237 w 3321"/>
              <a:gd name="T11" fmla="*/ 0 h 204"/>
              <a:gd name="T12" fmla="*/ 3321 w 3321"/>
              <a:gd name="T13" fmla="*/ 84 h 204"/>
              <a:gd name="T14" fmla="*/ 3321 w 3321"/>
              <a:gd name="T15" fmla="*/ 120 h 204"/>
              <a:gd name="T16" fmla="*/ 3237 w 3321"/>
              <a:gd name="T17" fmla="*/ 20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21" h="204">
                <a:moveTo>
                  <a:pt x="3237" y="204"/>
                </a:moveTo>
                <a:cubicBezTo>
                  <a:pt x="85" y="204"/>
                  <a:pt x="85" y="204"/>
                  <a:pt x="85" y="204"/>
                </a:cubicBezTo>
                <a:cubicBezTo>
                  <a:pt x="38" y="204"/>
                  <a:pt x="0" y="166"/>
                  <a:pt x="0" y="120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38"/>
                  <a:pt x="38" y="0"/>
                  <a:pt x="85" y="0"/>
                </a:cubicBezTo>
                <a:cubicBezTo>
                  <a:pt x="3237" y="0"/>
                  <a:pt x="3237" y="0"/>
                  <a:pt x="3237" y="0"/>
                </a:cubicBezTo>
                <a:cubicBezTo>
                  <a:pt x="3283" y="0"/>
                  <a:pt x="3321" y="38"/>
                  <a:pt x="3321" y="84"/>
                </a:cubicBezTo>
                <a:cubicBezTo>
                  <a:pt x="3321" y="120"/>
                  <a:pt x="3321" y="120"/>
                  <a:pt x="3321" y="120"/>
                </a:cubicBezTo>
                <a:cubicBezTo>
                  <a:pt x="3321" y="166"/>
                  <a:pt x="3283" y="204"/>
                  <a:pt x="3237" y="204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6" name="Freeform 146"/>
          <p:cNvSpPr>
            <a:spLocks/>
          </p:cNvSpPr>
          <p:nvPr/>
        </p:nvSpPr>
        <p:spPr bwMode="auto">
          <a:xfrm>
            <a:off x="3346450" y="4525963"/>
            <a:ext cx="1092200" cy="404812"/>
          </a:xfrm>
          <a:custGeom>
            <a:avLst/>
            <a:gdLst>
              <a:gd name="T0" fmla="*/ 467 w 551"/>
              <a:gd name="T1" fmla="*/ 204 h 204"/>
              <a:gd name="T2" fmla="*/ 85 w 551"/>
              <a:gd name="T3" fmla="*/ 204 h 204"/>
              <a:gd name="T4" fmla="*/ 0 w 551"/>
              <a:gd name="T5" fmla="*/ 120 h 204"/>
              <a:gd name="T6" fmla="*/ 0 w 551"/>
              <a:gd name="T7" fmla="*/ 84 h 204"/>
              <a:gd name="T8" fmla="*/ 85 w 551"/>
              <a:gd name="T9" fmla="*/ 0 h 204"/>
              <a:gd name="T10" fmla="*/ 467 w 551"/>
              <a:gd name="T11" fmla="*/ 0 h 204"/>
              <a:gd name="T12" fmla="*/ 551 w 551"/>
              <a:gd name="T13" fmla="*/ 84 h 204"/>
              <a:gd name="T14" fmla="*/ 551 w 551"/>
              <a:gd name="T15" fmla="*/ 120 h 204"/>
              <a:gd name="T16" fmla="*/ 467 w 551"/>
              <a:gd name="T17" fmla="*/ 20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1" h="204">
                <a:moveTo>
                  <a:pt x="467" y="204"/>
                </a:moveTo>
                <a:cubicBezTo>
                  <a:pt x="85" y="204"/>
                  <a:pt x="85" y="204"/>
                  <a:pt x="85" y="204"/>
                </a:cubicBezTo>
                <a:cubicBezTo>
                  <a:pt x="38" y="204"/>
                  <a:pt x="0" y="166"/>
                  <a:pt x="0" y="120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38"/>
                  <a:pt x="38" y="0"/>
                  <a:pt x="85" y="0"/>
                </a:cubicBezTo>
                <a:cubicBezTo>
                  <a:pt x="467" y="0"/>
                  <a:pt x="467" y="0"/>
                  <a:pt x="467" y="0"/>
                </a:cubicBezTo>
                <a:cubicBezTo>
                  <a:pt x="513" y="0"/>
                  <a:pt x="551" y="38"/>
                  <a:pt x="551" y="84"/>
                </a:cubicBezTo>
                <a:cubicBezTo>
                  <a:pt x="551" y="120"/>
                  <a:pt x="551" y="120"/>
                  <a:pt x="551" y="120"/>
                </a:cubicBezTo>
                <a:cubicBezTo>
                  <a:pt x="551" y="166"/>
                  <a:pt x="513" y="204"/>
                  <a:pt x="467" y="204"/>
                </a:cubicBezTo>
              </a:path>
            </a:pathLst>
          </a:cu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7" name="Freeform 147"/>
          <p:cNvSpPr>
            <a:spLocks/>
          </p:cNvSpPr>
          <p:nvPr/>
        </p:nvSpPr>
        <p:spPr bwMode="auto">
          <a:xfrm>
            <a:off x="3346450" y="5245100"/>
            <a:ext cx="6583363" cy="404812"/>
          </a:xfrm>
          <a:custGeom>
            <a:avLst/>
            <a:gdLst>
              <a:gd name="T0" fmla="*/ 3237 w 3321"/>
              <a:gd name="T1" fmla="*/ 204 h 204"/>
              <a:gd name="T2" fmla="*/ 85 w 3321"/>
              <a:gd name="T3" fmla="*/ 204 h 204"/>
              <a:gd name="T4" fmla="*/ 0 w 3321"/>
              <a:gd name="T5" fmla="*/ 119 h 204"/>
              <a:gd name="T6" fmla="*/ 0 w 3321"/>
              <a:gd name="T7" fmla="*/ 84 h 204"/>
              <a:gd name="T8" fmla="*/ 85 w 3321"/>
              <a:gd name="T9" fmla="*/ 0 h 204"/>
              <a:gd name="T10" fmla="*/ 3237 w 3321"/>
              <a:gd name="T11" fmla="*/ 0 h 204"/>
              <a:gd name="T12" fmla="*/ 3321 w 3321"/>
              <a:gd name="T13" fmla="*/ 84 h 204"/>
              <a:gd name="T14" fmla="*/ 3321 w 3321"/>
              <a:gd name="T15" fmla="*/ 119 h 204"/>
              <a:gd name="T16" fmla="*/ 3237 w 3321"/>
              <a:gd name="T17" fmla="*/ 20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21" h="204">
                <a:moveTo>
                  <a:pt x="3237" y="204"/>
                </a:moveTo>
                <a:cubicBezTo>
                  <a:pt x="85" y="204"/>
                  <a:pt x="85" y="204"/>
                  <a:pt x="85" y="204"/>
                </a:cubicBezTo>
                <a:cubicBezTo>
                  <a:pt x="38" y="204"/>
                  <a:pt x="0" y="166"/>
                  <a:pt x="0" y="119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38"/>
                  <a:pt x="38" y="0"/>
                  <a:pt x="85" y="0"/>
                </a:cubicBezTo>
                <a:cubicBezTo>
                  <a:pt x="3237" y="0"/>
                  <a:pt x="3237" y="0"/>
                  <a:pt x="3237" y="0"/>
                </a:cubicBezTo>
                <a:cubicBezTo>
                  <a:pt x="3283" y="0"/>
                  <a:pt x="3321" y="38"/>
                  <a:pt x="3321" y="84"/>
                </a:cubicBezTo>
                <a:cubicBezTo>
                  <a:pt x="3321" y="119"/>
                  <a:pt x="3321" y="119"/>
                  <a:pt x="3321" y="119"/>
                </a:cubicBezTo>
                <a:cubicBezTo>
                  <a:pt x="3321" y="166"/>
                  <a:pt x="3283" y="204"/>
                  <a:pt x="3237" y="204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8" name="Freeform 148"/>
          <p:cNvSpPr>
            <a:spLocks/>
          </p:cNvSpPr>
          <p:nvPr/>
        </p:nvSpPr>
        <p:spPr bwMode="auto">
          <a:xfrm>
            <a:off x="3346450" y="5245100"/>
            <a:ext cx="230188" cy="404812"/>
          </a:xfrm>
          <a:custGeom>
            <a:avLst/>
            <a:gdLst>
              <a:gd name="T0" fmla="*/ 58 w 116"/>
              <a:gd name="T1" fmla="*/ 204 h 204"/>
              <a:gd name="T2" fmla="*/ 0 w 116"/>
              <a:gd name="T3" fmla="*/ 146 h 204"/>
              <a:gd name="T4" fmla="*/ 0 w 116"/>
              <a:gd name="T5" fmla="*/ 58 h 204"/>
              <a:gd name="T6" fmla="*/ 58 w 116"/>
              <a:gd name="T7" fmla="*/ 0 h 204"/>
              <a:gd name="T8" fmla="*/ 116 w 116"/>
              <a:gd name="T9" fmla="*/ 58 h 204"/>
              <a:gd name="T10" fmla="*/ 116 w 116"/>
              <a:gd name="T11" fmla="*/ 146 h 204"/>
              <a:gd name="T12" fmla="*/ 58 w 116"/>
              <a:gd name="T13" fmla="*/ 20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" h="204">
                <a:moveTo>
                  <a:pt x="58" y="204"/>
                </a:moveTo>
                <a:cubicBezTo>
                  <a:pt x="26" y="204"/>
                  <a:pt x="0" y="178"/>
                  <a:pt x="0" y="146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26"/>
                  <a:pt x="26" y="0"/>
                  <a:pt x="58" y="0"/>
                </a:cubicBezTo>
                <a:cubicBezTo>
                  <a:pt x="90" y="0"/>
                  <a:pt x="116" y="26"/>
                  <a:pt x="116" y="58"/>
                </a:cubicBezTo>
                <a:cubicBezTo>
                  <a:pt x="116" y="146"/>
                  <a:pt x="116" y="146"/>
                  <a:pt x="116" y="146"/>
                </a:cubicBezTo>
                <a:cubicBezTo>
                  <a:pt x="116" y="178"/>
                  <a:pt x="90" y="204"/>
                  <a:pt x="58" y="204"/>
                </a:cubicBezTo>
              </a:path>
            </a:pathLst>
          </a:cu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9" name="Freeform 149"/>
          <p:cNvSpPr>
            <a:spLocks/>
          </p:cNvSpPr>
          <p:nvPr/>
        </p:nvSpPr>
        <p:spPr bwMode="auto">
          <a:xfrm>
            <a:off x="3346450" y="5954713"/>
            <a:ext cx="6583363" cy="404812"/>
          </a:xfrm>
          <a:custGeom>
            <a:avLst/>
            <a:gdLst>
              <a:gd name="T0" fmla="*/ 3237 w 3321"/>
              <a:gd name="T1" fmla="*/ 204 h 204"/>
              <a:gd name="T2" fmla="*/ 85 w 3321"/>
              <a:gd name="T3" fmla="*/ 204 h 204"/>
              <a:gd name="T4" fmla="*/ 0 w 3321"/>
              <a:gd name="T5" fmla="*/ 119 h 204"/>
              <a:gd name="T6" fmla="*/ 0 w 3321"/>
              <a:gd name="T7" fmla="*/ 84 h 204"/>
              <a:gd name="T8" fmla="*/ 85 w 3321"/>
              <a:gd name="T9" fmla="*/ 0 h 204"/>
              <a:gd name="T10" fmla="*/ 3237 w 3321"/>
              <a:gd name="T11" fmla="*/ 0 h 204"/>
              <a:gd name="T12" fmla="*/ 3321 w 3321"/>
              <a:gd name="T13" fmla="*/ 84 h 204"/>
              <a:gd name="T14" fmla="*/ 3321 w 3321"/>
              <a:gd name="T15" fmla="*/ 119 h 204"/>
              <a:gd name="T16" fmla="*/ 3237 w 3321"/>
              <a:gd name="T17" fmla="*/ 20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21" h="204">
                <a:moveTo>
                  <a:pt x="3237" y="204"/>
                </a:moveTo>
                <a:cubicBezTo>
                  <a:pt x="85" y="204"/>
                  <a:pt x="85" y="204"/>
                  <a:pt x="85" y="204"/>
                </a:cubicBezTo>
                <a:cubicBezTo>
                  <a:pt x="38" y="204"/>
                  <a:pt x="0" y="166"/>
                  <a:pt x="0" y="119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38"/>
                  <a:pt x="38" y="0"/>
                  <a:pt x="85" y="0"/>
                </a:cubicBezTo>
                <a:cubicBezTo>
                  <a:pt x="3237" y="0"/>
                  <a:pt x="3237" y="0"/>
                  <a:pt x="3237" y="0"/>
                </a:cubicBezTo>
                <a:cubicBezTo>
                  <a:pt x="3283" y="0"/>
                  <a:pt x="3321" y="38"/>
                  <a:pt x="3321" y="84"/>
                </a:cubicBezTo>
                <a:cubicBezTo>
                  <a:pt x="3321" y="119"/>
                  <a:pt x="3321" y="119"/>
                  <a:pt x="3321" y="119"/>
                </a:cubicBezTo>
                <a:cubicBezTo>
                  <a:pt x="3321" y="166"/>
                  <a:pt x="3283" y="204"/>
                  <a:pt x="3237" y="204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0" name="Freeform 150"/>
          <p:cNvSpPr>
            <a:spLocks/>
          </p:cNvSpPr>
          <p:nvPr/>
        </p:nvSpPr>
        <p:spPr bwMode="auto">
          <a:xfrm>
            <a:off x="3346450" y="5954713"/>
            <a:ext cx="203200" cy="404812"/>
          </a:xfrm>
          <a:custGeom>
            <a:avLst/>
            <a:gdLst>
              <a:gd name="T0" fmla="*/ 51 w 103"/>
              <a:gd name="T1" fmla="*/ 204 h 204"/>
              <a:gd name="T2" fmla="*/ 0 w 103"/>
              <a:gd name="T3" fmla="*/ 153 h 204"/>
              <a:gd name="T4" fmla="*/ 0 w 103"/>
              <a:gd name="T5" fmla="*/ 51 h 204"/>
              <a:gd name="T6" fmla="*/ 51 w 103"/>
              <a:gd name="T7" fmla="*/ 0 h 204"/>
              <a:gd name="T8" fmla="*/ 103 w 103"/>
              <a:gd name="T9" fmla="*/ 51 h 204"/>
              <a:gd name="T10" fmla="*/ 103 w 103"/>
              <a:gd name="T11" fmla="*/ 153 h 204"/>
              <a:gd name="T12" fmla="*/ 51 w 103"/>
              <a:gd name="T13" fmla="*/ 20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" h="204">
                <a:moveTo>
                  <a:pt x="51" y="204"/>
                </a:moveTo>
                <a:cubicBezTo>
                  <a:pt x="23" y="204"/>
                  <a:pt x="0" y="181"/>
                  <a:pt x="0" y="153"/>
                </a:cubicBezTo>
                <a:cubicBezTo>
                  <a:pt x="0" y="51"/>
                  <a:pt x="0" y="51"/>
                  <a:pt x="0" y="51"/>
                </a:cubicBezTo>
                <a:cubicBezTo>
                  <a:pt x="0" y="23"/>
                  <a:pt x="23" y="0"/>
                  <a:pt x="51" y="0"/>
                </a:cubicBezTo>
                <a:cubicBezTo>
                  <a:pt x="80" y="0"/>
                  <a:pt x="103" y="23"/>
                  <a:pt x="103" y="51"/>
                </a:cubicBezTo>
                <a:cubicBezTo>
                  <a:pt x="103" y="153"/>
                  <a:pt x="103" y="153"/>
                  <a:pt x="103" y="153"/>
                </a:cubicBezTo>
                <a:cubicBezTo>
                  <a:pt x="103" y="181"/>
                  <a:pt x="80" y="204"/>
                  <a:pt x="51" y="204"/>
                </a:cubicBezTo>
              </a:path>
            </a:pathLst>
          </a:cu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1" name="Oval 151"/>
          <p:cNvSpPr>
            <a:spLocks noChangeArrowheads="1"/>
          </p:cNvSpPr>
          <p:nvPr/>
        </p:nvSpPr>
        <p:spPr bwMode="auto">
          <a:xfrm>
            <a:off x="5124450" y="2217738"/>
            <a:ext cx="587375" cy="585787"/>
          </a:xfrm>
          <a:prstGeom prst="ellipse">
            <a:avLst/>
          </a:pr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2" name="Freeform 152"/>
          <p:cNvSpPr>
            <a:spLocks noEditPoints="1"/>
          </p:cNvSpPr>
          <p:nvPr/>
        </p:nvSpPr>
        <p:spPr bwMode="auto">
          <a:xfrm>
            <a:off x="5180013" y="2273300"/>
            <a:ext cx="476250" cy="473075"/>
          </a:xfrm>
          <a:custGeom>
            <a:avLst/>
            <a:gdLst>
              <a:gd name="T0" fmla="*/ 120 w 240"/>
              <a:gd name="T1" fmla="*/ 0 h 239"/>
              <a:gd name="T2" fmla="*/ 240 w 240"/>
              <a:gd name="T3" fmla="*/ 120 h 239"/>
              <a:gd name="T4" fmla="*/ 120 w 240"/>
              <a:gd name="T5" fmla="*/ 239 h 239"/>
              <a:gd name="T6" fmla="*/ 0 w 240"/>
              <a:gd name="T7" fmla="*/ 120 h 239"/>
              <a:gd name="T8" fmla="*/ 120 w 240"/>
              <a:gd name="T9" fmla="*/ 0 h 239"/>
              <a:gd name="T10" fmla="*/ 120 w 240"/>
              <a:gd name="T11" fmla="*/ 220 h 239"/>
              <a:gd name="T12" fmla="*/ 221 w 240"/>
              <a:gd name="T13" fmla="*/ 120 h 239"/>
              <a:gd name="T14" fmla="*/ 120 w 240"/>
              <a:gd name="T15" fmla="*/ 19 h 239"/>
              <a:gd name="T16" fmla="*/ 19 w 240"/>
              <a:gd name="T17" fmla="*/ 120 h 239"/>
              <a:gd name="T18" fmla="*/ 120 w 240"/>
              <a:gd name="T19" fmla="*/ 22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0" h="239">
                <a:moveTo>
                  <a:pt x="120" y="0"/>
                </a:moveTo>
                <a:cubicBezTo>
                  <a:pt x="186" y="0"/>
                  <a:pt x="240" y="54"/>
                  <a:pt x="240" y="120"/>
                </a:cubicBezTo>
                <a:cubicBezTo>
                  <a:pt x="240" y="186"/>
                  <a:pt x="186" y="239"/>
                  <a:pt x="120" y="239"/>
                </a:cubicBezTo>
                <a:cubicBezTo>
                  <a:pt x="54" y="239"/>
                  <a:pt x="0" y="186"/>
                  <a:pt x="0" y="120"/>
                </a:cubicBezTo>
                <a:cubicBezTo>
                  <a:pt x="0" y="54"/>
                  <a:pt x="54" y="0"/>
                  <a:pt x="120" y="0"/>
                </a:cubicBezTo>
                <a:moveTo>
                  <a:pt x="120" y="220"/>
                </a:moveTo>
                <a:cubicBezTo>
                  <a:pt x="176" y="220"/>
                  <a:pt x="221" y="175"/>
                  <a:pt x="221" y="120"/>
                </a:cubicBezTo>
                <a:cubicBezTo>
                  <a:pt x="221" y="64"/>
                  <a:pt x="176" y="19"/>
                  <a:pt x="120" y="19"/>
                </a:cubicBezTo>
                <a:cubicBezTo>
                  <a:pt x="65" y="19"/>
                  <a:pt x="19" y="64"/>
                  <a:pt x="19" y="120"/>
                </a:cubicBezTo>
                <a:cubicBezTo>
                  <a:pt x="19" y="175"/>
                  <a:pt x="64" y="220"/>
                  <a:pt x="120" y="220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3" name="Freeform 153"/>
          <p:cNvSpPr>
            <a:spLocks/>
          </p:cNvSpPr>
          <p:nvPr/>
        </p:nvSpPr>
        <p:spPr bwMode="auto">
          <a:xfrm>
            <a:off x="5218113" y="2309813"/>
            <a:ext cx="400050" cy="400050"/>
          </a:xfrm>
          <a:custGeom>
            <a:avLst/>
            <a:gdLst>
              <a:gd name="T0" fmla="*/ 101 w 202"/>
              <a:gd name="T1" fmla="*/ 0 h 201"/>
              <a:gd name="T2" fmla="*/ 101 w 202"/>
              <a:gd name="T3" fmla="*/ 0 h 201"/>
              <a:gd name="T4" fmla="*/ 89 w 202"/>
              <a:gd name="T5" fmla="*/ 1 h 201"/>
              <a:gd name="T6" fmla="*/ 0 w 202"/>
              <a:gd name="T7" fmla="*/ 101 h 201"/>
              <a:gd name="T8" fmla="*/ 0 w 202"/>
              <a:gd name="T9" fmla="*/ 103 h 201"/>
              <a:gd name="T10" fmla="*/ 101 w 202"/>
              <a:gd name="T11" fmla="*/ 201 h 201"/>
              <a:gd name="T12" fmla="*/ 101 w 202"/>
              <a:gd name="T13" fmla="*/ 201 h 201"/>
              <a:gd name="T14" fmla="*/ 111 w 202"/>
              <a:gd name="T15" fmla="*/ 201 h 201"/>
              <a:gd name="T16" fmla="*/ 202 w 202"/>
              <a:gd name="T17" fmla="*/ 101 h 201"/>
              <a:gd name="T18" fmla="*/ 101 w 202"/>
              <a:gd name="T19" fmla="*/ 0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2" h="201">
                <a:moveTo>
                  <a:pt x="101" y="0"/>
                </a:moveTo>
                <a:cubicBezTo>
                  <a:pt x="101" y="0"/>
                  <a:pt x="101" y="0"/>
                  <a:pt x="101" y="0"/>
                </a:cubicBezTo>
                <a:cubicBezTo>
                  <a:pt x="97" y="0"/>
                  <a:pt x="93" y="0"/>
                  <a:pt x="89" y="1"/>
                </a:cubicBezTo>
                <a:cubicBezTo>
                  <a:pt x="39" y="7"/>
                  <a:pt x="0" y="49"/>
                  <a:pt x="0" y="101"/>
                </a:cubicBezTo>
                <a:cubicBezTo>
                  <a:pt x="0" y="102"/>
                  <a:pt x="0" y="102"/>
                  <a:pt x="0" y="103"/>
                </a:cubicBezTo>
                <a:cubicBezTo>
                  <a:pt x="2" y="158"/>
                  <a:pt x="46" y="201"/>
                  <a:pt x="101" y="201"/>
                </a:cubicBezTo>
                <a:cubicBezTo>
                  <a:pt x="101" y="201"/>
                  <a:pt x="101" y="201"/>
                  <a:pt x="101" y="201"/>
                </a:cubicBezTo>
                <a:cubicBezTo>
                  <a:pt x="104" y="201"/>
                  <a:pt x="107" y="201"/>
                  <a:pt x="111" y="201"/>
                </a:cubicBezTo>
                <a:cubicBezTo>
                  <a:pt x="162" y="196"/>
                  <a:pt x="202" y="153"/>
                  <a:pt x="202" y="101"/>
                </a:cubicBezTo>
                <a:cubicBezTo>
                  <a:pt x="202" y="45"/>
                  <a:pt x="157" y="0"/>
                  <a:pt x="101" y="0"/>
                </a:cubicBezTo>
              </a:path>
            </a:pathLst>
          </a:custGeom>
          <a:solidFill>
            <a:srgbClr val="F4CD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4" name="Freeform 154"/>
          <p:cNvSpPr>
            <a:spLocks noEditPoints="1"/>
          </p:cNvSpPr>
          <p:nvPr/>
        </p:nvSpPr>
        <p:spPr bwMode="auto">
          <a:xfrm>
            <a:off x="5218113" y="2309813"/>
            <a:ext cx="400050" cy="400050"/>
          </a:xfrm>
          <a:custGeom>
            <a:avLst/>
            <a:gdLst>
              <a:gd name="T0" fmla="*/ 0 w 202"/>
              <a:gd name="T1" fmla="*/ 103 h 201"/>
              <a:gd name="T2" fmla="*/ 101 w 202"/>
              <a:gd name="T3" fmla="*/ 201 h 201"/>
              <a:gd name="T4" fmla="*/ 0 w 202"/>
              <a:gd name="T5" fmla="*/ 103 h 201"/>
              <a:gd name="T6" fmla="*/ 89 w 202"/>
              <a:gd name="T7" fmla="*/ 1 h 201"/>
              <a:gd name="T8" fmla="*/ 0 w 202"/>
              <a:gd name="T9" fmla="*/ 101 h 201"/>
              <a:gd name="T10" fmla="*/ 0 w 202"/>
              <a:gd name="T11" fmla="*/ 101 h 201"/>
              <a:gd name="T12" fmla="*/ 89 w 202"/>
              <a:gd name="T13" fmla="*/ 1 h 201"/>
              <a:gd name="T14" fmla="*/ 101 w 202"/>
              <a:gd name="T15" fmla="*/ 0 h 201"/>
              <a:gd name="T16" fmla="*/ 101 w 202"/>
              <a:gd name="T17" fmla="*/ 0 h 201"/>
              <a:gd name="T18" fmla="*/ 101 w 202"/>
              <a:gd name="T19" fmla="*/ 0 h 201"/>
              <a:gd name="T20" fmla="*/ 202 w 202"/>
              <a:gd name="T21" fmla="*/ 101 h 201"/>
              <a:gd name="T22" fmla="*/ 111 w 202"/>
              <a:gd name="T23" fmla="*/ 201 h 201"/>
              <a:gd name="T24" fmla="*/ 202 w 202"/>
              <a:gd name="T25" fmla="*/ 101 h 201"/>
              <a:gd name="T26" fmla="*/ 101 w 202"/>
              <a:gd name="T27" fmla="*/ 0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2" h="201">
                <a:moveTo>
                  <a:pt x="0" y="103"/>
                </a:moveTo>
                <a:cubicBezTo>
                  <a:pt x="2" y="158"/>
                  <a:pt x="46" y="201"/>
                  <a:pt x="101" y="201"/>
                </a:cubicBezTo>
                <a:cubicBezTo>
                  <a:pt x="46" y="201"/>
                  <a:pt x="2" y="158"/>
                  <a:pt x="0" y="103"/>
                </a:cubicBezTo>
                <a:moveTo>
                  <a:pt x="89" y="1"/>
                </a:moveTo>
                <a:cubicBezTo>
                  <a:pt x="39" y="7"/>
                  <a:pt x="0" y="49"/>
                  <a:pt x="0" y="101"/>
                </a:cubicBezTo>
                <a:cubicBezTo>
                  <a:pt x="0" y="101"/>
                  <a:pt x="0" y="101"/>
                  <a:pt x="0" y="101"/>
                </a:cubicBezTo>
                <a:cubicBezTo>
                  <a:pt x="0" y="49"/>
                  <a:pt x="39" y="7"/>
                  <a:pt x="89" y="1"/>
                </a:cubicBezTo>
                <a:moveTo>
                  <a:pt x="101" y="0"/>
                </a:moveTo>
                <a:cubicBezTo>
                  <a:pt x="101" y="0"/>
                  <a:pt x="101" y="0"/>
                  <a:pt x="101" y="0"/>
                </a:cubicBezTo>
                <a:cubicBezTo>
                  <a:pt x="101" y="0"/>
                  <a:pt x="101" y="0"/>
                  <a:pt x="101" y="0"/>
                </a:cubicBezTo>
                <a:cubicBezTo>
                  <a:pt x="157" y="0"/>
                  <a:pt x="202" y="45"/>
                  <a:pt x="202" y="101"/>
                </a:cubicBezTo>
                <a:cubicBezTo>
                  <a:pt x="202" y="153"/>
                  <a:pt x="162" y="196"/>
                  <a:pt x="111" y="201"/>
                </a:cubicBezTo>
                <a:cubicBezTo>
                  <a:pt x="162" y="196"/>
                  <a:pt x="202" y="153"/>
                  <a:pt x="202" y="101"/>
                </a:cubicBezTo>
                <a:cubicBezTo>
                  <a:pt x="202" y="45"/>
                  <a:pt x="157" y="0"/>
                  <a:pt x="101" y="0"/>
                </a:cubicBezTo>
              </a:path>
            </a:pathLst>
          </a:custGeom>
          <a:solidFill>
            <a:srgbClr val="D7B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5" name="Freeform 155"/>
          <p:cNvSpPr>
            <a:spLocks/>
          </p:cNvSpPr>
          <p:nvPr/>
        </p:nvSpPr>
        <p:spPr bwMode="auto">
          <a:xfrm>
            <a:off x="5340350" y="2363788"/>
            <a:ext cx="153988" cy="292100"/>
          </a:xfrm>
          <a:custGeom>
            <a:avLst/>
            <a:gdLst>
              <a:gd name="T0" fmla="*/ 4 w 78"/>
              <a:gd name="T1" fmla="*/ 100 h 147"/>
              <a:gd name="T2" fmla="*/ 35 w 78"/>
              <a:gd name="T3" fmla="*/ 100 h 147"/>
              <a:gd name="T4" fmla="*/ 35 w 78"/>
              <a:gd name="T5" fmla="*/ 105 h 147"/>
              <a:gd name="T6" fmla="*/ 36 w 78"/>
              <a:gd name="T7" fmla="*/ 116 h 147"/>
              <a:gd name="T8" fmla="*/ 40 w 78"/>
              <a:gd name="T9" fmla="*/ 119 h 147"/>
              <a:gd name="T10" fmla="*/ 45 w 78"/>
              <a:gd name="T11" fmla="*/ 117 h 147"/>
              <a:gd name="T12" fmla="*/ 46 w 78"/>
              <a:gd name="T13" fmla="*/ 110 h 147"/>
              <a:gd name="T14" fmla="*/ 43 w 78"/>
              <a:gd name="T15" fmla="*/ 100 h 147"/>
              <a:gd name="T16" fmla="*/ 27 w 78"/>
              <a:gd name="T17" fmla="*/ 89 h 147"/>
              <a:gd name="T18" fmla="*/ 10 w 78"/>
              <a:gd name="T19" fmla="*/ 78 h 147"/>
              <a:gd name="T20" fmla="*/ 3 w 78"/>
              <a:gd name="T21" fmla="*/ 67 h 147"/>
              <a:gd name="T22" fmla="*/ 0 w 78"/>
              <a:gd name="T23" fmla="*/ 50 h 147"/>
              <a:gd name="T24" fmla="*/ 8 w 78"/>
              <a:gd name="T25" fmla="*/ 24 h 147"/>
              <a:gd name="T26" fmla="*/ 32 w 78"/>
              <a:gd name="T27" fmla="*/ 12 h 147"/>
              <a:gd name="T28" fmla="*/ 32 w 78"/>
              <a:gd name="T29" fmla="*/ 0 h 147"/>
              <a:gd name="T30" fmla="*/ 46 w 78"/>
              <a:gd name="T31" fmla="*/ 0 h 147"/>
              <a:gd name="T32" fmla="*/ 46 w 78"/>
              <a:gd name="T33" fmla="*/ 12 h 147"/>
              <a:gd name="T34" fmla="*/ 68 w 78"/>
              <a:gd name="T35" fmla="*/ 22 h 147"/>
              <a:gd name="T36" fmla="*/ 77 w 78"/>
              <a:gd name="T37" fmla="*/ 51 h 147"/>
              <a:gd name="T38" fmla="*/ 77 w 78"/>
              <a:gd name="T39" fmla="*/ 57 h 147"/>
              <a:gd name="T40" fmla="*/ 46 w 78"/>
              <a:gd name="T41" fmla="*/ 57 h 147"/>
              <a:gd name="T42" fmla="*/ 46 w 78"/>
              <a:gd name="T43" fmla="*/ 49 h 147"/>
              <a:gd name="T44" fmla="*/ 45 w 78"/>
              <a:gd name="T45" fmla="*/ 34 h 147"/>
              <a:gd name="T46" fmla="*/ 41 w 78"/>
              <a:gd name="T47" fmla="*/ 31 h 147"/>
              <a:gd name="T48" fmla="*/ 36 w 78"/>
              <a:gd name="T49" fmla="*/ 33 h 147"/>
              <a:gd name="T50" fmla="*/ 35 w 78"/>
              <a:gd name="T51" fmla="*/ 39 h 147"/>
              <a:gd name="T52" fmla="*/ 36 w 78"/>
              <a:gd name="T53" fmla="*/ 54 h 147"/>
              <a:gd name="T54" fmla="*/ 46 w 78"/>
              <a:gd name="T55" fmla="*/ 64 h 147"/>
              <a:gd name="T56" fmla="*/ 65 w 78"/>
              <a:gd name="T57" fmla="*/ 77 h 147"/>
              <a:gd name="T58" fmla="*/ 74 w 78"/>
              <a:gd name="T59" fmla="*/ 89 h 147"/>
              <a:gd name="T60" fmla="*/ 78 w 78"/>
              <a:gd name="T61" fmla="*/ 106 h 147"/>
              <a:gd name="T62" fmla="*/ 70 w 78"/>
              <a:gd name="T63" fmla="*/ 128 h 147"/>
              <a:gd name="T64" fmla="*/ 46 w 78"/>
              <a:gd name="T65" fmla="*/ 137 h 147"/>
              <a:gd name="T66" fmla="*/ 46 w 78"/>
              <a:gd name="T67" fmla="*/ 147 h 147"/>
              <a:gd name="T68" fmla="*/ 32 w 78"/>
              <a:gd name="T69" fmla="*/ 147 h 147"/>
              <a:gd name="T70" fmla="*/ 32 w 78"/>
              <a:gd name="T71" fmla="*/ 137 h 147"/>
              <a:gd name="T72" fmla="*/ 11 w 78"/>
              <a:gd name="T73" fmla="*/ 128 h 147"/>
              <a:gd name="T74" fmla="*/ 4 w 78"/>
              <a:gd name="T75" fmla="*/ 106 h 147"/>
              <a:gd name="T76" fmla="*/ 4 w 78"/>
              <a:gd name="T77" fmla="*/ 100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78" h="147">
                <a:moveTo>
                  <a:pt x="4" y="100"/>
                </a:moveTo>
                <a:cubicBezTo>
                  <a:pt x="35" y="100"/>
                  <a:pt x="35" y="100"/>
                  <a:pt x="35" y="100"/>
                </a:cubicBezTo>
                <a:cubicBezTo>
                  <a:pt x="35" y="105"/>
                  <a:pt x="35" y="105"/>
                  <a:pt x="35" y="105"/>
                </a:cubicBezTo>
                <a:cubicBezTo>
                  <a:pt x="35" y="111"/>
                  <a:pt x="35" y="115"/>
                  <a:pt x="36" y="116"/>
                </a:cubicBezTo>
                <a:cubicBezTo>
                  <a:pt x="37" y="118"/>
                  <a:pt x="38" y="119"/>
                  <a:pt x="40" y="119"/>
                </a:cubicBezTo>
                <a:cubicBezTo>
                  <a:pt x="42" y="119"/>
                  <a:pt x="44" y="118"/>
                  <a:pt x="45" y="117"/>
                </a:cubicBezTo>
                <a:cubicBezTo>
                  <a:pt x="46" y="115"/>
                  <a:pt x="46" y="113"/>
                  <a:pt x="46" y="110"/>
                </a:cubicBezTo>
                <a:cubicBezTo>
                  <a:pt x="46" y="105"/>
                  <a:pt x="45" y="102"/>
                  <a:pt x="43" y="100"/>
                </a:cubicBezTo>
                <a:cubicBezTo>
                  <a:pt x="41" y="98"/>
                  <a:pt x="36" y="94"/>
                  <a:pt x="27" y="89"/>
                </a:cubicBezTo>
                <a:cubicBezTo>
                  <a:pt x="19" y="84"/>
                  <a:pt x="13" y="80"/>
                  <a:pt x="10" y="78"/>
                </a:cubicBezTo>
                <a:cubicBezTo>
                  <a:pt x="8" y="75"/>
                  <a:pt x="5" y="72"/>
                  <a:pt x="3" y="67"/>
                </a:cubicBezTo>
                <a:cubicBezTo>
                  <a:pt x="1" y="62"/>
                  <a:pt x="0" y="57"/>
                  <a:pt x="0" y="50"/>
                </a:cubicBezTo>
                <a:cubicBezTo>
                  <a:pt x="0" y="39"/>
                  <a:pt x="3" y="30"/>
                  <a:pt x="8" y="24"/>
                </a:cubicBezTo>
                <a:cubicBezTo>
                  <a:pt x="14" y="17"/>
                  <a:pt x="22" y="14"/>
                  <a:pt x="32" y="12"/>
                </a:cubicBezTo>
                <a:cubicBezTo>
                  <a:pt x="32" y="0"/>
                  <a:pt x="32" y="0"/>
                  <a:pt x="32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6" y="12"/>
                  <a:pt x="46" y="12"/>
                  <a:pt x="46" y="12"/>
                </a:cubicBezTo>
                <a:cubicBezTo>
                  <a:pt x="55" y="13"/>
                  <a:pt x="62" y="16"/>
                  <a:pt x="68" y="22"/>
                </a:cubicBezTo>
                <a:cubicBezTo>
                  <a:pt x="74" y="28"/>
                  <a:pt x="77" y="37"/>
                  <a:pt x="77" y="51"/>
                </a:cubicBezTo>
                <a:cubicBezTo>
                  <a:pt x="77" y="57"/>
                  <a:pt x="77" y="57"/>
                  <a:pt x="77" y="57"/>
                </a:cubicBezTo>
                <a:cubicBezTo>
                  <a:pt x="46" y="57"/>
                  <a:pt x="46" y="57"/>
                  <a:pt x="46" y="57"/>
                </a:cubicBezTo>
                <a:cubicBezTo>
                  <a:pt x="46" y="49"/>
                  <a:pt x="46" y="49"/>
                  <a:pt x="46" y="49"/>
                </a:cubicBezTo>
                <a:cubicBezTo>
                  <a:pt x="46" y="41"/>
                  <a:pt x="46" y="36"/>
                  <a:pt x="45" y="34"/>
                </a:cubicBezTo>
                <a:cubicBezTo>
                  <a:pt x="45" y="32"/>
                  <a:pt x="43" y="31"/>
                  <a:pt x="41" y="31"/>
                </a:cubicBezTo>
                <a:cubicBezTo>
                  <a:pt x="39" y="31"/>
                  <a:pt x="37" y="32"/>
                  <a:pt x="36" y="33"/>
                </a:cubicBezTo>
                <a:cubicBezTo>
                  <a:pt x="35" y="34"/>
                  <a:pt x="35" y="36"/>
                  <a:pt x="35" y="39"/>
                </a:cubicBezTo>
                <a:cubicBezTo>
                  <a:pt x="35" y="46"/>
                  <a:pt x="35" y="51"/>
                  <a:pt x="36" y="54"/>
                </a:cubicBezTo>
                <a:cubicBezTo>
                  <a:pt x="37" y="57"/>
                  <a:pt x="40" y="60"/>
                  <a:pt x="46" y="64"/>
                </a:cubicBezTo>
                <a:cubicBezTo>
                  <a:pt x="55" y="70"/>
                  <a:pt x="62" y="74"/>
                  <a:pt x="65" y="77"/>
                </a:cubicBezTo>
                <a:cubicBezTo>
                  <a:pt x="69" y="80"/>
                  <a:pt x="72" y="84"/>
                  <a:pt x="74" y="89"/>
                </a:cubicBezTo>
                <a:cubicBezTo>
                  <a:pt x="77" y="94"/>
                  <a:pt x="78" y="99"/>
                  <a:pt x="78" y="106"/>
                </a:cubicBezTo>
                <a:cubicBezTo>
                  <a:pt x="78" y="115"/>
                  <a:pt x="75" y="122"/>
                  <a:pt x="70" y="128"/>
                </a:cubicBezTo>
                <a:cubicBezTo>
                  <a:pt x="65" y="133"/>
                  <a:pt x="57" y="136"/>
                  <a:pt x="46" y="137"/>
                </a:cubicBezTo>
                <a:cubicBezTo>
                  <a:pt x="46" y="147"/>
                  <a:pt x="46" y="147"/>
                  <a:pt x="46" y="147"/>
                </a:cubicBezTo>
                <a:cubicBezTo>
                  <a:pt x="32" y="147"/>
                  <a:pt x="32" y="147"/>
                  <a:pt x="32" y="147"/>
                </a:cubicBezTo>
                <a:cubicBezTo>
                  <a:pt x="32" y="137"/>
                  <a:pt x="32" y="137"/>
                  <a:pt x="32" y="137"/>
                </a:cubicBezTo>
                <a:cubicBezTo>
                  <a:pt x="23" y="136"/>
                  <a:pt x="15" y="133"/>
                  <a:pt x="11" y="128"/>
                </a:cubicBezTo>
                <a:cubicBezTo>
                  <a:pt x="6" y="122"/>
                  <a:pt x="4" y="115"/>
                  <a:pt x="4" y="106"/>
                </a:cubicBezTo>
                <a:cubicBezTo>
                  <a:pt x="4" y="105"/>
                  <a:pt x="4" y="103"/>
                  <a:pt x="4" y="100"/>
                </a:cubicBezTo>
                <a:close/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6" name="Oval 156"/>
          <p:cNvSpPr>
            <a:spLocks noChangeArrowheads="1"/>
          </p:cNvSpPr>
          <p:nvPr/>
        </p:nvSpPr>
        <p:spPr bwMode="auto">
          <a:xfrm>
            <a:off x="4830763" y="3009900"/>
            <a:ext cx="587375" cy="587375"/>
          </a:xfrm>
          <a:prstGeom prst="ellipse">
            <a:avLst/>
          </a:pr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7" name="Freeform 157"/>
          <p:cNvSpPr>
            <a:spLocks noEditPoints="1"/>
          </p:cNvSpPr>
          <p:nvPr/>
        </p:nvSpPr>
        <p:spPr bwMode="auto">
          <a:xfrm>
            <a:off x="4887913" y="3065463"/>
            <a:ext cx="474663" cy="474662"/>
          </a:xfrm>
          <a:custGeom>
            <a:avLst/>
            <a:gdLst>
              <a:gd name="T0" fmla="*/ 119 w 239"/>
              <a:gd name="T1" fmla="*/ 0 h 239"/>
              <a:gd name="T2" fmla="*/ 239 w 239"/>
              <a:gd name="T3" fmla="*/ 120 h 239"/>
              <a:gd name="T4" fmla="*/ 119 w 239"/>
              <a:gd name="T5" fmla="*/ 239 h 239"/>
              <a:gd name="T6" fmla="*/ 0 w 239"/>
              <a:gd name="T7" fmla="*/ 120 h 239"/>
              <a:gd name="T8" fmla="*/ 119 w 239"/>
              <a:gd name="T9" fmla="*/ 0 h 239"/>
              <a:gd name="T10" fmla="*/ 119 w 239"/>
              <a:gd name="T11" fmla="*/ 220 h 239"/>
              <a:gd name="T12" fmla="*/ 220 w 239"/>
              <a:gd name="T13" fmla="*/ 120 h 239"/>
              <a:gd name="T14" fmla="*/ 119 w 239"/>
              <a:gd name="T15" fmla="*/ 19 h 239"/>
              <a:gd name="T16" fmla="*/ 18 w 239"/>
              <a:gd name="T17" fmla="*/ 120 h 239"/>
              <a:gd name="T18" fmla="*/ 119 w 239"/>
              <a:gd name="T19" fmla="*/ 22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9" h="239">
                <a:moveTo>
                  <a:pt x="119" y="0"/>
                </a:moveTo>
                <a:cubicBezTo>
                  <a:pt x="185" y="0"/>
                  <a:pt x="239" y="54"/>
                  <a:pt x="239" y="120"/>
                </a:cubicBezTo>
                <a:cubicBezTo>
                  <a:pt x="239" y="186"/>
                  <a:pt x="185" y="239"/>
                  <a:pt x="119" y="239"/>
                </a:cubicBezTo>
                <a:cubicBezTo>
                  <a:pt x="53" y="239"/>
                  <a:pt x="0" y="186"/>
                  <a:pt x="0" y="120"/>
                </a:cubicBezTo>
                <a:cubicBezTo>
                  <a:pt x="0" y="54"/>
                  <a:pt x="53" y="0"/>
                  <a:pt x="119" y="0"/>
                </a:cubicBezTo>
                <a:moveTo>
                  <a:pt x="119" y="220"/>
                </a:moveTo>
                <a:cubicBezTo>
                  <a:pt x="175" y="220"/>
                  <a:pt x="220" y="175"/>
                  <a:pt x="220" y="120"/>
                </a:cubicBezTo>
                <a:cubicBezTo>
                  <a:pt x="220" y="64"/>
                  <a:pt x="175" y="19"/>
                  <a:pt x="119" y="19"/>
                </a:cubicBezTo>
                <a:cubicBezTo>
                  <a:pt x="64" y="19"/>
                  <a:pt x="18" y="64"/>
                  <a:pt x="18" y="120"/>
                </a:cubicBezTo>
                <a:cubicBezTo>
                  <a:pt x="18" y="175"/>
                  <a:pt x="64" y="220"/>
                  <a:pt x="119" y="220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8" name="Freeform 158"/>
          <p:cNvSpPr>
            <a:spLocks/>
          </p:cNvSpPr>
          <p:nvPr/>
        </p:nvSpPr>
        <p:spPr bwMode="auto">
          <a:xfrm>
            <a:off x="4924425" y="3103563"/>
            <a:ext cx="400050" cy="398462"/>
          </a:xfrm>
          <a:custGeom>
            <a:avLst/>
            <a:gdLst>
              <a:gd name="T0" fmla="*/ 101 w 202"/>
              <a:gd name="T1" fmla="*/ 0 h 201"/>
              <a:gd name="T2" fmla="*/ 101 w 202"/>
              <a:gd name="T3" fmla="*/ 0 h 201"/>
              <a:gd name="T4" fmla="*/ 89 w 202"/>
              <a:gd name="T5" fmla="*/ 1 h 201"/>
              <a:gd name="T6" fmla="*/ 0 w 202"/>
              <a:gd name="T7" fmla="*/ 101 h 201"/>
              <a:gd name="T8" fmla="*/ 0 w 202"/>
              <a:gd name="T9" fmla="*/ 101 h 201"/>
              <a:gd name="T10" fmla="*/ 101 w 202"/>
              <a:gd name="T11" fmla="*/ 201 h 201"/>
              <a:gd name="T12" fmla="*/ 101 w 202"/>
              <a:gd name="T13" fmla="*/ 201 h 201"/>
              <a:gd name="T14" fmla="*/ 111 w 202"/>
              <a:gd name="T15" fmla="*/ 201 h 201"/>
              <a:gd name="T16" fmla="*/ 202 w 202"/>
              <a:gd name="T17" fmla="*/ 101 h 201"/>
              <a:gd name="T18" fmla="*/ 101 w 202"/>
              <a:gd name="T19" fmla="*/ 0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2" h="201">
                <a:moveTo>
                  <a:pt x="101" y="0"/>
                </a:moveTo>
                <a:cubicBezTo>
                  <a:pt x="101" y="0"/>
                  <a:pt x="101" y="0"/>
                  <a:pt x="101" y="0"/>
                </a:cubicBezTo>
                <a:cubicBezTo>
                  <a:pt x="97" y="0"/>
                  <a:pt x="93" y="0"/>
                  <a:pt x="89" y="1"/>
                </a:cubicBezTo>
                <a:cubicBezTo>
                  <a:pt x="39" y="7"/>
                  <a:pt x="0" y="49"/>
                  <a:pt x="0" y="101"/>
                </a:cubicBezTo>
                <a:cubicBezTo>
                  <a:pt x="0" y="101"/>
                  <a:pt x="0" y="101"/>
                  <a:pt x="0" y="101"/>
                </a:cubicBezTo>
                <a:cubicBezTo>
                  <a:pt x="0" y="156"/>
                  <a:pt x="46" y="201"/>
                  <a:pt x="101" y="201"/>
                </a:cubicBezTo>
                <a:cubicBezTo>
                  <a:pt x="101" y="201"/>
                  <a:pt x="101" y="201"/>
                  <a:pt x="101" y="201"/>
                </a:cubicBezTo>
                <a:cubicBezTo>
                  <a:pt x="104" y="201"/>
                  <a:pt x="108" y="201"/>
                  <a:pt x="111" y="201"/>
                </a:cubicBezTo>
                <a:cubicBezTo>
                  <a:pt x="162" y="196"/>
                  <a:pt x="202" y="153"/>
                  <a:pt x="202" y="101"/>
                </a:cubicBezTo>
                <a:cubicBezTo>
                  <a:pt x="202" y="45"/>
                  <a:pt x="157" y="0"/>
                  <a:pt x="101" y="0"/>
                </a:cubicBezTo>
              </a:path>
            </a:pathLst>
          </a:custGeom>
          <a:solidFill>
            <a:srgbClr val="F4CD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9" name="Freeform 159"/>
          <p:cNvSpPr>
            <a:spLocks noEditPoints="1"/>
          </p:cNvSpPr>
          <p:nvPr/>
        </p:nvSpPr>
        <p:spPr bwMode="auto">
          <a:xfrm>
            <a:off x="4924425" y="3103563"/>
            <a:ext cx="400050" cy="398462"/>
          </a:xfrm>
          <a:custGeom>
            <a:avLst/>
            <a:gdLst>
              <a:gd name="T0" fmla="*/ 0 w 202"/>
              <a:gd name="T1" fmla="*/ 101 h 201"/>
              <a:gd name="T2" fmla="*/ 101 w 202"/>
              <a:gd name="T3" fmla="*/ 201 h 201"/>
              <a:gd name="T4" fmla="*/ 0 w 202"/>
              <a:gd name="T5" fmla="*/ 101 h 201"/>
              <a:gd name="T6" fmla="*/ 89 w 202"/>
              <a:gd name="T7" fmla="*/ 1 h 201"/>
              <a:gd name="T8" fmla="*/ 0 w 202"/>
              <a:gd name="T9" fmla="*/ 101 h 201"/>
              <a:gd name="T10" fmla="*/ 0 w 202"/>
              <a:gd name="T11" fmla="*/ 101 h 201"/>
              <a:gd name="T12" fmla="*/ 89 w 202"/>
              <a:gd name="T13" fmla="*/ 1 h 201"/>
              <a:gd name="T14" fmla="*/ 101 w 202"/>
              <a:gd name="T15" fmla="*/ 0 h 201"/>
              <a:gd name="T16" fmla="*/ 101 w 202"/>
              <a:gd name="T17" fmla="*/ 0 h 201"/>
              <a:gd name="T18" fmla="*/ 101 w 202"/>
              <a:gd name="T19" fmla="*/ 0 h 201"/>
              <a:gd name="T20" fmla="*/ 202 w 202"/>
              <a:gd name="T21" fmla="*/ 101 h 201"/>
              <a:gd name="T22" fmla="*/ 111 w 202"/>
              <a:gd name="T23" fmla="*/ 201 h 201"/>
              <a:gd name="T24" fmla="*/ 202 w 202"/>
              <a:gd name="T25" fmla="*/ 101 h 201"/>
              <a:gd name="T26" fmla="*/ 101 w 202"/>
              <a:gd name="T27" fmla="*/ 0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2" h="201">
                <a:moveTo>
                  <a:pt x="0" y="101"/>
                </a:moveTo>
                <a:cubicBezTo>
                  <a:pt x="0" y="156"/>
                  <a:pt x="45" y="201"/>
                  <a:pt x="101" y="201"/>
                </a:cubicBezTo>
                <a:cubicBezTo>
                  <a:pt x="46" y="201"/>
                  <a:pt x="0" y="156"/>
                  <a:pt x="0" y="101"/>
                </a:cubicBezTo>
                <a:moveTo>
                  <a:pt x="89" y="1"/>
                </a:moveTo>
                <a:cubicBezTo>
                  <a:pt x="39" y="7"/>
                  <a:pt x="0" y="49"/>
                  <a:pt x="0" y="101"/>
                </a:cubicBezTo>
                <a:cubicBezTo>
                  <a:pt x="0" y="101"/>
                  <a:pt x="0" y="101"/>
                  <a:pt x="0" y="101"/>
                </a:cubicBezTo>
                <a:cubicBezTo>
                  <a:pt x="0" y="49"/>
                  <a:pt x="39" y="7"/>
                  <a:pt x="89" y="1"/>
                </a:cubicBezTo>
                <a:moveTo>
                  <a:pt x="101" y="0"/>
                </a:moveTo>
                <a:cubicBezTo>
                  <a:pt x="101" y="0"/>
                  <a:pt x="101" y="0"/>
                  <a:pt x="101" y="0"/>
                </a:cubicBezTo>
                <a:cubicBezTo>
                  <a:pt x="101" y="0"/>
                  <a:pt x="101" y="0"/>
                  <a:pt x="101" y="0"/>
                </a:cubicBezTo>
                <a:cubicBezTo>
                  <a:pt x="157" y="0"/>
                  <a:pt x="202" y="45"/>
                  <a:pt x="202" y="101"/>
                </a:cubicBezTo>
                <a:cubicBezTo>
                  <a:pt x="202" y="153"/>
                  <a:pt x="162" y="196"/>
                  <a:pt x="111" y="201"/>
                </a:cubicBezTo>
                <a:cubicBezTo>
                  <a:pt x="162" y="196"/>
                  <a:pt x="202" y="153"/>
                  <a:pt x="202" y="101"/>
                </a:cubicBezTo>
                <a:cubicBezTo>
                  <a:pt x="202" y="45"/>
                  <a:pt x="157" y="0"/>
                  <a:pt x="101" y="0"/>
                </a:cubicBezTo>
              </a:path>
            </a:pathLst>
          </a:custGeom>
          <a:solidFill>
            <a:srgbClr val="D7B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0" name="Freeform 160"/>
          <p:cNvSpPr>
            <a:spLocks/>
          </p:cNvSpPr>
          <p:nvPr/>
        </p:nvSpPr>
        <p:spPr bwMode="auto">
          <a:xfrm>
            <a:off x="5046663" y="3157538"/>
            <a:ext cx="155575" cy="290512"/>
          </a:xfrm>
          <a:custGeom>
            <a:avLst/>
            <a:gdLst>
              <a:gd name="T0" fmla="*/ 4 w 78"/>
              <a:gd name="T1" fmla="*/ 100 h 147"/>
              <a:gd name="T2" fmla="*/ 35 w 78"/>
              <a:gd name="T3" fmla="*/ 100 h 147"/>
              <a:gd name="T4" fmla="*/ 35 w 78"/>
              <a:gd name="T5" fmla="*/ 105 h 147"/>
              <a:gd name="T6" fmla="*/ 36 w 78"/>
              <a:gd name="T7" fmla="*/ 116 h 147"/>
              <a:gd name="T8" fmla="*/ 41 w 78"/>
              <a:gd name="T9" fmla="*/ 119 h 147"/>
              <a:gd name="T10" fmla="*/ 45 w 78"/>
              <a:gd name="T11" fmla="*/ 116 h 147"/>
              <a:gd name="T12" fmla="*/ 46 w 78"/>
              <a:gd name="T13" fmla="*/ 110 h 147"/>
              <a:gd name="T14" fmla="*/ 43 w 78"/>
              <a:gd name="T15" fmla="*/ 100 h 147"/>
              <a:gd name="T16" fmla="*/ 27 w 78"/>
              <a:gd name="T17" fmla="*/ 88 h 147"/>
              <a:gd name="T18" fmla="*/ 11 w 78"/>
              <a:gd name="T19" fmla="*/ 78 h 147"/>
              <a:gd name="T20" fmla="*/ 3 w 78"/>
              <a:gd name="T21" fmla="*/ 67 h 147"/>
              <a:gd name="T22" fmla="*/ 0 w 78"/>
              <a:gd name="T23" fmla="*/ 50 h 147"/>
              <a:gd name="T24" fmla="*/ 8 w 78"/>
              <a:gd name="T25" fmla="*/ 24 h 147"/>
              <a:gd name="T26" fmla="*/ 32 w 78"/>
              <a:gd name="T27" fmla="*/ 12 h 147"/>
              <a:gd name="T28" fmla="*/ 32 w 78"/>
              <a:gd name="T29" fmla="*/ 0 h 147"/>
              <a:gd name="T30" fmla="*/ 46 w 78"/>
              <a:gd name="T31" fmla="*/ 0 h 147"/>
              <a:gd name="T32" fmla="*/ 46 w 78"/>
              <a:gd name="T33" fmla="*/ 12 h 147"/>
              <a:gd name="T34" fmla="*/ 68 w 78"/>
              <a:gd name="T35" fmla="*/ 22 h 147"/>
              <a:gd name="T36" fmla="*/ 77 w 78"/>
              <a:gd name="T37" fmla="*/ 51 h 147"/>
              <a:gd name="T38" fmla="*/ 77 w 78"/>
              <a:gd name="T39" fmla="*/ 57 h 147"/>
              <a:gd name="T40" fmla="*/ 46 w 78"/>
              <a:gd name="T41" fmla="*/ 57 h 147"/>
              <a:gd name="T42" fmla="*/ 46 w 78"/>
              <a:gd name="T43" fmla="*/ 49 h 147"/>
              <a:gd name="T44" fmla="*/ 46 w 78"/>
              <a:gd name="T45" fmla="*/ 34 h 147"/>
              <a:gd name="T46" fmla="*/ 41 w 78"/>
              <a:gd name="T47" fmla="*/ 31 h 147"/>
              <a:gd name="T48" fmla="*/ 36 w 78"/>
              <a:gd name="T49" fmla="*/ 33 h 147"/>
              <a:gd name="T50" fmla="*/ 35 w 78"/>
              <a:gd name="T51" fmla="*/ 39 h 147"/>
              <a:gd name="T52" fmla="*/ 36 w 78"/>
              <a:gd name="T53" fmla="*/ 54 h 147"/>
              <a:gd name="T54" fmla="*/ 46 w 78"/>
              <a:gd name="T55" fmla="*/ 64 h 147"/>
              <a:gd name="T56" fmla="*/ 65 w 78"/>
              <a:gd name="T57" fmla="*/ 77 h 147"/>
              <a:gd name="T58" fmla="*/ 74 w 78"/>
              <a:gd name="T59" fmla="*/ 89 h 147"/>
              <a:gd name="T60" fmla="*/ 78 w 78"/>
              <a:gd name="T61" fmla="*/ 106 h 147"/>
              <a:gd name="T62" fmla="*/ 70 w 78"/>
              <a:gd name="T63" fmla="*/ 127 h 147"/>
              <a:gd name="T64" fmla="*/ 46 w 78"/>
              <a:gd name="T65" fmla="*/ 137 h 147"/>
              <a:gd name="T66" fmla="*/ 46 w 78"/>
              <a:gd name="T67" fmla="*/ 147 h 147"/>
              <a:gd name="T68" fmla="*/ 32 w 78"/>
              <a:gd name="T69" fmla="*/ 147 h 147"/>
              <a:gd name="T70" fmla="*/ 32 w 78"/>
              <a:gd name="T71" fmla="*/ 137 h 147"/>
              <a:gd name="T72" fmla="*/ 11 w 78"/>
              <a:gd name="T73" fmla="*/ 128 h 147"/>
              <a:gd name="T74" fmla="*/ 4 w 78"/>
              <a:gd name="T75" fmla="*/ 106 h 147"/>
              <a:gd name="T76" fmla="*/ 4 w 78"/>
              <a:gd name="T77" fmla="*/ 100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78" h="147">
                <a:moveTo>
                  <a:pt x="4" y="100"/>
                </a:moveTo>
                <a:cubicBezTo>
                  <a:pt x="35" y="100"/>
                  <a:pt x="35" y="100"/>
                  <a:pt x="35" y="100"/>
                </a:cubicBezTo>
                <a:cubicBezTo>
                  <a:pt x="35" y="105"/>
                  <a:pt x="35" y="105"/>
                  <a:pt x="35" y="105"/>
                </a:cubicBezTo>
                <a:cubicBezTo>
                  <a:pt x="35" y="111"/>
                  <a:pt x="35" y="114"/>
                  <a:pt x="36" y="116"/>
                </a:cubicBezTo>
                <a:cubicBezTo>
                  <a:pt x="37" y="118"/>
                  <a:pt x="38" y="119"/>
                  <a:pt x="41" y="119"/>
                </a:cubicBezTo>
                <a:cubicBezTo>
                  <a:pt x="42" y="119"/>
                  <a:pt x="44" y="118"/>
                  <a:pt x="45" y="116"/>
                </a:cubicBezTo>
                <a:cubicBezTo>
                  <a:pt x="46" y="115"/>
                  <a:pt x="46" y="113"/>
                  <a:pt x="46" y="110"/>
                </a:cubicBezTo>
                <a:cubicBezTo>
                  <a:pt x="46" y="105"/>
                  <a:pt x="45" y="102"/>
                  <a:pt x="43" y="100"/>
                </a:cubicBezTo>
                <a:cubicBezTo>
                  <a:pt x="41" y="98"/>
                  <a:pt x="36" y="94"/>
                  <a:pt x="27" y="88"/>
                </a:cubicBezTo>
                <a:cubicBezTo>
                  <a:pt x="19" y="84"/>
                  <a:pt x="13" y="80"/>
                  <a:pt x="11" y="78"/>
                </a:cubicBezTo>
                <a:cubicBezTo>
                  <a:pt x="8" y="75"/>
                  <a:pt x="5" y="71"/>
                  <a:pt x="3" y="67"/>
                </a:cubicBezTo>
                <a:cubicBezTo>
                  <a:pt x="1" y="62"/>
                  <a:pt x="0" y="56"/>
                  <a:pt x="0" y="50"/>
                </a:cubicBezTo>
                <a:cubicBezTo>
                  <a:pt x="0" y="39"/>
                  <a:pt x="3" y="30"/>
                  <a:pt x="8" y="24"/>
                </a:cubicBezTo>
                <a:cubicBezTo>
                  <a:pt x="14" y="17"/>
                  <a:pt x="22" y="13"/>
                  <a:pt x="32" y="12"/>
                </a:cubicBezTo>
                <a:cubicBezTo>
                  <a:pt x="32" y="0"/>
                  <a:pt x="32" y="0"/>
                  <a:pt x="32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6" y="12"/>
                  <a:pt x="46" y="12"/>
                  <a:pt x="46" y="12"/>
                </a:cubicBezTo>
                <a:cubicBezTo>
                  <a:pt x="55" y="13"/>
                  <a:pt x="62" y="16"/>
                  <a:pt x="68" y="22"/>
                </a:cubicBezTo>
                <a:cubicBezTo>
                  <a:pt x="74" y="27"/>
                  <a:pt x="77" y="37"/>
                  <a:pt x="77" y="51"/>
                </a:cubicBezTo>
                <a:cubicBezTo>
                  <a:pt x="77" y="57"/>
                  <a:pt x="77" y="57"/>
                  <a:pt x="77" y="57"/>
                </a:cubicBezTo>
                <a:cubicBezTo>
                  <a:pt x="46" y="57"/>
                  <a:pt x="46" y="57"/>
                  <a:pt x="46" y="57"/>
                </a:cubicBezTo>
                <a:cubicBezTo>
                  <a:pt x="46" y="49"/>
                  <a:pt x="46" y="49"/>
                  <a:pt x="46" y="49"/>
                </a:cubicBezTo>
                <a:cubicBezTo>
                  <a:pt x="46" y="41"/>
                  <a:pt x="46" y="36"/>
                  <a:pt x="46" y="34"/>
                </a:cubicBezTo>
                <a:cubicBezTo>
                  <a:pt x="45" y="32"/>
                  <a:pt x="43" y="31"/>
                  <a:pt x="41" y="31"/>
                </a:cubicBezTo>
                <a:cubicBezTo>
                  <a:pt x="39" y="31"/>
                  <a:pt x="37" y="32"/>
                  <a:pt x="36" y="33"/>
                </a:cubicBezTo>
                <a:cubicBezTo>
                  <a:pt x="35" y="34"/>
                  <a:pt x="35" y="36"/>
                  <a:pt x="35" y="39"/>
                </a:cubicBezTo>
                <a:cubicBezTo>
                  <a:pt x="35" y="46"/>
                  <a:pt x="35" y="51"/>
                  <a:pt x="36" y="54"/>
                </a:cubicBezTo>
                <a:cubicBezTo>
                  <a:pt x="37" y="57"/>
                  <a:pt x="40" y="60"/>
                  <a:pt x="46" y="64"/>
                </a:cubicBezTo>
                <a:cubicBezTo>
                  <a:pt x="56" y="70"/>
                  <a:pt x="62" y="74"/>
                  <a:pt x="65" y="77"/>
                </a:cubicBezTo>
                <a:cubicBezTo>
                  <a:pt x="69" y="80"/>
                  <a:pt x="72" y="84"/>
                  <a:pt x="74" y="89"/>
                </a:cubicBezTo>
                <a:cubicBezTo>
                  <a:pt x="77" y="94"/>
                  <a:pt x="78" y="99"/>
                  <a:pt x="78" y="106"/>
                </a:cubicBezTo>
                <a:cubicBezTo>
                  <a:pt x="78" y="115"/>
                  <a:pt x="75" y="122"/>
                  <a:pt x="70" y="127"/>
                </a:cubicBezTo>
                <a:cubicBezTo>
                  <a:pt x="65" y="133"/>
                  <a:pt x="57" y="136"/>
                  <a:pt x="46" y="137"/>
                </a:cubicBezTo>
                <a:cubicBezTo>
                  <a:pt x="46" y="147"/>
                  <a:pt x="46" y="147"/>
                  <a:pt x="46" y="147"/>
                </a:cubicBezTo>
                <a:cubicBezTo>
                  <a:pt x="32" y="147"/>
                  <a:pt x="32" y="147"/>
                  <a:pt x="32" y="147"/>
                </a:cubicBezTo>
                <a:cubicBezTo>
                  <a:pt x="32" y="137"/>
                  <a:pt x="32" y="137"/>
                  <a:pt x="32" y="137"/>
                </a:cubicBezTo>
                <a:cubicBezTo>
                  <a:pt x="23" y="136"/>
                  <a:pt x="16" y="133"/>
                  <a:pt x="11" y="128"/>
                </a:cubicBezTo>
                <a:cubicBezTo>
                  <a:pt x="6" y="122"/>
                  <a:pt x="4" y="115"/>
                  <a:pt x="4" y="106"/>
                </a:cubicBezTo>
                <a:cubicBezTo>
                  <a:pt x="4" y="105"/>
                  <a:pt x="4" y="103"/>
                  <a:pt x="4" y="100"/>
                </a:cubicBezTo>
                <a:close/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1" name="Freeform 161"/>
          <p:cNvSpPr>
            <a:spLocks/>
          </p:cNvSpPr>
          <p:nvPr/>
        </p:nvSpPr>
        <p:spPr bwMode="auto">
          <a:xfrm>
            <a:off x="4537075" y="3724275"/>
            <a:ext cx="587375" cy="587375"/>
          </a:xfrm>
          <a:custGeom>
            <a:avLst/>
            <a:gdLst>
              <a:gd name="T0" fmla="*/ 0 w 296"/>
              <a:gd name="T1" fmla="*/ 148 h 296"/>
              <a:gd name="T2" fmla="*/ 148 w 296"/>
              <a:gd name="T3" fmla="*/ 0 h 296"/>
              <a:gd name="T4" fmla="*/ 296 w 296"/>
              <a:gd name="T5" fmla="*/ 148 h 296"/>
              <a:gd name="T6" fmla="*/ 148 w 296"/>
              <a:gd name="T7" fmla="*/ 296 h 296"/>
              <a:gd name="T8" fmla="*/ 0 w 296"/>
              <a:gd name="T9" fmla="*/ 148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6" h="296">
                <a:moveTo>
                  <a:pt x="0" y="148"/>
                </a:moveTo>
                <a:cubicBezTo>
                  <a:pt x="0" y="66"/>
                  <a:pt x="67" y="0"/>
                  <a:pt x="148" y="0"/>
                </a:cubicBezTo>
                <a:cubicBezTo>
                  <a:pt x="230" y="0"/>
                  <a:pt x="296" y="66"/>
                  <a:pt x="296" y="148"/>
                </a:cubicBezTo>
                <a:cubicBezTo>
                  <a:pt x="296" y="230"/>
                  <a:pt x="230" y="296"/>
                  <a:pt x="148" y="296"/>
                </a:cubicBezTo>
                <a:cubicBezTo>
                  <a:pt x="66" y="296"/>
                  <a:pt x="0" y="230"/>
                  <a:pt x="0" y="148"/>
                </a:cubicBezTo>
              </a:path>
            </a:pathLst>
          </a:cu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2" name="Freeform 162"/>
          <p:cNvSpPr>
            <a:spLocks noEditPoints="1"/>
          </p:cNvSpPr>
          <p:nvPr/>
        </p:nvSpPr>
        <p:spPr bwMode="auto">
          <a:xfrm>
            <a:off x="4595813" y="3781425"/>
            <a:ext cx="473075" cy="474662"/>
          </a:xfrm>
          <a:custGeom>
            <a:avLst/>
            <a:gdLst>
              <a:gd name="T0" fmla="*/ 119 w 239"/>
              <a:gd name="T1" fmla="*/ 0 h 239"/>
              <a:gd name="T2" fmla="*/ 239 w 239"/>
              <a:gd name="T3" fmla="*/ 119 h 239"/>
              <a:gd name="T4" fmla="*/ 119 w 239"/>
              <a:gd name="T5" fmla="*/ 239 h 239"/>
              <a:gd name="T6" fmla="*/ 0 w 239"/>
              <a:gd name="T7" fmla="*/ 119 h 239"/>
              <a:gd name="T8" fmla="*/ 119 w 239"/>
              <a:gd name="T9" fmla="*/ 0 h 239"/>
              <a:gd name="T10" fmla="*/ 119 w 239"/>
              <a:gd name="T11" fmla="*/ 220 h 239"/>
              <a:gd name="T12" fmla="*/ 220 w 239"/>
              <a:gd name="T13" fmla="*/ 119 h 239"/>
              <a:gd name="T14" fmla="*/ 119 w 239"/>
              <a:gd name="T15" fmla="*/ 18 h 239"/>
              <a:gd name="T16" fmla="*/ 18 w 239"/>
              <a:gd name="T17" fmla="*/ 119 h 239"/>
              <a:gd name="T18" fmla="*/ 119 w 239"/>
              <a:gd name="T19" fmla="*/ 22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9" h="239">
                <a:moveTo>
                  <a:pt x="119" y="0"/>
                </a:moveTo>
                <a:cubicBezTo>
                  <a:pt x="185" y="0"/>
                  <a:pt x="239" y="53"/>
                  <a:pt x="239" y="119"/>
                </a:cubicBezTo>
                <a:cubicBezTo>
                  <a:pt x="239" y="185"/>
                  <a:pt x="185" y="239"/>
                  <a:pt x="119" y="239"/>
                </a:cubicBezTo>
                <a:cubicBezTo>
                  <a:pt x="53" y="239"/>
                  <a:pt x="0" y="185"/>
                  <a:pt x="0" y="119"/>
                </a:cubicBezTo>
                <a:cubicBezTo>
                  <a:pt x="0" y="53"/>
                  <a:pt x="53" y="0"/>
                  <a:pt x="119" y="0"/>
                </a:cubicBezTo>
                <a:moveTo>
                  <a:pt x="119" y="220"/>
                </a:moveTo>
                <a:cubicBezTo>
                  <a:pt x="175" y="220"/>
                  <a:pt x="220" y="175"/>
                  <a:pt x="220" y="119"/>
                </a:cubicBezTo>
                <a:cubicBezTo>
                  <a:pt x="220" y="64"/>
                  <a:pt x="175" y="18"/>
                  <a:pt x="119" y="18"/>
                </a:cubicBezTo>
                <a:cubicBezTo>
                  <a:pt x="64" y="18"/>
                  <a:pt x="19" y="64"/>
                  <a:pt x="18" y="119"/>
                </a:cubicBezTo>
                <a:cubicBezTo>
                  <a:pt x="18" y="175"/>
                  <a:pt x="64" y="220"/>
                  <a:pt x="119" y="220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3" name="Freeform 163"/>
          <p:cNvSpPr>
            <a:spLocks/>
          </p:cNvSpPr>
          <p:nvPr/>
        </p:nvSpPr>
        <p:spPr bwMode="auto">
          <a:xfrm>
            <a:off x="4630738" y="3817938"/>
            <a:ext cx="400050" cy="400050"/>
          </a:xfrm>
          <a:custGeom>
            <a:avLst/>
            <a:gdLst>
              <a:gd name="T0" fmla="*/ 101 w 202"/>
              <a:gd name="T1" fmla="*/ 0 h 202"/>
              <a:gd name="T2" fmla="*/ 101 w 202"/>
              <a:gd name="T3" fmla="*/ 0 h 202"/>
              <a:gd name="T4" fmla="*/ 92 w 202"/>
              <a:gd name="T5" fmla="*/ 1 h 202"/>
              <a:gd name="T6" fmla="*/ 0 w 202"/>
              <a:gd name="T7" fmla="*/ 101 h 202"/>
              <a:gd name="T8" fmla="*/ 0 w 202"/>
              <a:gd name="T9" fmla="*/ 101 h 202"/>
              <a:gd name="T10" fmla="*/ 101 w 202"/>
              <a:gd name="T11" fmla="*/ 202 h 202"/>
              <a:gd name="T12" fmla="*/ 101 w 202"/>
              <a:gd name="T13" fmla="*/ 202 h 202"/>
              <a:gd name="T14" fmla="*/ 111 w 202"/>
              <a:gd name="T15" fmla="*/ 201 h 202"/>
              <a:gd name="T16" fmla="*/ 202 w 202"/>
              <a:gd name="T17" fmla="*/ 101 h 202"/>
              <a:gd name="T18" fmla="*/ 101 w 202"/>
              <a:gd name="T19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2" h="202">
                <a:moveTo>
                  <a:pt x="101" y="0"/>
                </a:moveTo>
                <a:cubicBezTo>
                  <a:pt x="101" y="0"/>
                  <a:pt x="101" y="0"/>
                  <a:pt x="101" y="0"/>
                </a:cubicBezTo>
                <a:cubicBezTo>
                  <a:pt x="98" y="0"/>
                  <a:pt x="95" y="1"/>
                  <a:pt x="92" y="1"/>
                </a:cubicBezTo>
                <a:cubicBezTo>
                  <a:pt x="41" y="6"/>
                  <a:pt x="1" y="49"/>
                  <a:pt x="0" y="101"/>
                </a:cubicBezTo>
                <a:cubicBezTo>
                  <a:pt x="0" y="101"/>
                  <a:pt x="0" y="101"/>
                  <a:pt x="0" y="101"/>
                </a:cubicBezTo>
                <a:cubicBezTo>
                  <a:pt x="0" y="157"/>
                  <a:pt x="46" y="202"/>
                  <a:pt x="101" y="202"/>
                </a:cubicBezTo>
                <a:cubicBezTo>
                  <a:pt x="101" y="202"/>
                  <a:pt x="101" y="202"/>
                  <a:pt x="101" y="202"/>
                </a:cubicBezTo>
                <a:cubicBezTo>
                  <a:pt x="104" y="202"/>
                  <a:pt x="108" y="202"/>
                  <a:pt x="111" y="201"/>
                </a:cubicBezTo>
                <a:cubicBezTo>
                  <a:pt x="162" y="196"/>
                  <a:pt x="202" y="153"/>
                  <a:pt x="202" y="101"/>
                </a:cubicBezTo>
                <a:cubicBezTo>
                  <a:pt x="202" y="46"/>
                  <a:pt x="157" y="0"/>
                  <a:pt x="101" y="0"/>
                </a:cubicBezTo>
              </a:path>
            </a:pathLst>
          </a:custGeom>
          <a:solidFill>
            <a:srgbClr val="F4CD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4" name="Freeform 164"/>
          <p:cNvSpPr>
            <a:spLocks noEditPoints="1"/>
          </p:cNvSpPr>
          <p:nvPr/>
        </p:nvSpPr>
        <p:spPr bwMode="auto">
          <a:xfrm>
            <a:off x="4630738" y="3817938"/>
            <a:ext cx="400050" cy="400050"/>
          </a:xfrm>
          <a:custGeom>
            <a:avLst/>
            <a:gdLst>
              <a:gd name="T0" fmla="*/ 0 w 202"/>
              <a:gd name="T1" fmla="*/ 101 h 202"/>
              <a:gd name="T2" fmla="*/ 101 w 202"/>
              <a:gd name="T3" fmla="*/ 202 h 202"/>
              <a:gd name="T4" fmla="*/ 0 w 202"/>
              <a:gd name="T5" fmla="*/ 101 h 202"/>
              <a:gd name="T6" fmla="*/ 92 w 202"/>
              <a:gd name="T7" fmla="*/ 1 h 202"/>
              <a:gd name="T8" fmla="*/ 0 w 202"/>
              <a:gd name="T9" fmla="*/ 101 h 202"/>
              <a:gd name="T10" fmla="*/ 0 w 202"/>
              <a:gd name="T11" fmla="*/ 101 h 202"/>
              <a:gd name="T12" fmla="*/ 92 w 202"/>
              <a:gd name="T13" fmla="*/ 1 h 202"/>
              <a:gd name="T14" fmla="*/ 101 w 202"/>
              <a:gd name="T15" fmla="*/ 0 h 202"/>
              <a:gd name="T16" fmla="*/ 101 w 202"/>
              <a:gd name="T17" fmla="*/ 0 h 202"/>
              <a:gd name="T18" fmla="*/ 101 w 202"/>
              <a:gd name="T19" fmla="*/ 0 h 202"/>
              <a:gd name="T20" fmla="*/ 202 w 202"/>
              <a:gd name="T21" fmla="*/ 101 h 202"/>
              <a:gd name="T22" fmla="*/ 111 w 202"/>
              <a:gd name="T23" fmla="*/ 201 h 202"/>
              <a:gd name="T24" fmla="*/ 202 w 202"/>
              <a:gd name="T25" fmla="*/ 101 h 202"/>
              <a:gd name="T26" fmla="*/ 101 w 202"/>
              <a:gd name="T27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2" h="202">
                <a:moveTo>
                  <a:pt x="0" y="101"/>
                </a:moveTo>
                <a:cubicBezTo>
                  <a:pt x="0" y="157"/>
                  <a:pt x="46" y="202"/>
                  <a:pt x="101" y="202"/>
                </a:cubicBezTo>
                <a:cubicBezTo>
                  <a:pt x="46" y="202"/>
                  <a:pt x="0" y="157"/>
                  <a:pt x="0" y="101"/>
                </a:cubicBezTo>
                <a:moveTo>
                  <a:pt x="92" y="1"/>
                </a:moveTo>
                <a:cubicBezTo>
                  <a:pt x="40" y="6"/>
                  <a:pt x="1" y="49"/>
                  <a:pt x="0" y="101"/>
                </a:cubicBezTo>
                <a:cubicBezTo>
                  <a:pt x="0" y="101"/>
                  <a:pt x="0" y="101"/>
                  <a:pt x="0" y="101"/>
                </a:cubicBezTo>
                <a:cubicBezTo>
                  <a:pt x="1" y="49"/>
                  <a:pt x="41" y="6"/>
                  <a:pt x="92" y="1"/>
                </a:cubicBezTo>
                <a:moveTo>
                  <a:pt x="101" y="0"/>
                </a:moveTo>
                <a:cubicBezTo>
                  <a:pt x="101" y="0"/>
                  <a:pt x="101" y="0"/>
                  <a:pt x="101" y="0"/>
                </a:cubicBezTo>
                <a:cubicBezTo>
                  <a:pt x="101" y="0"/>
                  <a:pt x="101" y="0"/>
                  <a:pt x="101" y="0"/>
                </a:cubicBezTo>
                <a:cubicBezTo>
                  <a:pt x="157" y="0"/>
                  <a:pt x="202" y="46"/>
                  <a:pt x="202" y="101"/>
                </a:cubicBezTo>
                <a:cubicBezTo>
                  <a:pt x="202" y="153"/>
                  <a:pt x="162" y="196"/>
                  <a:pt x="111" y="201"/>
                </a:cubicBezTo>
                <a:cubicBezTo>
                  <a:pt x="162" y="196"/>
                  <a:pt x="202" y="153"/>
                  <a:pt x="202" y="101"/>
                </a:cubicBezTo>
                <a:cubicBezTo>
                  <a:pt x="202" y="46"/>
                  <a:pt x="157" y="0"/>
                  <a:pt x="101" y="0"/>
                </a:cubicBezTo>
              </a:path>
            </a:pathLst>
          </a:custGeom>
          <a:solidFill>
            <a:srgbClr val="D7B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5" name="Freeform 165"/>
          <p:cNvSpPr>
            <a:spLocks/>
          </p:cNvSpPr>
          <p:nvPr/>
        </p:nvSpPr>
        <p:spPr bwMode="auto">
          <a:xfrm>
            <a:off x="4752975" y="3873500"/>
            <a:ext cx="155575" cy="288925"/>
          </a:xfrm>
          <a:custGeom>
            <a:avLst/>
            <a:gdLst>
              <a:gd name="T0" fmla="*/ 4 w 78"/>
              <a:gd name="T1" fmla="*/ 100 h 146"/>
              <a:gd name="T2" fmla="*/ 35 w 78"/>
              <a:gd name="T3" fmla="*/ 100 h 146"/>
              <a:gd name="T4" fmla="*/ 35 w 78"/>
              <a:gd name="T5" fmla="*/ 105 h 146"/>
              <a:gd name="T6" fmla="*/ 36 w 78"/>
              <a:gd name="T7" fmla="*/ 116 h 146"/>
              <a:gd name="T8" fmla="*/ 41 w 78"/>
              <a:gd name="T9" fmla="*/ 118 h 146"/>
              <a:gd name="T10" fmla="*/ 45 w 78"/>
              <a:gd name="T11" fmla="*/ 116 h 146"/>
              <a:gd name="T12" fmla="*/ 46 w 78"/>
              <a:gd name="T13" fmla="*/ 109 h 146"/>
              <a:gd name="T14" fmla="*/ 43 w 78"/>
              <a:gd name="T15" fmla="*/ 99 h 146"/>
              <a:gd name="T16" fmla="*/ 27 w 78"/>
              <a:gd name="T17" fmla="*/ 88 h 146"/>
              <a:gd name="T18" fmla="*/ 11 w 78"/>
              <a:gd name="T19" fmla="*/ 77 h 146"/>
              <a:gd name="T20" fmla="*/ 3 w 78"/>
              <a:gd name="T21" fmla="*/ 66 h 146"/>
              <a:gd name="T22" fmla="*/ 0 w 78"/>
              <a:gd name="T23" fmla="*/ 49 h 146"/>
              <a:gd name="T24" fmla="*/ 8 w 78"/>
              <a:gd name="T25" fmla="*/ 23 h 146"/>
              <a:gd name="T26" fmla="*/ 32 w 78"/>
              <a:gd name="T27" fmla="*/ 11 h 146"/>
              <a:gd name="T28" fmla="*/ 32 w 78"/>
              <a:gd name="T29" fmla="*/ 0 h 146"/>
              <a:gd name="T30" fmla="*/ 47 w 78"/>
              <a:gd name="T31" fmla="*/ 0 h 146"/>
              <a:gd name="T32" fmla="*/ 47 w 78"/>
              <a:gd name="T33" fmla="*/ 12 h 146"/>
              <a:gd name="T34" fmla="*/ 68 w 78"/>
              <a:gd name="T35" fmla="*/ 21 h 146"/>
              <a:gd name="T36" fmla="*/ 77 w 78"/>
              <a:gd name="T37" fmla="*/ 50 h 146"/>
              <a:gd name="T38" fmla="*/ 77 w 78"/>
              <a:gd name="T39" fmla="*/ 56 h 146"/>
              <a:gd name="T40" fmla="*/ 47 w 78"/>
              <a:gd name="T41" fmla="*/ 56 h 146"/>
              <a:gd name="T42" fmla="*/ 47 w 78"/>
              <a:gd name="T43" fmla="*/ 49 h 146"/>
              <a:gd name="T44" fmla="*/ 46 w 78"/>
              <a:gd name="T45" fmla="*/ 33 h 146"/>
              <a:gd name="T46" fmla="*/ 41 w 78"/>
              <a:gd name="T47" fmla="*/ 30 h 146"/>
              <a:gd name="T48" fmla="*/ 36 w 78"/>
              <a:gd name="T49" fmla="*/ 32 h 146"/>
              <a:gd name="T50" fmla="*/ 35 w 78"/>
              <a:gd name="T51" fmla="*/ 39 h 146"/>
              <a:gd name="T52" fmla="*/ 36 w 78"/>
              <a:gd name="T53" fmla="*/ 53 h 146"/>
              <a:gd name="T54" fmla="*/ 46 w 78"/>
              <a:gd name="T55" fmla="*/ 63 h 146"/>
              <a:gd name="T56" fmla="*/ 65 w 78"/>
              <a:gd name="T57" fmla="*/ 76 h 146"/>
              <a:gd name="T58" fmla="*/ 74 w 78"/>
              <a:gd name="T59" fmla="*/ 88 h 146"/>
              <a:gd name="T60" fmla="*/ 78 w 78"/>
              <a:gd name="T61" fmla="*/ 105 h 146"/>
              <a:gd name="T62" fmla="*/ 70 w 78"/>
              <a:gd name="T63" fmla="*/ 127 h 146"/>
              <a:gd name="T64" fmla="*/ 47 w 78"/>
              <a:gd name="T65" fmla="*/ 137 h 146"/>
              <a:gd name="T66" fmla="*/ 47 w 78"/>
              <a:gd name="T67" fmla="*/ 146 h 146"/>
              <a:gd name="T68" fmla="*/ 32 w 78"/>
              <a:gd name="T69" fmla="*/ 146 h 146"/>
              <a:gd name="T70" fmla="*/ 32 w 78"/>
              <a:gd name="T71" fmla="*/ 137 h 146"/>
              <a:gd name="T72" fmla="*/ 11 w 78"/>
              <a:gd name="T73" fmla="*/ 127 h 146"/>
              <a:gd name="T74" fmla="*/ 4 w 78"/>
              <a:gd name="T75" fmla="*/ 105 h 146"/>
              <a:gd name="T76" fmla="*/ 4 w 78"/>
              <a:gd name="T77" fmla="*/ 10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78" h="146">
                <a:moveTo>
                  <a:pt x="4" y="100"/>
                </a:moveTo>
                <a:cubicBezTo>
                  <a:pt x="35" y="100"/>
                  <a:pt x="35" y="100"/>
                  <a:pt x="35" y="100"/>
                </a:cubicBezTo>
                <a:cubicBezTo>
                  <a:pt x="35" y="105"/>
                  <a:pt x="35" y="105"/>
                  <a:pt x="35" y="105"/>
                </a:cubicBezTo>
                <a:cubicBezTo>
                  <a:pt x="35" y="110"/>
                  <a:pt x="35" y="114"/>
                  <a:pt x="36" y="116"/>
                </a:cubicBezTo>
                <a:cubicBezTo>
                  <a:pt x="37" y="117"/>
                  <a:pt x="38" y="118"/>
                  <a:pt x="41" y="118"/>
                </a:cubicBezTo>
                <a:cubicBezTo>
                  <a:pt x="43" y="118"/>
                  <a:pt x="44" y="117"/>
                  <a:pt x="45" y="116"/>
                </a:cubicBezTo>
                <a:cubicBezTo>
                  <a:pt x="46" y="114"/>
                  <a:pt x="46" y="112"/>
                  <a:pt x="46" y="109"/>
                </a:cubicBezTo>
                <a:cubicBezTo>
                  <a:pt x="46" y="104"/>
                  <a:pt x="45" y="101"/>
                  <a:pt x="43" y="99"/>
                </a:cubicBezTo>
                <a:cubicBezTo>
                  <a:pt x="42" y="97"/>
                  <a:pt x="36" y="93"/>
                  <a:pt x="27" y="88"/>
                </a:cubicBezTo>
                <a:cubicBezTo>
                  <a:pt x="19" y="83"/>
                  <a:pt x="14" y="79"/>
                  <a:pt x="11" y="77"/>
                </a:cubicBezTo>
                <a:cubicBezTo>
                  <a:pt x="8" y="74"/>
                  <a:pt x="5" y="71"/>
                  <a:pt x="3" y="66"/>
                </a:cubicBezTo>
                <a:cubicBezTo>
                  <a:pt x="1" y="62"/>
                  <a:pt x="0" y="56"/>
                  <a:pt x="0" y="49"/>
                </a:cubicBezTo>
                <a:cubicBezTo>
                  <a:pt x="0" y="38"/>
                  <a:pt x="3" y="29"/>
                  <a:pt x="8" y="23"/>
                </a:cubicBezTo>
                <a:cubicBezTo>
                  <a:pt x="14" y="17"/>
                  <a:pt x="22" y="13"/>
                  <a:pt x="32" y="11"/>
                </a:cubicBezTo>
                <a:cubicBezTo>
                  <a:pt x="32" y="0"/>
                  <a:pt x="32" y="0"/>
                  <a:pt x="32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7" y="12"/>
                  <a:pt x="47" y="12"/>
                  <a:pt x="47" y="12"/>
                </a:cubicBezTo>
                <a:cubicBezTo>
                  <a:pt x="55" y="13"/>
                  <a:pt x="62" y="16"/>
                  <a:pt x="68" y="21"/>
                </a:cubicBezTo>
                <a:cubicBezTo>
                  <a:pt x="74" y="27"/>
                  <a:pt x="77" y="37"/>
                  <a:pt x="77" y="50"/>
                </a:cubicBezTo>
                <a:cubicBezTo>
                  <a:pt x="77" y="56"/>
                  <a:pt x="77" y="56"/>
                  <a:pt x="77" y="56"/>
                </a:cubicBezTo>
                <a:cubicBezTo>
                  <a:pt x="47" y="56"/>
                  <a:pt x="47" y="56"/>
                  <a:pt x="47" y="56"/>
                </a:cubicBezTo>
                <a:cubicBezTo>
                  <a:pt x="47" y="49"/>
                  <a:pt x="47" y="49"/>
                  <a:pt x="47" y="49"/>
                </a:cubicBezTo>
                <a:cubicBezTo>
                  <a:pt x="47" y="40"/>
                  <a:pt x="46" y="35"/>
                  <a:pt x="46" y="33"/>
                </a:cubicBezTo>
                <a:cubicBezTo>
                  <a:pt x="45" y="31"/>
                  <a:pt x="43" y="30"/>
                  <a:pt x="41" y="30"/>
                </a:cubicBezTo>
                <a:cubicBezTo>
                  <a:pt x="39" y="30"/>
                  <a:pt x="37" y="31"/>
                  <a:pt x="36" y="32"/>
                </a:cubicBezTo>
                <a:cubicBezTo>
                  <a:pt x="35" y="34"/>
                  <a:pt x="35" y="36"/>
                  <a:pt x="35" y="39"/>
                </a:cubicBezTo>
                <a:cubicBezTo>
                  <a:pt x="35" y="46"/>
                  <a:pt x="35" y="50"/>
                  <a:pt x="36" y="53"/>
                </a:cubicBezTo>
                <a:cubicBezTo>
                  <a:pt x="37" y="56"/>
                  <a:pt x="41" y="60"/>
                  <a:pt x="46" y="63"/>
                </a:cubicBezTo>
                <a:cubicBezTo>
                  <a:pt x="56" y="69"/>
                  <a:pt x="62" y="73"/>
                  <a:pt x="65" y="76"/>
                </a:cubicBezTo>
                <a:cubicBezTo>
                  <a:pt x="69" y="79"/>
                  <a:pt x="72" y="83"/>
                  <a:pt x="74" y="88"/>
                </a:cubicBezTo>
                <a:cubicBezTo>
                  <a:pt x="77" y="93"/>
                  <a:pt x="78" y="99"/>
                  <a:pt x="78" y="105"/>
                </a:cubicBezTo>
                <a:cubicBezTo>
                  <a:pt x="78" y="114"/>
                  <a:pt x="75" y="122"/>
                  <a:pt x="70" y="127"/>
                </a:cubicBezTo>
                <a:cubicBezTo>
                  <a:pt x="65" y="132"/>
                  <a:pt x="57" y="135"/>
                  <a:pt x="47" y="137"/>
                </a:cubicBezTo>
                <a:cubicBezTo>
                  <a:pt x="47" y="146"/>
                  <a:pt x="47" y="146"/>
                  <a:pt x="47" y="146"/>
                </a:cubicBezTo>
                <a:cubicBezTo>
                  <a:pt x="32" y="146"/>
                  <a:pt x="32" y="146"/>
                  <a:pt x="32" y="146"/>
                </a:cubicBezTo>
                <a:cubicBezTo>
                  <a:pt x="32" y="137"/>
                  <a:pt x="32" y="137"/>
                  <a:pt x="32" y="137"/>
                </a:cubicBezTo>
                <a:cubicBezTo>
                  <a:pt x="23" y="135"/>
                  <a:pt x="16" y="132"/>
                  <a:pt x="11" y="127"/>
                </a:cubicBezTo>
                <a:cubicBezTo>
                  <a:pt x="6" y="122"/>
                  <a:pt x="4" y="115"/>
                  <a:pt x="4" y="105"/>
                </a:cubicBezTo>
                <a:cubicBezTo>
                  <a:pt x="4" y="104"/>
                  <a:pt x="4" y="102"/>
                  <a:pt x="4" y="100"/>
                </a:cubicBezTo>
                <a:close/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6" name="Freeform 166"/>
          <p:cNvSpPr>
            <a:spLocks/>
          </p:cNvSpPr>
          <p:nvPr/>
        </p:nvSpPr>
        <p:spPr bwMode="auto">
          <a:xfrm>
            <a:off x="4130675" y="4440238"/>
            <a:ext cx="587375" cy="585787"/>
          </a:xfrm>
          <a:custGeom>
            <a:avLst/>
            <a:gdLst>
              <a:gd name="T0" fmla="*/ 0 w 296"/>
              <a:gd name="T1" fmla="*/ 147 h 295"/>
              <a:gd name="T2" fmla="*/ 148 w 296"/>
              <a:gd name="T3" fmla="*/ 0 h 295"/>
              <a:gd name="T4" fmla="*/ 296 w 296"/>
              <a:gd name="T5" fmla="*/ 148 h 295"/>
              <a:gd name="T6" fmla="*/ 148 w 296"/>
              <a:gd name="T7" fmla="*/ 295 h 295"/>
              <a:gd name="T8" fmla="*/ 0 w 296"/>
              <a:gd name="T9" fmla="*/ 147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6" h="295">
                <a:moveTo>
                  <a:pt x="0" y="147"/>
                </a:moveTo>
                <a:cubicBezTo>
                  <a:pt x="0" y="66"/>
                  <a:pt x="67" y="0"/>
                  <a:pt x="148" y="0"/>
                </a:cubicBezTo>
                <a:cubicBezTo>
                  <a:pt x="230" y="0"/>
                  <a:pt x="296" y="66"/>
                  <a:pt x="296" y="148"/>
                </a:cubicBezTo>
                <a:cubicBezTo>
                  <a:pt x="296" y="229"/>
                  <a:pt x="230" y="295"/>
                  <a:pt x="148" y="295"/>
                </a:cubicBezTo>
                <a:cubicBezTo>
                  <a:pt x="66" y="295"/>
                  <a:pt x="0" y="229"/>
                  <a:pt x="0" y="147"/>
                </a:cubicBezTo>
              </a:path>
            </a:pathLst>
          </a:cu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7" name="Freeform 167"/>
          <p:cNvSpPr>
            <a:spLocks noEditPoints="1"/>
          </p:cNvSpPr>
          <p:nvPr/>
        </p:nvSpPr>
        <p:spPr bwMode="auto">
          <a:xfrm>
            <a:off x="4189413" y="4495800"/>
            <a:ext cx="473075" cy="474662"/>
          </a:xfrm>
          <a:custGeom>
            <a:avLst/>
            <a:gdLst>
              <a:gd name="T0" fmla="*/ 119 w 239"/>
              <a:gd name="T1" fmla="*/ 0 h 239"/>
              <a:gd name="T2" fmla="*/ 239 w 239"/>
              <a:gd name="T3" fmla="*/ 120 h 239"/>
              <a:gd name="T4" fmla="*/ 119 w 239"/>
              <a:gd name="T5" fmla="*/ 239 h 239"/>
              <a:gd name="T6" fmla="*/ 0 w 239"/>
              <a:gd name="T7" fmla="*/ 119 h 239"/>
              <a:gd name="T8" fmla="*/ 119 w 239"/>
              <a:gd name="T9" fmla="*/ 0 h 239"/>
              <a:gd name="T10" fmla="*/ 119 w 239"/>
              <a:gd name="T11" fmla="*/ 220 h 239"/>
              <a:gd name="T12" fmla="*/ 220 w 239"/>
              <a:gd name="T13" fmla="*/ 120 h 239"/>
              <a:gd name="T14" fmla="*/ 119 w 239"/>
              <a:gd name="T15" fmla="*/ 19 h 239"/>
              <a:gd name="T16" fmla="*/ 18 w 239"/>
              <a:gd name="T17" fmla="*/ 119 h 239"/>
              <a:gd name="T18" fmla="*/ 119 w 239"/>
              <a:gd name="T19" fmla="*/ 22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9" h="239">
                <a:moveTo>
                  <a:pt x="119" y="0"/>
                </a:moveTo>
                <a:cubicBezTo>
                  <a:pt x="185" y="0"/>
                  <a:pt x="239" y="54"/>
                  <a:pt x="239" y="120"/>
                </a:cubicBezTo>
                <a:cubicBezTo>
                  <a:pt x="239" y="185"/>
                  <a:pt x="185" y="239"/>
                  <a:pt x="119" y="239"/>
                </a:cubicBezTo>
                <a:cubicBezTo>
                  <a:pt x="53" y="239"/>
                  <a:pt x="0" y="185"/>
                  <a:pt x="0" y="119"/>
                </a:cubicBezTo>
                <a:cubicBezTo>
                  <a:pt x="0" y="54"/>
                  <a:pt x="53" y="0"/>
                  <a:pt x="119" y="0"/>
                </a:cubicBezTo>
                <a:moveTo>
                  <a:pt x="119" y="220"/>
                </a:moveTo>
                <a:cubicBezTo>
                  <a:pt x="175" y="220"/>
                  <a:pt x="220" y="175"/>
                  <a:pt x="220" y="120"/>
                </a:cubicBezTo>
                <a:cubicBezTo>
                  <a:pt x="220" y="64"/>
                  <a:pt x="175" y="19"/>
                  <a:pt x="119" y="19"/>
                </a:cubicBezTo>
                <a:cubicBezTo>
                  <a:pt x="64" y="19"/>
                  <a:pt x="18" y="64"/>
                  <a:pt x="18" y="119"/>
                </a:cubicBezTo>
                <a:cubicBezTo>
                  <a:pt x="18" y="175"/>
                  <a:pt x="64" y="220"/>
                  <a:pt x="119" y="220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8" name="Freeform 168"/>
          <p:cNvSpPr>
            <a:spLocks/>
          </p:cNvSpPr>
          <p:nvPr/>
        </p:nvSpPr>
        <p:spPr bwMode="auto">
          <a:xfrm>
            <a:off x="4224338" y="4533900"/>
            <a:ext cx="400050" cy="398462"/>
          </a:xfrm>
          <a:custGeom>
            <a:avLst/>
            <a:gdLst>
              <a:gd name="T0" fmla="*/ 101 w 202"/>
              <a:gd name="T1" fmla="*/ 0 h 201"/>
              <a:gd name="T2" fmla="*/ 101 w 202"/>
              <a:gd name="T3" fmla="*/ 0 h 201"/>
              <a:gd name="T4" fmla="*/ 89 w 202"/>
              <a:gd name="T5" fmla="*/ 1 h 201"/>
              <a:gd name="T6" fmla="*/ 1 w 202"/>
              <a:gd name="T7" fmla="*/ 89 h 201"/>
              <a:gd name="T8" fmla="*/ 0 w 202"/>
              <a:gd name="T9" fmla="*/ 100 h 201"/>
              <a:gd name="T10" fmla="*/ 1 w 202"/>
              <a:gd name="T11" fmla="*/ 113 h 201"/>
              <a:gd name="T12" fmla="*/ 101 w 202"/>
              <a:gd name="T13" fmla="*/ 201 h 201"/>
              <a:gd name="T14" fmla="*/ 101 w 202"/>
              <a:gd name="T15" fmla="*/ 201 h 201"/>
              <a:gd name="T16" fmla="*/ 111 w 202"/>
              <a:gd name="T17" fmla="*/ 201 h 201"/>
              <a:gd name="T18" fmla="*/ 202 w 202"/>
              <a:gd name="T19" fmla="*/ 101 h 201"/>
              <a:gd name="T20" fmla="*/ 202 w 202"/>
              <a:gd name="T21" fmla="*/ 101 h 201"/>
              <a:gd name="T22" fmla="*/ 101 w 202"/>
              <a:gd name="T23" fmla="*/ 0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2" h="201">
                <a:moveTo>
                  <a:pt x="101" y="0"/>
                </a:moveTo>
                <a:cubicBezTo>
                  <a:pt x="101" y="0"/>
                  <a:pt x="101" y="0"/>
                  <a:pt x="101" y="0"/>
                </a:cubicBezTo>
                <a:cubicBezTo>
                  <a:pt x="97" y="0"/>
                  <a:pt x="93" y="0"/>
                  <a:pt x="89" y="1"/>
                </a:cubicBezTo>
                <a:cubicBezTo>
                  <a:pt x="43" y="6"/>
                  <a:pt x="6" y="43"/>
                  <a:pt x="1" y="89"/>
                </a:cubicBezTo>
                <a:cubicBezTo>
                  <a:pt x="1" y="93"/>
                  <a:pt x="0" y="97"/>
                  <a:pt x="0" y="100"/>
                </a:cubicBezTo>
                <a:cubicBezTo>
                  <a:pt x="0" y="105"/>
                  <a:pt x="1" y="109"/>
                  <a:pt x="1" y="113"/>
                </a:cubicBezTo>
                <a:cubicBezTo>
                  <a:pt x="7" y="162"/>
                  <a:pt x="50" y="201"/>
                  <a:pt x="101" y="201"/>
                </a:cubicBezTo>
                <a:cubicBezTo>
                  <a:pt x="101" y="201"/>
                  <a:pt x="101" y="201"/>
                  <a:pt x="101" y="201"/>
                </a:cubicBezTo>
                <a:cubicBezTo>
                  <a:pt x="104" y="201"/>
                  <a:pt x="108" y="201"/>
                  <a:pt x="111" y="201"/>
                </a:cubicBezTo>
                <a:cubicBezTo>
                  <a:pt x="162" y="196"/>
                  <a:pt x="202" y="153"/>
                  <a:pt x="202" y="101"/>
                </a:cubicBezTo>
                <a:cubicBezTo>
                  <a:pt x="202" y="101"/>
                  <a:pt x="202" y="101"/>
                  <a:pt x="202" y="101"/>
                </a:cubicBezTo>
                <a:cubicBezTo>
                  <a:pt x="202" y="45"/>
                  <a:pt x="157" y="0"/>
                  <a:pt x="101" y="0"/>
                </a:cubicBezTo>
              </a:path>
            </a:pathLst>
          </a:custGeom>
          <a:solidFill>
            <a:srgbClr val="F4CD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9" name="Freeform 169"/>
          <p:cNvSpPr>
            <a:spLocks noEditPoints="1"/>
          </p:cNvSpPr>
          <p:nvPr/>
        </p:nvSpPr>
        <p:spPr bwMode="auto">
          <a:xfrm>
            <a:off x="4225925" y="4533900"/>
            <a:ext cx="398463" cy="398462"/>
          </a:xfrm>
          <a:custGeom>
            <a:avLst/>
            <a:gdLst>
              <a:gd name="T0" fmla="*/ 0 w 201"/>
              <a:gd name="T1" fmla="*/ 113 h 201"/>
              <a:gd name="T2" fmla="*/ 100 w 201"/>
              <a:gd name="T3" fmla="*/ 201 h 201"/>
              <a:gd name="T4" fmla="*/ 0 w 201"/>
              <a:gd name="T5" fmla="*/ 113 h 201"/>
              <a:gd name="T6" fmla="*/ 201 w 201"/>
              <a:gd name="T7" fmla="*/ 101 h 201"/>
              <a:gd name="T8" fmla="*/ 110 w 201"/>
              <a:gd name="T9" fmla="*/ 201 h 201"/>
              <a:gd name="T10" fmla="*/ 201 w 201"/>
              <a:gd name="T11" fmla="*/ 101 h 201"/>
              <a:gd name="T12" fmla="*/ 88 w 201"/>
              <a:gd name="T13" fmla="*/ 1 h 201"/>
              <a:gd name="T14" fmla="*/ 0 w 201"/>
              <a:gd name="T15" fmla="*/ 89 h 201"/>
              <a:gd name="T16" fmla="*/ 88 w 201"/>
              <a:gd name="T17" fmla="*/ 1 h 201"/>
              <a:gd name="T18" fmla="*/ 100 w 201"/>
              <a:gd name="T19" fmla="*/ 0 h 201"/>
              <a:gd name="T20" fmla="*/ 100 w 201"/>
              <a:gd name="T21" fmla="*/ 0 h 201"/>
              <a:gd name="T22" fmla="*/ 100 w 201"/>
              <a:gd name="T23" fmla="*/ 0 h 201"/>
              <a:gd name="T24" fmla="*/ 201 w 201"/>
              <a:gd name="T25" fmla="*/ 101 h 201"/>
              <a:gd name="T26" fmla="*/ 201 w 201"/>
              <a:gd name="T27" fmla="*/ 101 h 201"/>
              <a:gd name="T28" fmla="*/ 100 w 201"/>
              <a:gd name="T29" fmla="*/ 0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01" h="201">
                <a:moveTo>
                  <a:pt x="0" y="113"/>
                </a:moveTo>
                <a:cubicBezTo>
                  <a:pt x="6" y="163"/>
                  <a:pt x="49" y="201"/>
                  <a:pt x="100" y="201"/>
                </a:cubicBezTo>
                <a:cubicBezTo>
                  <a:pt x="49" y="201"/>
                  <a:pt x="6" y="162"/>
                  <a:pt x="0" y="113"/>
                </a:cubicBezTo>
                <a:moveTo>
                  <a:pt x="201" y="101"/>
                </a:moveTo>
                <a:cubicBezTo>
                  <a:pt x="201" y="153"/>
                  <a:pt x="161" y="196"/>
                  <a:pt x="110" y="201"/>
                </a:cubicBezTo>
                <a:cubicBezTo>
                  <a:pt x="161" y="196"/>
                  <a:pt x="201" y="153"/>
                  <a:pt x="201" y="101"/>
                </a:cubicBezTo>
                <a:moveTo>
                  <a:pt x="88" y="1"/>
                </a:moveTo>
                <a:cubicBezTo>
                  <a:pt x="42" y="6"/>
                  <a:pt x="5" y="43"/>
                  <a:pt x="0" y="89"/>
                </a:cubicBezTo>
                <a:cubicBezTo>
                  <a:pt x="5" y="43"/>
                  <a:pt x="42" y="6"/>
                  <a:pt x="88" y="1"/>
                </a:cubicBezTo>
                <a:moveTo>
                  <a:pt x="100" y="0"/>
                </a:moveTo>
                <a:cubicBezTo>
                  <a:pt x="100" y="0"/>
                  <a:pt x="100" y="0"/>
                  <a:pt x="100" y="0"/>
                </a:cubicBezTo>
                <a:cubicBezTo>
                  <a:pt x="100" y="0"/>
                  <a:pt x="100" y="0"/>
                  <a:pt x="100" y="0"/>
                </a:cubicBezTo>
                <a:cubicBezTo>
                  <a:pt x="156" y="0"/>
                  <a:pt x="201" y="45"/>
                  <a:pt x="201" y="101"/>
                </a:cubicBezTo>
                <a:cubicBezTo>
                  <a:pt x="201" y="101"/>
                  <a:pt x="201" y="101"/>
                  <a:pt x="201" y="101"/>
                </a:cubicBezTo>
                <a:cubicBezTo>
                  <a:pt x="201" y="45"/>
                  <a:pt x="156" y="0"/>
                  <a:pt x="100" y="0"/>
                </a:cubicBezTo>
              </a:path>
            </a:pathLst>
          </a:custGeom>
          <a:solidFill>
            <a:srgbClr val="D7B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0" name="Freeform 170"/>
          <p:cNvSpPr>
            <a:spLocks/>
          </p:cNvSpPr>
          <p:nvPr/>
        </p:nvSpPr>
        <p:spPr bwMode="auto">
          <a:xfrm>
            <a:off x="4346575" y="4587875"/>
            <a:ext cx="155575" cy="290512"/>
          </a:xfrm>
          <a:custGeom>
            <a:avLst/>
            <a:gdLst>
              <a:gd name="T0" fmla="*/ 4 w 78"/>
              <a:gd name="T1" fmla="*/ 100 h 147"/>
              <a:gd name="T2" fmla="*/ 35 w 78"/>
              <a:gd name="T3" fmla="*/ 100 h 147"/>
              <a:gd name="T4" fmla="*/ 35 w 78"/>
              <a:gd name="T5" fmla="*/ 105 h 147"/>
              <a:gd name="T6" fmla="*/ 36 w 78"/>
              <a:gd name="T7" fmla="*/ 116 h 147"/>
              <a:gd name="T8" fmla="*/ 41 w 78"/>
              <a:gd name="T9" fmla="*/ 118 h 147"/>
              <a:gd name="T10" fmla="*/ 45 w 78"/>
              <a:gd name="T11" fmla="*/ 116 h 147"/>
              <a:gd name="T12" fmla="*/ 46 w 78"/>
              <a:gd name="T13" fmla="*/ 110 h 147"/>
              <a:gd name="T14" fmla="*/ 43 w 78"/>
              <a:gd name="T15" fmla="*/ 100 h 147"/>
              <a:gd name="T16" fmla="*/ 27 w 78"/>
              <a:gd name="T17" fmla="*/ 88 h 147"/>
              <a:gd name="T18" fmla="*/ 11 w 78"/>
              <a:gd name="T19" fmla="*/ 77 h 147"/>
              <a:gd name="T20" fmla="*/ 3 w 78"/>
              <a:gd name="T21" fmla="*/ 67 h 147"/>
              <a:gd name="T22" fmla="*/ 0 w 78"/>
              <a:gd name="T23" fmla="*/ 49 h 147"/>
              <a:gd name="T24" fmla="*/ 8 w 78"/>
              <a:gd name="T25" fmla="*/ 23 h 147"/>
              <a:gd name="T26" fmla="*/ 32 w 78"/>
              <a:gd name="T27" fmla="*/ 12 h 147"/>
              <a:gd name="T28" fmla="*/ 32 w 78"/>
              <a:gd name="T29" fmla="*/ 0 h 147"/>
              <a:gd name="T30" fmla="*/ 47 w 78"/>
              <a:gd name="T31" fmla="*/ 0 h 147"/>
              <a:gd name="T32" fmla="*/ 47 w 78"/>
              <a:gd name="T33" fmla="*/ 12 h 147"/>
              <a:gd name="T34" fmla="*/ 68 w 78"/>
              <a:gd name="T35" fmla="*/ 22 h 147"/>
              <a:gd name="T36" fmla="*/ 77 w 78"/>
              <a:gd name="T37" fmla="*/ 51 h 147"/>
              <a:gd name="T38" fmla="*/ 77 w 78"/>
              <a:gd name="T39" fmla="*/ 57 h 147"/>
              <a:gd name="T40" fmla="*/ 47 w 78"/>
              <a:gd name="T41" fmla="*/ 57 h 147"/>
              <a:gd name="T42" fmla="*/ 47 w 78"/>
              <a:gd name="T43" fmla="*/ 49 h 147"/>
              <a:gd name="T44" fmla="*/ 46 w 78"/>
              <a:gd name="T45" fmla="*/ 34 h 147"/>
              <a:gd name="T46" fmla="*/ 41 w 78"/>
              <a:gd name="T47" fmla="*/ 31 h 147"/>
              <a:gd name="T48" fmla="*/ 36 w 78"/>
              <a:gd name="T49" fmla="*/ 33 h 147"/>
              <a:gd name="T50" fmla="*/ 35 w 78"/>
              <a:gd name="T51" fmla="*/ 39 h 147"/>
              <a:gd name="T52" fmla="*/ 36 w 78"/>
              <a:gd name="T53" fmla="*/ 54 h 147"/>
              <a:gd name="T54" fmla="*/ 46 w 78"/>
              <a:gd name="T55" fmla="*/ 64 h 147"/>
              <a:gd name="T56" fmla="*/ 65 w 78"/>
              <a:gd name="T57" fmla="*/ 77 h 147"/>
              <a:gd name="T58" fmla="*/ 74 w 78"/>
              <a:gd name="T59" fmla="*/ 88 h 147"/>
              <a:gd name="T60" fmla="*/ 78 w 78"/>
              <a:gd name="T61" fmla="*/ 106 h 147"/>
              <a:gd name="T62" fmla="*/ 70 w 78"/>
              <a:gd name="T63" fmla="*/ 127 h 147"/>
              <a:gd name="T64" fmla="*/ 47 w 78"/>
              <a:gd name="T65" fmla="*/ 137 h 147"/>
              <a:gd name="T66" fmla="*/ 47 w 78"/>
              <a:gd name="T67" fmla="*/ 147 h 147"/>
              <a:gd name="T68" fmla="*/ 32 w 78"/>
              <a:gd name="T69" fmla="*/ 147 h 147"/>
              <a:gd name="T70" fmla="*/ 32 w 78"/>
              <a:gd name="T71" fmla="*/ 137 h 147"/>
              <a:gd name="T72" fmla="*/ 11 w 78"/>
              <a:gd name="T73" fmla="*/ 127 h 147"/>
              <a:gd name="T74" fmla="*/ 4 w 78"/>
              <a:gd name="T75" fmla="*/ 106 h 147"/>
              <a:gd name="T76" fmla="*/ 4 w 78"/>
              <a:gd name="T77" fmla="*/ 100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78" h="147">
                <a:moveTo>
                  <a:pt x="4" y="100"/>
                </a:moveTo>
                <a:cubicBezTo>
                  <a:pt x="35" y="100"/>
                  <a:pt x="35" y="100"/>
                  <a:pt x="35" y="100"/>
                </a:cubicBezTo>
                <a:cubicBezTo>
                  <a:pt x="35" y="105"/>
                  <a:pt x="35" y="105"/>
                  <a:pt x="35" y="105"/>
                </a:cubicBezTo>
                <a:cubicBezTo>
                  <a:pt x="35" y="111"/>
                  <a:pt x="35" y="114"/>
                  <a:pt x="36" y="116"/>
                </a:cubicBezTo>
                <a:cubicBezTo>
                  <a:pt x="37" y="118"/>
                  <a:pt x="38" y="118"/>
                  <a:pt x="41" y="118"/>
                </a:cubicBezTo>
                <a:cubicBezTo>
                  <a:pt x="43" y="118"/>
                  <a:pt x="44" y="118"/>
                  <a:pt x="45" y="116"/>
                </a:cubicBezTo>
                <a:cubicBezTo>
                  <a:pt x="46" y="115"/>
                  <a:pt x="46" y="113"/>
                  <a:pt x="46" y="110"/>
                </a:cubicBezTo>
                <a:cubicBezTo>
                  <a:pt x="46" y="105"/>
                  <a:pt x="45" y="101"/>
                  <a:pt x="43" y="100"/>
                </a:cubicBezTo>
                <a:cubicBezTo>
                  <a:pt x="41" y="98"/>
                  <a:pt x="36" y="94"/>
                  <a:pt x="27" y="88"/>
                </a:cubicBezTo>
                <a:cubicBezTo>
                  <a:pt x="19" y="83"/>
                  <a:pt x="13" y="80"/>
                  <a:pt x="11" y="77"/>
                </a:cubicBezTo>
                <a:cubicBezTo>
                  <a:pt x="8" y="75"/>
                  <a:pt x="5" y="71"/>
                  <a:pt x="3" y="67"/>
                </a:cubicBezTo>
                <a:cubicBezTo>
                  <a:pt x="1" y="62"/>
                  <a:pt x="0" y="56"/>
                  <a:pt x="0" y="49"/>
                </a:cubicBezTo>
                <a:cubicBezTo>
                  <a:pt x="0" y="38"/>
                  <a:pt x="3" y="30"/>
                  <a:pt x="8" y="23"/>
                </a:cubicBezTo>
                <a:cubicBezTo>
                  <a:pt x="14" y="17"/>
                  <a:pt x="22" y="13"/>
                  <a:pt x="32" y="12"/>
                </a:cubicBezTo>
                <a:cubicBezTo>
                  <a:pt x="32" y="0"/>
                  <a:pt x="32" y="0"/>
                  <a:pt x="32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7" y="12"/>
                  <a:pt x="47" y="12"/>
                  <a:pt x="47" y="12"/>
                </a:cubicBezTo>
                <a:cubicBezTo>
                  <a:pt x="55" y="13"/>
                  <a:pt x="62" y="16"/>
                  <a:pt x="68" y="22"/>
                </a:cubicBezTo>
                <a:cubicBezTo>
                  <a:pt x="74" y="27"/>
                  <a:pt x="77" y="37"/>
                  <a:pt x="77" y="51"/>
                </a:cubicBezTo>
                <a:cubicBezTo>
                  <a:pt x="77" y="57"/>
                  <a:pt x="77" y="57"/>
                  <a:pt x="77" y="57"/>
                </a:cubicBezTo>
                <a:cubicBezTo>
                  <a:pt x="47" y="57"/>
                  <a:pt x="47" y="57"/>
                  <a:pt x="47" y="57"/>
                </a:cubicBezTo>
                <a:cubicBezTo>
                  <a:pt x="47" y="49"/>
                  <a:pt x="47" y="49"/>
                  <a:pt x="47" y="49"/>
                </a:cubicBezTo>
                <a:cubicBezTo>
                  <a:pt x="47" y="41"/>
                  <a:pt x="46" y="36"/>
                  <a:pt x="46" y="34"/>
                </a:cubicBezTo>
                <a:cubicBezTo>
                  <a:pt x="45" y="32"/>
                  <a:pt x="43" y="31"/>
                  <a:pt x="41" y="31"/>
                </a:cubicBezTo>
                <a:cubicBezTo>
                  <a:pt x="39" y="31"/>
                  <a:pt x="37" y="31"/>
                  <a:pt x="36" y="33"/>
                </a:cubicBezTo>
                <a:cubicBezTo>
                  <a:pt x="35" y="34"/>
                  <a:pt x="35" y="36"/>
                  <a:pt x="35" y="39"/>
                </a:cubicBezTo>
                <a:cubicBezTo>
                  <a:pt x="35" y="46"/>
                  <a:pt x="35" y="51"/>
                  <a:pt x="36" y="54"/>
                </a:cubicBezTo>
                <a:cubicBezTo>
                  <a:pt x="37" y="57"/>
                  <a:pt x="40" y="60"/>
                  <a:pt x="46" y="64"/>
                </a:cubicBezTo>
                <a:cubicBezTo>
                  <a:pt x="56" y="70"/>
                  <a:pt x="62" y="74"/>
                  <a:pt x="65" y="77"/>
                </a:cubicBezTo>
                <a:cubicBezTo>
                  <a:pt x="69" y="79"/>
                  <a:pt x="72" y="83"/>
                  <a:pt x="74" y="88"/>
                </a:cubicBezTo>
                <a:cubicBezTo>
                  <a:pt x="77" y="93"/>
                  <a:pt x="78" y="99"/>
                  <a:pt x="78" y="106"/>
                </a:cubicBezTo>
                <a:cubicBezTo>
                  <a:pt x="78" y="115"/>
                  <a:pt x="75" y="122"/>
                  <a:pt x="70" y="127"/>
                </a:cubicBezTo>
                <a:cubicBezTo>
                  <a:pt x="65" y="132"/>
                  <a:pt x="57" y="136"/>
                  <a:pt x="47" y="137"/>
                </a:cubicBezTo>
                <a:cubicBezTo>
                  <a:pt x="47" y="147"/>
                  <a:pt x="47" y="147"/>
                  <a:pt x="47" y="147"/>
                </a:cubicBezTo>
                <a:cubicBezTo>
                  <a:pt x="32" y="147"/>
                  <a:pt x="32" y="147"/>
                  <a:pt x="32" y="147"/>
                </a:cubicBezTo>
                <a:cubicBezTo>
                  <a:pt x="32" y="137"/>
                  <a:pt x="32" y="137"/>
                  <a:pt x="32" y="137"/>
                </a:cubicBezTo>
                <a:cubicBezTo>
                  <a:pt x="23" y="136"/>
                  <a:pt x="16" y="133"/>
                  <a:pt x="11" y="127"/>
                </a:cubicBezTo>
                <a:cubicBezTo>
                  <a:pt x="6" y="122"/>
                  <a:pt x="4" y="115"/>
                  <a:pt x="4" y="106"/>
                </a:cubicBezTo>
                <a:cubicBezTo>
                  <a:pt x="4" y="105"/>
                  <a:pt x="4" y="103"/>
                  <a:pt x="4" y="100"/>
                </a:cubicBezTo>
                <a:close/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1" name="Freeform 171"/>
          <p:cNvSpPr>
            <a:spLocks/>
          </p:cNvSpPr>
          <p:nvPr/>
        </p:nvSpPr>
        <p:spPr bwMode="auto">
          <a:xfrm>
            <a:off x="3403600" y="5154613"/>
            <a:ext cx="587375" cy="587375"/>
          </a:xfrm>
          <a:custGeom>
            <a:avLst/>
            <a:gdLst>
              <a:gd name="T0" fmla="*/ 1 w 296"/>
              <a:gd name="T1" fmla="*/ 148 h 296"/>
              <a:gd name="T2" fmla="*/ 148 w 296"/>
              <a:gd name="T3" fmla="*/ 0 h 296"/>
              <a:gd name="T4" fmla="*/ 296 w 296"/>
              <a:gd name="T5" fmla="*/ 148 h 296"/>
              <a:gd name="T6" fmla="*/ 148 w 296"/>
              <a:gd name="T7" fmla="*/ 296 h 296"/>
              <a:gd name="T8" fmla="*/ 1 w 296"/>
              <a:gd name="T9" fmla="*/ 148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6" h="296">
                <a:moveTo>
                  <a:pt x="1" y="148"/>
                </a:moveTo>
                <a:cubicBezTo>
                  <a:pt x="1" y="66"/>
                  <a:pt x="67" y="0"/>
                  <a:pt x="148" y="0"/>
                </a:cubicBezTo>
                <a:cubicBezTo>
                  <a:pt x="230" y="0"/>
                  <a:pt x="296" y="66"/>
                  <a:pt x="296" y="148"/>
                </a:cubicBezTo>
                <a:cubicBezTo>
                  <a:pt x="296" y="230"/>
                  <a:pt x="230" y="296"/>
                  <a:pt x="148" y="296"/>
                </a:cubicBezTo>
                <a:cubicBezTo>
                  <a:pt x="67" y="296"/>
                  <a:pt x="0" y="230"/>
                  <a:pt x="1" y="148"/>
                </a:cubicBezTo>
              </a:path>
            </a:pathLst>
          </a:cu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2" name="Freeform 172"/>
          <p:cNvSpPr>
            <a:spLocks noEditPoints="1"/>
          </p:cNvSpPr>
          <p:nvPr/>
        </p:nvSpPr>
        <p:spPr bwMode="auto">
          <a:xfrm>
            <a:off x="3460750" y="5210175"/>
            <a:ext cx="474663" cy="473075"/>
          </a:xfrm>
          <a:custGeom>
            <a:avLst/>
            <a:gdLst>
              <a:gd name="T0" fmla="*/ 119 w 239"/>
              <a:gd name="T1" fmla="*/ 0 h 239"/>
              <a:gd name="T2" fmla="*/ 239 w 239"/>
              <a:gd name="T3" fmla="*/ 120 h 239"/>
              <a:gd name="T4" fmla="*/ 119 w 239"/>
              <a:gd name="T5" fmla="*/ 239 h 239"/>
              <a:gd name="T6" fmla="*/ 0 w 239"/>
              <a:gd name="T7" fmla="*/ 120 h 239"/>
              <a:gd name="T8" fmla="*/ 119 w 239"/>
              <a:gd name="T9" fmla="*/ 0 h 239"/>
              <a:gd name="T10" fmla="*/ 119 w 239"/>
              <a:gd name="T11" fmla="*/ 221 h 239"/>
              <a:gd name="T12" fmla="*/ 220 w 239"/>
              <a:gd name="T13" fmla="*/ 120 h 239"/>
              <a:gd name="T14" fmla="*/ 119 w 239"/>
              <a:gd name="T15" fmla="*/ 19 h 239"/>
              <a:gd name="T16" fmla="*/ 19 w 239"/>
              <a:gd name="T17" fmla="*/ 120 h 239"/>
              <a:gd name="T18" fmla="*/ 119 w 239"/>
              <a:gd name="T19" fmla="*/ 221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9" h="239">
                <a:moveTo>
                  <a:pt x="119" y="0"/>
                </a:moveTo>
                <a:cubicBezTo>
                  <a:pt x="185" y="0"/>
                  <a:pt x="239" y="54"/>
                  <a:pt x="239" y="120"/>
                </a:cubicBezTo>
                <a:cubicBezTo>
                  <a:pt x="239" y="186"/>
                  <a:pt x="185" y="239"/>
                  <a:pt x="119" y="239"/>
                </a:cubicBezTo>
                <a:cubicBezTo>
                  <a:pt x="53" y="239"/>
                  <a:pt x="0" y="186"/>
                  <a:pt x="0" y="120"/>
                </a:cubicBezTo>
                <a:cubicBezTo>
                  <a:pt x="0" y="54"/>
                  <a:pt x="54" y="0"/>
                  <a:pt x="119" y="0"/>
                </a:cubicBezTo>
                <a:moveTo>
                  <a:pt x="119" y="221"/>
                </a:moveTo>
                <a:cubicBezTo>
                  <a:pt x="175" y="221"/>
                  <a:pt x="220" y="175"/>
                  <a:pt x="220" y="120"/>
                </a:cubicBezTo>
                <a:cubicBezTo>
                  <a:pt x="220" y="64"/>
                  <a:pt x="175" y="19"/>
                  <a:pt x="119" y="19"/>
                </a:cubicBezTo>
                <a:cubicBezTo>
                  <a:pt x="64" y="19"/>
                  <a:pt x="19" y="64"/>
                  <a:pt x="19" y="120"/>
                </a:cubicBezTo>
                <a:cubicBezTo>
                  <a:pt x="19" y="175"/>
                  <a:pt x="64" y="221"/>
                  <a:pt x="119" y="221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3" name="Freeform 173"/>
          <p:cNvSpPr>
            <a:spLocks/>
          </p:cNvSpPr>
          <p:nvPr/>
        </p:nvSpPr>
        <p:spPr bwMode="auto">
          <a:xfrm>
            <a:off x="3498850" y="5246688"/>
            <a:ext cx="398463" cy="401637"/>
          </a:xfrm>
          <a:custGeom>
            <a:avLst/>
            <a:gdLst>
              <a:gd name="T0" fmla="*/ 100 w 201"/>
              <a:gd name="T1" fmla="*/ 0 h 202"/>
              <a:gd name="T2" fmla="*/ 100 w 201"/>
              <a:gd name="T3" fmla="*/ 0 h 202"/>
              <a:gd name="T4" fmla="*/ 89 w 201"/>
              <a:gd name="T5" fmla="*/ 1 h 202"/>
              <a:gd name="T6" fmla="*/ 0 w 201"/>
              <a:gd name="T7" fmla="*/ 90 h 202"/>
              <a:gd name="T8" fmla="*/ 0 w 201"/>
              <a:gd name="T9" fmla="*/ 101 h 202"/>
              <a:gd name="T10" fmla="*/ 0 w 201"/>
              <a:gd name="T11" fmla="*/ 112 h 202"/>
              <a:gd name="T12" fmla="*/ 100 w 201"/>
              <a:gd name="T13" fmla="*/ 202 h 202"/>
              <a:gd name="T14" fmla="*/ 100 w 201"/>
              <a:gd name="T15" fmla="*/ 202 h 202"/>
              <a:gd name="T16" fmla="*/ 110 w 201"/>
              <a:gd name="T17" fmla="*/ 201 h 202"/>
              <a:gd name="T18" fmla="*/ 201 w 201"/>
              <a:gd name="T19" fmla="*/ 101 h 202"/>
              <a:gd name="T20" fmla="*/ 201 w 201"/>
              <a:gd name="T21" fmla="*/ 101 h 202"/>
              <a:gd name="T22" fmla="*/ 201 w 201"/>
              <a:gd name="T23" fmla="*/ 101 h 202"/>
              <a:gd name="T24" fmla="*/ 201 w 201"/>
              <a:gd name="T25" fmla="*/ 101 h 202"/>
              <a:gd name="T26" fmla="*/ 100 w 201"/>
              <a:gd name="T27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202">
                <a:moveTo>
                  <a:pt x="100" y="0"/>
                </a:moveTo>
                <a:cubicBezTo>
                  <a:pt x="100" y="0"/>
                  <a:pt x="100" y="0"/>
                  <a:pt x="100" y="0"/>
                </a:cubicBezTo>
                <a:cubicBezTo>
                  <a:pt x="96" y="0"/>
                  <a:pt x="92" y="0"/>
                  <a:pt x="89" y="1"/>
                </a:cubicBezTo>
                <a:cubicBezTo>
                  <a:pt x="42" y="6"/>
                  <a:pt x="5" y="43"/>
                  <a:pt x="0" y="90"/>
                </a:cubicBezTo>
                <a:cubicBezTo>
                  <a:pt x="0" y="93"/>
                  <a:pt x="0" y="97"/>
                  <a:pt x="0" y="101"/>
                </a:cubicBezTo>
                <a:cubicBezTo>
                  <a:pt x="0" y="105"/>
                  <a:pt x="0" y="108"/>
                  <a:pt x="0" y="112"/>
                </a:cubicBezTo>
                <a:cubicBezTo>
                  <a:pt x="6" y="162"/>
                  <a:pt x="49" y="202"/>
                  <a:pt x="100" y="202"/>
                </a:cubicBezTo>
                <a:cubicBezTo>
                  <a:pt x="100" y="202"/>
                  <a:pt x="100" y="202"/>
                  <a:pt x="100" y="202"/>
                </a:cubicBezTo>
                <a:cubicBezTo>
                  <a:pt x="104" y="202"/>
                  <a:pt x="107" y="201"/>
                  <a:pt x="110" y="201"/>
                </a:cubicBezTo>
                <a:cubicBezTo>
                  <a:pt x="161" y="196"/>
                  <a:pt x="201" y="153"/>
                  <a:pt x="201" y="101"/>
                </a:cubicBezTo>
                <a:cubicBezTo>
                  <a:pt x="201" y="101"/>
                  <a:pt x="201" y="101"/>
                  <a:pt x="201" y="101"/>
                </a:cubicBezTo>
                <a:cubicBezTo>
                  <a:pt x="201" y="101"/>
                  <a:pt x="201" y="101"/>
                  <a:pt x="201" y="101"/>
                </a:cubicBezTo>
                <a:cubicBezTo>
                  <a:pt x="201" y="101"/>
                  <a:pt x="201" y="101"/>
                  <a:pt x="201" y="101"/>
                </a:cubicBezTo>
                <a:cubicBezTo>
                  <a:pt x="201" y="45"/>
                  <a:pt x="156" y="0"/>
                  <a:pt x="100" y="0"/>
                </a:cubicBezTo>
              </a:path>
            </a:pathLst>
          </a:custGeom>
          <a:solidFill>
            <a:srgbClr val="F4CD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4" name="Freeform 174"/>
          <p:cNvSpPr>
            <a:spLocks noEditPoints="1"/>
          </p:cNvSpPr>
          <p:nvPr/>
        </p:nvSpPr>
        <p:spPr bwMode="auto">
          <a:xfrm>
            <a:off x="3498850" y="5246688"/>
            <a:ext cx="398463" cy="401637"/>
          </a:xfrm>
          <a:custGeom>
            <a:avLst/>
            <a:gdLst>
              <a:gd name="T0" fmla="*/ 0 w 201"/>
              <a:gd name="T1" fmla="*/ 112 h 202"/>
              <a:gd name="T2" fmla="*/ 100 w 201"/>
              <a:gd name="T3" fmla="*/ 202 h 202"/>
              <a:gd name="T4" fmla="*/ 0 w 201"/>
              <a:gd name="T5" fmla="*/ 112 h 202"/>
              <a:gd name="T6" fmla="*/ 201 w 201"/>
              <a:gd name="T7" fmla="*/ 101 h 202"/>
              <a:gd name="T8" fmla="*/ 110 w 201"/>
              <a:gd name="T9" fmla="*/ 201 h 202"/>
              <a:gd name="T10" fmla="*/ 201 w 201"/>
              <a:gd name="T11" fmla="*/ 101 h 202"/>
              <a:gd name="T12" fmla="*/ 201 w 201"/>
              <a:gd name="T13" fmla="*/ 101 h 202"/>
              <a:gd name="T14" fmla="*/ 201 w 201"/>
              <a:gd name="T15" fmla="*/ 101 h 202"/>
              <a:gd name="T16" fmla="*/ 201 w 201"/>
              <a:gd name="T17" fmla="*/ 101 h 202"/>
              <a:gd name="T18" fmla="*/ 89 w 201"/>
              <a:gd name="T19" fmla="*/ 1 h 202"/>
              <a:gd name="T20" fmla="*/ 0 w 201"/>
              <a:gd name="T21" fmla="*/ 90 h 202"/>
              <a:gd name="T22" fmla="*/ 89 w 201"/>
              <a:gd name="T23" fmla="*/ 1 h 202"/>
              <a:gd name="T24" fmla="*/ 100 w 201"/>
              <a:gd name="T25" fmla="*/ 0 h 202"/>
              <a:gd name="T26" fmla="*/ 100 w 201"/>
              <a:gd name="T27" fmla="*/ 0 h 202"/>
              <a:gd name="T28" fmla="*/ 100 w 201"/>
              <a:gd name="T29" fmla="*/ 0 h 202"/>
              <a:gd name="T30" fmla="*/ 201 w 201"/>
              <a:gd name="T31" fmla="*/ 101 h 202"/>
              <a:gd name="T32" fmla="*/ 201 w 201"/>
              <a:gd name="T33" fmla="*/ 101 h 202"/>
              <a:gd name="T34" fmla="*/ 100 w 201"/>
              <a:gd name="T35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1" h="202">
                <a:moveTo>
                  <a:pt x="0" y="112"/>
                </a:moveTo>
                <a:cubicBezTo>
                  <a:pt x="6" y="162"/>
                  <a:pt x="48" y="202"/>
                  <a:pt x="100" y="202"/>
                </a:cubicBezTo>
                <a:cubicBezTo>
                  <a:pt x="49" y="202"/>
                  <a:pt x="6" y="162"/>
                  <a:pt x="0" y="112"/>
                </a:cubicBezTo>
                <a:moveTo>
                  <a:pt x="201" y="101"/>
                </a:moveTo>
                <a:cubicBezTo>
                  <a:pt x="201" y="153"/>
                  <a:pt x="161" y="196"/>
                  <a:pt x="110" y="201"/>
                </a:cubicBezTo>
                <a:cubicBezTo>
                  <a:pt x="161" y="196"/>
                  <a:pt x="201" y="153"/>
                  <a:pt x="201" y="101"/>
                </a:cubicBezTo>
                <a:moveTo>
                  <a:pt x="201" y="101"/>
                </a:moveTo>
                <a:cubicBezTo>
                  <a:pt x="201" y="101"/>
                  <a:pt x="201" y="101"/>
                  <a:pt x="201" y="101"/>
                </a:cubicBezTo>
                <a:cubicBezTo>
                  <a:pt x="201" y="101"/>
                  <a:pt x="201" y="101"/>
                  <a:pt x="201" y="101"/>
                </a:cubicBezTo>
                <a:moveTo>
                  <a:pt x="89" y="1"/>
                </a:moveTo>
                <a:cubicBezTo>
                  <a:pt x="42" y="6"/>
                  <a:pt x="5" y="43"/>
                  <a:pt x="0" y="90"/>
                </a:cubicBezTo>
                <a:cubicBezTo>
                  <a:pt x="5" y="43"/>
                  <a:pt x="42" y="6"/>
                  <a:pt x="89" y="1"/>
                </a:cubicBezTo>
                <a:moveTo>
                  <a:pt x="100" y="0"/>
                </a:moveTo>
                <a:cubicBezTo>
                  <a:pt x="100" y="0"/>
                  <a:pt x="100" y="0"/>
                  <a:pt x="100" y="0"/>
                </a:cubicBezTo>
                <a:cubicBezTo>
                  <a:pt x="100" y="0"/>
                  <a:pt x="100" y="0"/>
                  <a:pt x="100" y="0"/>
                </a:cubicBezTo>
                <a:cubicBezTo>
                  <a:pt x="156" y="0"/>
                  <a:pt x="201" y="45"/>
                  <a:pt x="201" y="101"/>
                </a:cubicBezTo>
                <a:cubicBezTo>
                  <a:pt x="201" y="101"/>
                  <a:pt x="201" y="101"/>
                  <a:pt x="201" y="101"/>
                </a:cubicBezTo>
                <a:cubicBezTo>
                  <a:pt x="201" y="45"/>
                  <a:pt x="156" y="0"/>
                  <a:pt x="100" y="0"/>
                </a:cubicBezTo>
              </a:path>
            </a:pathLst>
          </a:custGeom>
          <a:solidFill>
            <a:srgbClr val="D7B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5" name="Freeform 175"/>
          <p:cNvSpPr>
            <a:spLocks/>
          </p:cNvSpPr>
          <p:nvPr/>
        </p:nvSpPr>
        <p:spPr bwMode="auto">
          <a:xfrm>
            <a:off x="3621088" y="5302250"/>
            <a:ext cx="153988" cy="290512"/>
          </a:xfrm>
          <a:custGeom>
            <a:avLst/>
            <a:gdLst>
              <a:gd name="T0" fmla="*/ 3 w 77"/>
              <a:gd name="T1" fmla="*/ 99 h 146"/>
              <a:gd name="T2" fmla="*/ 34 w 77"/>
              <a:gd name="T3" fmla="*/ 99 h 146"/>
              <a:gd name="T4" fmla="*/ 34 w 77"/>
              <a:gd name="T5" fmla="*/ 105 h 146"/>
              <a:gd name="T6" fmla="*/ 35 w 77"/>
              <a:gd name="T7" fmla="*/ 115 h 146"/>
              <a:gd name="T8" fmla="*/ 40 w 77"/>
              <a:gd name="T9" fmla="*/ 118 h 146"/>
              <a:gd name="T10" fmla="*/ 44 w 77"/>
              <a:gd name="T11" fmla="*/ 116 h 146"/>
              <a:gd name="T12" fmla="*/ 46 w 77"/>
              <a:gd name="T13" fmla="*/ 109 h 146"/>
              <a:gd name="T14" fmla="*/ 43 w 77"/>
              <a:gd name="T15" fmla="*/ 99 h 146"/>
              <a:gd name="T16" fmla="*/ 26 w 77"/>
              <a:gd name="T17" fmla="*/ 88 h 146"/>
              <a:gd name="T18" fmla="*/ 10 w 77"/>
              <a:gd name="T19" fmla="*/ 77 h 146"/>
              <a:gd name="T20" fmla="*/ 3 w 77"/>
              <a:gd name="T21" fmla="*/ 66 h 146"/>
              <a:gd name="T22" fmla="*/ 0 w 77"/>
              <a:gd name="T23" fmla="*/ 49 h 146"/>
              <a:gd name="T24" fmla="*/ 8 w 77"/>
              <a:gd name="T25" fmla="*/ 23 h 146"/>
              <a:gd name="T26" fmla="*/ 32 w 77"/>
              <a:gd name="T27" fmla="*/ 11 h 146"/>
              <a:gd name="T28" fmla="*/ 32 w 77"/>
              <a:gd name="T29" fmla="*/ 0 h 146"/>
              <a:gd name="T30" fmla="*/ 46 w 77"/>
              <a:gd name="T31" fmla="*/ 0 h 146"/>
              <a:gd name="T32" fmla="*/ 46 w 77"/>
              <a:gd name="T33" fmla="*/ 12 h 146"/>
              <a:gd name="T34" fmla="*/ 67 w 77"/>
              <a:gd name="T35" fmla="*/ 21 h 146"/>
              <a:gd name="T36" fmla="*/ 77 w 77"/>
              <a:gd name="T37" fmla="*/ 50 h 146"/>
              <a:gd name="T38" fmla="*/ 77 w 77"/>
              <a:gd name="T39" fmla="*/ 56 h 146"/>
              <a:gd name="T40" fmla="*/ 46 w 77"/>
              <a:gd name="T41" fmla="*/ 56 h 146"/>
              <a:gd name="T42" fmla="*/ 46 w 77"/>
              <a:gd name="T43" fmla="*/ 49 h 146"/>
              <a:gd name="T44" fmla="*/ 45 w 77"/>
              <a:gd name="T45" fmla="*/ 33 h 146"/>
              <a:gd name="T46" fmla="*/ 40 w 77"/>
              <a:gd name="T47" fmla="*/ 30 h 146"/>
              <a:gd name="T48" fmla="*/ 36 w 77"/>
              <a:gd name="T49" fmla="*/ 32 h 146"/>
              <a:gd name="T50" fmla="*/ 34 w 77"/>
              <a:gd name="T51" fmla="*/ 38 h 146"/>
              <a:gd name="T52" fmla="*/ 35 w 77"/>
              <a:gd name="T53" fmla="*/ 53 h 146"/>
              <a:gd name="T54" fmla="*/ 45 w 77"/>
              <a:gd name="T55" fmla="*/ 63 h 146"/>
              <a:gd name="T56" fmla="*/ 65 w 77"/>
              <a:gd name="T57" fmla="*/ 76 h 146"/>
              <a:gd name="T58" fmla="*/ 73 w 77"/>
              <a:gd name="T59" fmla="*/ 88 h 146"/>
              <a:gd name="T60" fmla="*/ 77 w 77"/>
              <a:gd name="T61" fmla="*/ 105 h 146"/>
              <a:gd name="T62" fmla="*/ 69 w 77"/>
              <a:gd name="T63" fmla="*/ 127 h 146"/>
              <a:gd name="T64" fmla="*/ 46 w 77"/>
              <a:gd name="T65" fmla="*/ 136 h 146"/>
              <a:gd name="T66" fmla="*/ 46 w 77"/>
              <a:gd name="T67" fmla="*/ 146 h 146"/>
              <a:gd name="T68" fmla="*/ 32 w 77"/>
              <a:gd name="T69" fmla="*/ 146 h 146"/>
              <a:gd name="T70" fmla="*/ 32 w 77"/>
              <a:gd name="T71" fmla="*/ 136 h 146"/>
              <a:gd name="T72" fmla="*/ 10 w 77"/>
              <a:gd name="T73" fmla="*/ 127 h 146"/>
              <a:gd name="T74" fmla="*/ 3 w 77"/>
              <a:gd name="T75" fmla="*/ 105 h 146"/>
              <a:gd name="T76" fmla="*/ 3 w 77"/>
              <a:gd name="T77" fmla="*/ 9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77" h="146">
                <a:moveTo>
                  <a:pt x="3" y="99"/>
                </a:moveTo>
                <a:cubicBezTo>
                  <a:pt x="34" y="99"/>
                  <a:pt x="34" y="99"/>
                  <a:pt x="34" y="99"/>
                </a:cubicBezTo>
                <a:cubicBezTo>
                  <a:pt x="34" y="105"/>
                  <a:pt x="34" y="105"/>
                  <a:pt x="34" y="105"/>
                </a:cubicBezTo>
                <a:cubicBezTo>
                  <a:pt x="34" y="110"/>
                  <a:pt x="35" y="114"/>
                  <a:pt x="35" y="115"/>
                </a:cubicBezTo>
                <a:cubicBezTo>
                  <a:pt x="36" y="117"/>
                  <a:pt x="38" y="118"/>
                  <a:pt x="40" y="118"/>
                </a:cubicBezTo>
                <a:cubicBezTo>
                  <a:pt x="42" y="118"/>
                  <a:pt x="43" y="117"/>
                  <a:pt x="44" y="116"/>
                </a:cubicBezTo>
                <a:cubicBezTo>
                  <a:pt x="45" y="114"/>
                  <a:pt x="46" y="112"/>
                  <a:pt x="46" y="109"/>
                </a:cubicBezTo>
                <a:cubicBezTo>
                  <a:pt x="46" y="104"/>
                  <a:pt x="45" y="101"/>
                  <a:pt x="43" y="99"/>
                </a:cubicBezTo>
                <a:cubicBezTo>
                  <a:pt x="41" y="97"/>
                  <a:pt x="35" y="93"/>
                  <a:pt x="26" y="88"/>
                </a:cubicBezTo>
                <a:cubicBezTo>
                  <a:pt x="18" y="83"/>
                  <a:pt x="13" y="79"/>
                  <a:pt x="10" y="77"/>
                </a:cubicBezTo>
                <a:cubicBezTo>
                  <a:pt x="7" y="74"/>
                  <a:pt x="5" y="71"/>
                  <a:pt x="3" y="66"/>
                </a:cubicBezTo>
                <a:cubicBezTo>
                  <a:pt x="1" y="61"/>
                  <a:pt x="0" y="56"/>
                  <a:pt x="0" y="49"/>
                </a:cubicBezTo>
                <a:cubicBezTo>
                  <a:pt x="0" y="38"/>
                  <a:pt x="2" y="29"/>
                  <a:pt x="8" y="23"/>
                </a:cubicBezTo>
                <a:cubicBezTo>
                  <a:pt x="13" y="17"/>
                  <a:pt x="21" y="13"/>
                  <a:pt x="32" y="11"/>
                </a:cubicBezTo>
                <a:cubicBezTo>
                  <a:pt x="32" y="0"/>
                  <a:pt x="32" y="0"/>
                  <a:pt x="32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6" y="12"/>
                  <a:pt x="46" y="12"/>
                  <a:pt x="46" y="12"/>
                </a:cubicBezTo>
                <a:cubicBezTo>
                  <a:pt x="54" y="12"/>
                  <a:pt x="61" y="16"/>
                  <a:pt x="67" y="21"/>
                </a:cubicBezTo>
                <a:cubicBezTo>
                  <a:pt x="74" y="27"/>
                  <a:pt x="77" y="36"/>
                  <a:pt x="77" y="50"/>
                </a:cubicBezTo>
                <a:cubicBezTo>
                  <a:pt x="77" y="56"/>
                  <a:pt x="77" y="56"/>
                  <a:pt x="77" y="56"/>
                </a:cubicBezTo>
                <a:cubicBezTo>
                  <a:pt x="46" y="56"/>
                  <a:pt x="46" y="56"/>
                  <a:pt x="46" y="56"/>
                </a:cubicBezTo>
                <a:cubicBezTo>
                  <a:pt x="46" y="49"/>
                  <a:pt x="46" y="49"/>
                  <a:pt x="46" y="49"/>
                </a:cubicBezTo>
                <a:cubicBezTo>
                  <a:pt x="46" y="40"/>
                  <a:pt x="45" y="35"/>
                  <a:pt x="45" y="33"/>
                </a:cubicBezTo>
                <a:cubicBezTo>
                  <a:pt x="44" y="31"/>
                  <a:pt x="43" y="30"/>
                  <a:pt x="40" y="30"/>
                </a:cubicBezTo>
                <a:cubicBezTo>
                  <a:pt x="38" y="30"/>
                  <a:pt x="37" y="31"/>
                  <a:pt x="36" y="32"/>
                </a:cubicBezTo>
                <a:cubicBezTo>
                  <a:pt x="35" y="34"/>
                  <a:pt x="34" y="36"/>
                  <a:pt x="34" y="38"/>
                </a:cubicBezTo>
                <a:cubicBezTo>
                  <a:pt x="34" y="45"/>
                  <a:pt x="34" y="50"/>
                  <a:pt x="35" y="53"/>
                </a:cubicBezTo>
                <a:cubicBezTo>
                  <a:pt x="36" y="56"/>
                  <a:pt x="40" y="59"/>
                  <a:pt x="45" y="63"/>
                </a:cubicBezTo>
                <a:cubicBezTo>
                  <a:pt x="55" y="69"/>
                  <a:pt x="61" y="73"/>
                  <a:pt x="65" y="76"/>
                </a:cubicBezTo>
                <a:cubicBezTo>
                  <a:pt x="68" y="79"/>
                  <a:pt x="71" y="83"/>
                  <a:pt x="73" y="88"/>
                </a:cubicBezTo>
                <a:cubicBezTo>
                  <a:pt x="76" y="93"/>
                  <a:pt x="77" y="99"/>
                  <a:pt x="77" y="105"/>
                </a:cubicBezTo>
                <a:cubicBezTo>
                  <a:pt x="77" y="114"/>
                  <a:pt x="75" y="121"/>
                  <a:pt x="69" y="127"/>
                </a:cubicBezTo>
                <a:cubicBezTo>
                  <a:pt x="64" y="132"/>
                  <a:pt x="56" y="135"/>
                  <a:pt x="46" y="136"/>
                </a:cubicBezTo>
                <a:cubicBezTo>
                  <a:pt x="46" y="146"/>
                  <a:pt x="46" y="146"/>
                  <a:pt x="46" y="146"/>
                </a:cubicBezTo>
                <a:cubicBezTo>
                  <a:pt x="32" y="146"/>
                  <a:pt x="32" y="146"/>
                  <a:pt x="32" y="146"/>
                </a:cubicBezTo>
                <a:cubicBezTo>
                  <a:pt x="32" y="136"/>
                  <a:pt x="32" y="136"/>
                  <a:pt x="32" y="136"/>
                </a:cubicBezTo>
                <a:cubicBezTo>
                  <a:pt x="22" y="135"/>
                  <a:pt x="15" y="132"/>
                  <a:pt x="10" y="127"/>
                </a:cubicBezTo>
                <a:cubicBezTo>
                  <a:pt x="5" y="122"/>
                  <a:pt x="3" y="114"/>
                  <a:pt x="3" y="105"/>
                </a:cubicBezTo>
                <a:cubicBezTo>
                  <a:pt x="3" y="104"/>
                  <a:pt x="3" y="102"/>
                  <a:pt x="3" y="99"/>
                </a:cubicBezTo>
                <a:close/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6" name="Oval 176"/>
          <p:cNvSpPr>
            <a:spLocks noChangeArrowheads="1"/>
          </p:cNvSpPr>
          <p:nvPr/>
        </p:nvSpPr>
        <p:spPr bwMode="auto">
          <a:xfrm>
            <a:off x="3405188" y="5867400"/>
            <a:ext cx="585788" cy="587375"/>
          </a:xfrm>
          <a:prstGeom prst="ellipse">
            <a:avLst/>
          </a:prstGeom>
          <a:solidFill>
            <a:srgbClr val="F2C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7" name="Freeform 177"/>
          <p:cNvSpPr>
            <a:spLocks noEditPoints="1"/>
          </p:cNvSpPr>
          <p:nvPr/>
        </p:nvSpPr>
        <p:spPr bwMode="auto">
          <a:xfrm>
            <a:off x="3460750" y="5926138"/>
            <a:ext cx="474663" cy="473075"/>
          </a:xfrm>
          <a:custGeom>
            <a:avLst/>
            <a:gdLst>
              <a:gd name="T0" fmla="*/ 119 w 239"/>
              <a:gd name="T1" fmla="*/ 0 h 239"/>
              <a:gd name="T2" fmla="*/ 239 w 239"/>
              <a:gd name="T3" fmla="*/ 119 h 239"/>
              <a:gd name="T4" fmla="*/ 119 w 239"/>
              <a:gd name="T5" fmla="*/ 239 h 239"/>
              <a:gd name="T6" fmla="*/ 0 w 239"/>
              <a:gd name="T7" fmla="*/ 119 h 239"/>
              <a:gd name="T8" fmla="*/ 119 w 239"/>
              <a:gd name="T9" fmla="*/ 0 h 239"/>
              <a:gd name="T10" fmla="*/ 119 w 239"/>
              <a:gd name="T11" fmla="*/ 220 h 239"/>
              <a:gd name="T12" fmla="*/ 220 w 239"/>
              <a:gd name="T13" fmla="*/ 119 h 239"/>
              <a:gd name="T14" fmla="*/ 119 w 239"/>
              <a:gd name="T15" fmla="*/ 19 h 239"/>
              <a:gd name="T16" fmla="*/ 19 w 239"/>
              <a:gd name="T17" fmla="*/ 119 h 239"/>
              <a:gd name="T18" fmla="*/ 119 w 239"/>
              <a:gd name="T19" fmla="*/ 22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9" h="239">
                <a:moveTo>
                  <a:pt x="119" y="0"/>
                </a:moveTo>
                <a:cubicBezTo>
                  <a:pt x="185" y="0"/>
                  <a:pt x="239" y="53"/>
                  <a:pt x="239" y="119"/>
                </a:cubicBezTo>
                <a:cubicBezTo>
                  <a:pt x="239" y="185"/>
                  <a:pt x="185" y="239"/>
                  <a:pt x="119" y="239"/>
                </a:cubicBezTo>
                <a:cubicBezTo>
                  <a:pt x="53" y="239"/>
                  <a:pt x="0" y="185"/>
                  <a:pt x="0" y="119"/>
                </a:cubicBezTo>
                <a:cubicBezTo>
                  <a:pt x="0" y="53"/>
                  <a:pt x="54" y="0"/>
                  <a:pt x="119" y="0"/>
                </a:cubicBezTo>
                <a:moveTo>
                  <a:pt x="119" y="220"/>
                </a:moveTo>
                <a:cubicBezTo>
                  <a:pt x="175" y="220"/>
                  <a:pt x="220" y="175"/>
                  <a:pt x="220" y="119"/>
                </a:cubicBezTo>
                <a:cubicBezTo>
                  <a:pt x="220" y="64"/>
                  <a:pt x="175" y="19"/>
                  <a:pt x="119" y="19"/>
                </a:cubicBezTo>
                <a:cubicBezTo>
                  <a:pt x="64" y="19"/>
                  <a:pt x="19" y="64"/>
                  <a:pt x="19" y="119"/>
                </a:cubicBezTo>
                <a:cubicBezTo>
                  <a:pt x="19" y="175"/>
                  <a:pt x="64" y="220"/>
                  <a:pt x="119" y="220"/>
                </a:cubicBezTo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8" name="Freeform 178"/>
          <p:cNvSpPr>
            <a:spLocks/>
          </p:cNvSpPr>
          <p:nvPr/>
        </p:nvSpPr>
        <p:spPr bwMode="auto">
          <a:xfrm>
            <a:off x="3498850" y="5962650"/>
            <a:ext cx="398463" cy="400050"/>
          </a:xfrm>
          <a:custGeom>
            <a:avLst/>
            <a:gdLst>
              <a:gd name="T0" fmla="*/ 100 w 201"/>
              <a:gd name="T1" fmla="*/ 0 h 201"/>
              <a:gd name="T2" fmla="*/ 100 w 201"/>
              <a:gd name="T3" fmla="*/ 0 h 201"/>
              <a:gd name="T4" fmla="*/ 91 w 201"/>
              <a:gd name="T5" fmla="*/ 0 h 201"/>
              <a:gd name="T6" fmla="*/ 0 w 201"/>
              <a:gd name="T7" fmla="*/ 100 h 201"/>
              <a:gd name="T8" fmla="*/ 0 w 201"/>
              <a:gd name="T9" fmla="*/ 103 h 201"/>
              <a:gd name="T10" fmla="*/ 100 w 201"/>
              <a:gd name="T11" fmla="*/ 201 h 201"/>
              <a:gd name="T12" fmla="*/ 100 w 201"/>
              <a:gd name="T13" fmla="*/ 201 h 201"/>
              <a:gd name="T14" fmla="*/ 110 w 201"/>
              <a:gd name="T15" fmla="*/ 201 h 201"/>
              <a:gd name="T16" fmla="*/ 201 w 201"/>
              <a:gd name="T17" fmla="*/ 100 h 201"/>
              <a:gd name="T18" fmla="*/ 100 w 201"/>
              <a:gd name="T19" fmla="*/ 0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1" h="201">
                <a:moveTo>
                  <a:pt x="100" y="0"/>
                </a:moveTo>
                <a:cubicBezTo>
                  <a:pt x="100" y="0"/>
                  <a:pt x="100" y="0"/>
                  <a:pt x="100" y="0"/>
                </a:cubicBezTo>
                <a:cubicBezTo>
                  <a:pt x="97" y="0"/>
                  <a:pt x="94" y="0"/>
                  <a:pt x="91" y="0"/>
                </a:cubicBezTo>
                <a:cubicBezTo>
                  <a:pt x="40" y="5"/>
                  <a:pt x="0" y="48"/>
                  <a:pt x="0" y="100"/>
                </a:cubicBezTo>
                <a:cubicBezTo>
                  <a:pt x="0" y="101"/>
                  <a:pt x="0" y="102"/>
                  <a:pt x="0" y="103"/>
                </a:cubicBezTo>
                <a:cubicBezTo>
                  <a:pt x="1" y="157"/>
                  <a:pt x="46" y="201"/>
                  <a:pt x="100" y="201"/>
                </a:cubicBezTo>
                <a:cubicBezTo>
                  <a:pt x="100" y="201"/>
                  <a:pt x="100" y="201"/>
                  <a:pt x="100" y="201"/>
                </a:cubicBezTo>
                <a:cubicBezTo>
                  <a:pt x="104" y="201"/>
                  <a:pt x="107" y="201"/>
                  <a:pt x="110" y="201"/>
                </a:cubicBezTo>
                <a:cubicBezTo>
                  <a:pt x="161" y="196"/>
                  <a:pt x="201" y="153"/>
                  <a:pt x="201" y="100"/>
                </a:cubicBezTo>
                <a:cubicBezTo>
                  <a:pt x="201" y="45"/>
                  <a:pt x="156" y="0"/>
                  <a:pt x="100" y="0"/>
                </a:cubicBezTo>
              </a:path>
            </a:pathLst>
          </a:custGeom>
          <a:solidFill>
            <a:srgbClr val="F4CD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9" name="Freeform 179"/>
          <p:cNvSpPr>
            <a:spLocks noEditPoints="1"/>
          </p:cNvSpPr>
          <p:nvPr/>
        </p:nvSpPr>
        <p:spPr bwMode="auto">
          <a:xfrm>
            <a:off x="3498850" y="5962650"/>
            <a:ext cx="398463" cy="400050"/>
          </a:xfrm>
          <a:custGeom>
            <a:avLst/>
            <a:gdLst>
              <a:gd name="T0" fmla="*/ 0 w 201"/>
              <a:gd name="T1" fmla="*/ 103 h 201"/>
              <a:gd name="T2" fmla="*/ 100 w 201"/>
              <a:gd name="T3" fmla="*/ 201 h 201"/>
              <a:gd name="T4" fmla="*/ 0 w 201"/>
              <a:gd name="T5" fmla="*/ 103 h 201"/>
              <a:gd name="T6" fmla="*/ 91 w 201"/>
              <a:gd name="T7" fmla="*/ 0 h 201"/>
              <a:gd name="T8" fmla="*/ 0 w 201"/>
              <a:gd name="T9" fmla="*/ 100 h 201"/>
              <a:gd name="T10" fmla="*/ 0 w 201"/>
              <a:gd name="T11" fmla="*/ 100 h 201"/>
              <a:gd name="T12" fmla="*/ 91 w 201"/>
              <a:gd name="T13" fmla="*/ 0 h 201"/>
              <a:gd name="T14" fmla="*/ 100 w 201"/>
              <a:gd name="T15" fmla="*/ 0 h 201"/>
              <a:gd name="T16" fmla="*/ 100 w 201"/>
              <a:gd name="T17" fmla="*/ 0 h 201"/>
              <a:gd name="T18" fmla="*/ 100 w 201"/>
              <a:gd name="T19" fmla="*/ 0 h 201"/>
              <a:gd name="T20" fmla="*/ 201 w 201"/>
              <a:gd name="T21" fmla="*/ 100 h 201"/>
              <a:gd name="T22" fmla="*/ 110 w 201"/>
              <a:gd name="T23" fmla="*/ 201 h 201"/>
              <a:gd name="T24" fmla="*/ 201 w 201"/>
              <a:gd name="T25" fmla="*/ 100 h 201"/>
              <a:gd name="T26" fmla="*/ 100 w 201"/>
              <a:gd name="T27" fmla="*/ 0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201">
                <a:moveTo>
                  <a:pt x="0" y="103"/>
                </a:moveTo>
                <a:cubicBezTo>
                  <a:pt x="1" y="157"/>
                  <a:pt x="46" y="201"/>
                  <a:pt x="100" y="201"/>
                </a:cubicBezTo>
                <a:cubicBezTo>
                  <a:pt x="46" y="201"/>
                  <a:pt x="1" y="157"/>
                  <a:pt x="0" y="103"/>
                </a:cubicBezTo>
                <a:moveTo>
                  <a:pt x="91" y="0"/>
                </a:moveTo>
                <a:cubicBezTo>
                  <a:pt x="40" y="5"/>
                  <a:pt x="0" y="48"/>
                  <a:pt x="0" y="100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48"/>
                  <a:pt x="40" y="5"/>
                  <a:pt x="91" y="0"/>
                </a:cubicBezTo>
                <a:moveTo>
                  <a:pt x="100" y="0"/>
                </a:moveTo>
                <a:cubicBezTo>
                  <a:pt x="100" y="0"/>
                  <a:pt x="100" y="0"/>
                  <a:pt x="100" y="0"/>
                </a:cubicBezTo>
                <a:cubicBezTo>
                  <a:pt x="100" y="0"/>
                  <a:pt x="100" y="0"/>
                  <a:pt x="100" y="0"/>
                </a:cubicBezTo>
                <a:cubicBezTo>
                  <a:pt x="156" y="0"/>
                  <a:pt x="201" y="45"/>
                  <a:pt x="201" y="100"/>
                </a:cubicBezTo>
                <a:cubicBezTo>
                  <a:pt x="201" y="153"/>
                  <a:pt x="161" y="196"/>
                  <a:pt x="110" y="201"/>
                </a:cubicBezTo>
                <a:cubicBezTo>
                  <a:pt x="161" y="196"/>
                  <a:pt x="201" y="153"/>
                  <a:pt x="201" y="100"/>
                </a:cubicBezTo>
                <a:cubicBezTo>
                  <a:pt x="201" y="45"/>
                  <a:pt x="156" y="0"/>
                  <a:pt x="100" y="0"/>
                </a:cubicBezTo>
              </a:path>
            </a:pathLst>
          </a:custGeom>
          <a:solidFill>
            <a:srgbClr val="D7B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0" name="Freeform 180"/>
          <p:cNvSpPr>
            <a:spLocks/>
          </p:cNvSpPr>
          <p:nvPr/>
        </p:nvSpPr>
        <p:spPr bwMode="auto">
          <a:xfrm>
            <a:off x="3621088" y="6016625"/>
            <a:ext cx="153988" cy="292100"/>
          </a:xfrm>
          <a:custGeom>
            <a:avLst/>
            <a:gdLst>
              <a:gd name="T0" fmla="*/ 3 w 77"/>
              <a:gd name="T1" fmla="*/ 100 h 147"/>
              <a:gd name="T2" fmla="*/ 34 w 77"/>
              <a:gd name="T3" fmla="*/ 100 h 147"/>
              <a:gd name="T4" fmla="*/ 34 w 77"/>
              <a:gd name="T5" fmla="*/ 105 h 147"/>
              <a:gd name="T6" fmla="*/ 35 w 77"/>
              <a:gd name="T7" fmla="*/ 116 h 147"/>
              <a:gd name="T8" fmla="*/ 40 w 77"/>
              <a:gd name="T9" fmla="*/ 118 h 147"/>
              <a:gd name="T10" fmla="*/ 44 w 77"/>
              <a:gd name="T11" fmla="*/ 116 h 147"/>
              <a:gd name="T12" fmla="*/ 46 w 77"/>
              <a:gd name="T13" fmla="*/ 110 h 147"/>
              <a:gd name="T14" fmla="*/ 43 w 77"/>
              <a:gd name="T15" fmla="*/ 99 h 147"/>
              <a:gd name="T16" fmla="*/ 26 w 77"/>
              <a:gd name="T17" fmla="*/ 88 h 147"/>
              <a:gd name="T18" fmla="*/ 10 w 77"/>
              <a:gd name="T19" fmla="*/ 77 h 147"/>
              <a:gd name="T20" fmla="*/ 3 w 77"/>
              <a:gd name="T21" fmla="*/ 66 h 147"/>
              <a:gd name="T22" fmla="*/ 0 w 77"/>
              <a:gd name="T23" fmla="*/ 49 h 147"/>
              <a:gd name="T24" fmla="*/ 8 w 77"/>
              <a:gd name="T25" fmla="*/ 23 h 147"/>
              <a:gd name="T26" fmla="*/ 32 w 77"/>
              <a:gd name="T27" fmla="*/ 12 h 147"/>
              <a:gd name="T28" fmla="*/ 32 w 77"/>
              <a:gd name="T29" fmla="*/ 0 h 147"/>
              <a:gd name="T30" fmla="*/ 46 w 77"/>
              <a:gd name="T31" fmla="*/ 0 h 147"/>
              <a:gd name="T32" fmla="*/ 46 w 77"/>
              <a:gd name="T33" fmla="*/ 12 h 147"/>
              <a:gd name="T34" fmla="*/ 67 w 77"/>
              <a:gd name="T35" fmla="*/ 22 h 147"/>
              <a:gd name="T36" fmla="*/ 77 w 77"/>
              <a:gd name="T37" fmla="*/ 50 h 147"/>
              <a:gd name="T38" fmla="*/ 77 w 77"/>
              <a:gd name="T39" fmla="*/ 57 h 147"/>
              <a:gd name="T40" fmla="*/ 46 w 77"/>
              <a:gd name="T41" fmla="*/ 57 h 147"/>
              <a:gd name="T42" fmla="*/ 46 w 77"/>
              <a:gd name="T43" fmla="*/ 49 h 147"/>
              <a:gd name="T44" fmla="*/ 45 w 77"/>
              <a:gd name="T45" fmla="*/ 33 h 147"/>
              <a:gd name="T46" fmla="*/ 40 w 77"/>
              <a:gd name="T47" fmla="*/ 30 h 147"/>
              <a:gd name="T48" fmla="*/ 36 w 77"/>
              <a:gd name="T49" fmla="*/ 33 h 147"/>
              <a:gd name="T50" fmla="*/ 34 w 77"/>
              <a:gd name="T51" fmla="*/ 39 h 147"/>
              <a:gd name="T52" fmla="*/ 35 w 77"/>
              <a:gd name="T53" fmla="*/ 54 h 147"/>
              <a:gd name="T54" fmla="*/ 45 w 77"/>
              <a:gd name="T55" fmla="*/ 63 h 147"/>
              <a:gd name="T56" fmla="*/ 65 w 77"/>
              <a:gd name="T57" fmla="*/ 76 h 147"/>
              <a:gd name="T58" fmla="*/ 73 w 77"/>
              <a:gd name="T59" fmla="*/ 88 h 147"/>
              <a:gd name="T60" fmla="*/ 77 w 77"/>
              <a:gd name="T61" fmla="*/ 105 h 147"/>
              <a:gd name="T62" fmla="*/ 69 w 77"/>
              <a:gd name="T63" fmla="*/ 127 h 147"/>
              <a:gd name="T64" fmla="*/ 46 w 77"/>
              <a:gd name="T65" fmla="*/ 137 h 147"/>
              <a:gd name="T66" fmla="*/ 46 w 77"/>
              <a:gd name="T67" fmla="*/ 147 h 147"/>
              <a:gd name="T68" fmla="*/ 32 w 77"/>
              <a:gd name="T69" fmla="*/ 147 h 147"/>
              <a:gd name="T70" fmla="*/ 32 w 77"/>
              <a:gd name="T71" fmla="*/ 137 h 147"/>
              <a:gd name="T72" fmla="*/ 10 w 77"/>
              <a:gd name="T73" fmla="*/ 127 h 147"/>
              <a:gd name="T74" fmla="*/ 3 w 77"/>
              <a:gd name="T75" fmla="*/ 106 h 147"/>
              <a:gd name="T76" fmla="*/ 3 w 77"/>
              <a:gd name="T77" fmla="*/ 100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77" h="147">
                <a:moveTo>
                  <a:pt x="3" y="100"/>
                </a:moveTo>
                <a:cubicBezTo>
                  <a:pt x="34" y="100"/>
                  <a:pt x="34" y="100"/>
                  <a:pt x="34" y="100"/>
                </a:cubicBezTo>
                <a:cubicBezTo>
                  <a:pt x="34" y="105"/>
                  <a:pt x="34" y="105"/>
                  <a:pt x="34" y="105"/>
                </a:cubicBezTo>
                <a:cubicBezTo>
                  <a:pt x="34" y="110"/>
                  <a:pt x="35" y="114"/>
                  <a:pt x="35" y="116"/>
                </a:cubicBezTo>
                <a:cubicBezTo>
                  <a:pt x="36" y="117"/>
                  <a:pt x="38" y="118"/>
                  <a:pt x="40" y="118"/>
                </a:cubicBezTo>
                <a:cubicBezTo>
                  <a:pt x="42" y="118"/>
                  <a:pt x="43" y="118"/>
                  <a:pt x="44" y="116"/>
                </a:cubicBezTo>
                <a:cubicBezTo>
                  <a:pt x="45" y="115"/>
                  <a:pt x="46" y="112"/>
                  <a:pt x="46" y="110"/>
                </a:cubicBezTo>
                <a:cubicBezTo>
                  <a:pt x="46" y="105"/>
                  <a:pt x="45" y="101"/>
                  <a:pt x="43" y="99"/>
                </a:cubicBezTo>
                <a:cubicBezTo>
                  <a:pt x="41" y="97"/>
                  <a:pt x="35" y="94"/>
                  <a:pt x="26" y="88"/>
                </a:cubicBezTo>
                <a:cubicBezTo>
                  <a:pt x="18" y="83"/>
                  <a:pt x="13" y="80"/>
                  <a:pt x="10" y="77"/>
                </a:cubicBezTo>
                <a:cubicBezTo>
                  <a:pt x="7" y="75"/>
                  <a:pt x="5" y="71"/>
                  <a:pt x="3" y="66"/>
                </a:cubicBezTo>
                <a:cubicBezTo>
                  <a:pt x="1" y="62"/>
                  <a:pt x="0" y="56"/>
                  <a:pt x="0" y="49"/>
                </a:cubicBezTo>
                <a:cubicBezTo>
                  <a:pt x="0" y="38"/>
                  <a:pt x="2" y="29"/>
                  <a:pt x="8" y="23"/>
                </a:cubicBezTo>
                <a:cubicBezTo>
                  <a:pt x="13" y="17"/>
                  <a:pt x="21" y="13"/>
                  <a:pt x="32" y="12"/>
                </a:cubicBezTo>
                <a:cubicBezTo>
                  <a:pt x="32" y="0"/>
                  <a:pt x="32" y="0"/>
                  <a:pt x="32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6" y="12"/>
                  <a:pt x="46" y="12"/>
                  <a:pt x="46" y="12"/>
                </a:cubicBezTo>
                <a:cubicBezTo>
                  <a:pt x="54" y="13"/>
                  <a:pt x="61" y="16"/>
                  <a:pt x="67" y="22"/>
                </a:cubicBezTo>
                <a:cubicBezTo>
                  <a:pt x="74" y="27"/>
                  <a:pt x="77" y="37"/>
                  <a:pt x="77" y="50"/>
                </a:cubicBezTo>
                <a:cubicBezTo>
                  <a:pt x="77" y="57"/>
                  <a:pt x="77" y="57"/>
                  <a:pt x="77" y="57"/>
                </a:cubicBezTo>
                <a:cubicBezTo>
                  <a:pt x="46" y="57"/>
                  <a:pt x="46" y="57"/>
                  <a:pt x="46" y="57"/>
                </a:cubicBezTo>
                <a:cubicBezTo>
                  <a:pt x="46" y="49"/>
                  <a:pt x="46" y="49"/>
                  <a:pt x="46" y="49"/>
                </a:cubicBezTo>
                <a:cubicBezTo>
                  <a:pt x="46" y="41"/>
                  <a:pt x="45" y="35"/>
                  <a:pt x="45" y="33"/>
                </a:cubicBezTo>
                <a:cubicBezTo>
                  <a:pt x="44" y="31"/>
                  <a:pt x="43" y="30"/>
                  <a:pt x="40" y="30"/>
                </a:cubicBezTo>
                <a:cubicBezTo>
                  <a:pt x="38" y="30"/>
                  <a:pt x="37" y="31"/>
                  <a:pt x="36" y="33"/>
                </a:cubicBezTo>
                <a:cubicBezTo>
                  <a:pt x="35" y="34"/>
                  <a:pt x="34" y="36"/>
                  <a:pt x="34" y="39"/>
                </a:cubicBezTo>
                <a:cubicBezTo>
                  <a:pt x="34" y="46"/>
                  <a:pt x="35" y="51"/>
                  <a:pt x="35" y="54"/>
                </a:cubicBezTo>
                <a:cubicBezTo>
                  <a:pt x="36" y="57"/>
                  <a:pt x="40" y="60"/>
                  <a:pt x="45" y="63"/>
                </a:cubicBezTo>
                <a:cubicBezTo>
                  <a:pt x="55" y="69"/>
                  <a:pt x="61" y="74"/>
                  <a:pt x="65" y="76"/>
                </a:cubicBezTo>
                <a:cubicBezTo>
                  <a:pt x="68" y="79"/>
                  <a:pt x="71" y="83"/>
                  <a:pt x="73" y="88"/>
                </a:cubicBezTo>
                <a:cubicBezTo>
                  <a:pt x="76" y="93"/>
                  <a:pt x="77" y="99"/>
                  <a:pt x="77" y="105"/>
                </a:cubicBezTo>
                <a:cubicBezTo>
                  <a:pt x="77" y="115"/>
                  <a:pt x="75" y="122"/>
                  <a:pt x="69" y="127"/>
                </a:cubicBezTo>
                <a:cubicBezTo>
                  <a:pt x="64" y="132"/>
                  <a:pt x="56" y="136"/>
                  <a:pt x="46" y="137"/>
                </a:cubicBezTo>
                <a:cubicBezTo>
                  <a:pt x="46" y="147"/>
                  <a:pt x="46" y="147"/>
                  <a:pt x="46" y="147"/>
                </a:cubicBezTo>
                <a:cubicBezTo>
                  <a:pt x="32" y="147"/>
                  <a:pt x="32" y="147"/>
                  <a:pt x="32" y="147"/>
                </a:cubicBezTo>
                <a:cubicBezTo>
                  <a:pt x="32" y="137"/>
                  <a:pt x="32" y="137"/>
                  <a:pt x="32" y="137"/>
                </a:cubicBezTo>
                <a:cubicBezTo>
                  <a:pt x="22" y="136"/>
                  <a:pt x="15" y="132"/>
                  <a:pt x="10" y="127"/>
                </a:cubicBezTo>
                <a:cubicBezTo>
                  <a:pt x="5" y="122"/>
                  <a:pt x="3" y="115"/>
                  <a:pt x="3" y="106"/>
                </a:cubicBezTo>
                <a:cubicBezTo>
                  <a:pt x="3" y="104"/>
                  <a:pt x="3" y="102"/>
                  <a:pt x="3" y="100"/>
                </a:cubicBezTo>
                <a:close/>
              </a:path>
            </a:pathLst>
          </a:custGeom>
          <a:solidFill>
            <a:srgbClr val="CE9F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4" name="Rectangle 184"/>
          <p:cNvSpPr>
            <a:spLocks noChangeArrowheads="1"/>
          </p:cNvSpPr>
          <p:nvPr/>
        </p:nvSpPr>
        <p:spPr bwMode="auto">
          <a:xfrm>
            <a:off x="10113963" y="3014663"/>
            <a:ext cx="134492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Impact" panose="020B0806030902050204" pitchFamily="34" charset="0"/>
              </a:rPr>
              <a:t>25.89%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185" name="Rectangle 185"/>
          <p:cNvSpPr>
            <a:spLocks noChangeArrowheads="1"/>
          </p:cNvSpPr>
          <p:nvPr/>
        </p:nvSpPr>
        <p:spPr bwMode="auto">
          <a:xfrm>
            <a:off x="10113963" y="3724275"/>
            <a:ext cx="1256754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Impact" panose="020B0806030902050204" pitchFamily="34" charset="0"/>
              </a:rPr>
              <a:t>21.48%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186" name="Rectangle 186"/>
          <p:cNvSpPr>
            <a:spLocks noChangeArrowheads="1"/>
          </p:cNvSpPr>
          <p:nvPr/>
        </p:nvSpPr>
        <p:spPr bwMode="auto">
          <a:xfrm>
            <a:off x="10113963" y="4435475"/>
            <a:ext cx="1293624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Impact" panose="020B0806030902050204" pitchFamily="34" charset="0"/>
              </a:rPr>
              <a:t>16.59%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187" name="Rectangle 187"/>
          <p:cNvSpPr>
            <a:spLocks noChangeArrowheads="1"/>
          </p:cNvSpPr>
          <p:nvPr/>
        </p:nvSpPr>
        <p:spPr bwMode="auto">
          <a:xfrm>
            <a:off x="10113963" y="5154613"/>
            <a:ext cx="109966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Impact" panose="020B0806030902050204" pitchFamily="34" charset="0"/>
              </a:rPr>
              <a:t>3.46%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188" name="Rectangle 188"/>
          <p:cNvSpPr>
            <a:spLocks noChangeArrowheads="1"/>
          </p:cNvSpPr>
          <p:nvPr/>
        </p:nvSpPr>
        <p:spPr bwMode="auto">
          <a:xfrm>
            <a:off x="10113963" y="5864225"/>
            <a:ext cx="1043555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Impact" panose="020B0806030902050204" pitchFamily="34" charset="0"/>
              </a:rPr>
              <a:t>3.10%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189" name="Rectangle 184"/>
          <p:cNvSpPr>
            <a:spLocks noChangeArrowheads="1"/>
          </p:cNvSpPr>
          <p:nvPr/>
        </p:nvSpPr>
        <p:spPr bwMode="auto">
          <a:xfrm>
            <a:off x="10113963" y="2217738"/>
            <a:ext cx="1256691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Impact" panose="020B0806030902050204" pitchFamily="34" charset="0"/>
              </a:rPr>
              <a:t>2</a:t>
            </a:r>
            <a:r>
              <a:rPr kumimoji="0" lang="en-US" altLang="zh-CN" sz="35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Impact" panose="020B0806030902050204" pitchFamily="34" charset="0"/>
              </a:rPr>
              <a:t>9</a:t>
            </a:r>
            <a:r>
              <a:rPr kumimoji="0" lang="zh-CN" altLang="zh-CN" sz="35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Impact" panose="020B0806030902050204" pitchFamily="34" charset="0"/>
              </a:rPr>
              <a:t>.</a:t>
            </a:r>
            <a:r>
              <a:rPr kumimoji="0" lang="en-US" altLang="zh-CN" sz="35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Impact" panose="020B0806030902050204" pitchFamily="34" charset="0"/>
              </a:rPr>
              <a:t>47</a:t>
            </a:r>
            <a:r>
              <a:rPr kumimoji="0" lang="zh-CN" altLang="zh-CN" sz="35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Impact" panose="020B0806030902050204" pitchFamily="34" charset="0"/>
              </a:rPr>
              <a:t>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015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>
            <a:off x="493713" y="5505450"/>
            <a:ext cx="11174412" cy="676275"/>
          </a:xfrm>
          <a:custGeom>
            <a:avLst/>
            <a:gdLst>
              <a:gd name="T0" fmla="*/ 5414 w 5582"/>
              <a:gd name="T1" fmla="*/ 50 h 338"/>
              <a:gd name="T2" fmla="*/ 5379 w 5582"/>
              <a:gd name="T3" fmla="*/ 14 h 338"/>
              <a:gd name="T4" fmla="*/ 5321 w 5582"/>
              <a:gd name="T5" fmla="*/ 0 h 338"/>
              <a:gd name="T6" fmla="*/ 242 w 5582"/>
              <a:gd name="T7" fmla="*/ 0 h 338"/>
              <a:gd name="T8" fmla="*/ 175 w 5582"/>
              <a:gd name="T9" fmla="*/ 18 h 338"/>
              <a:gd name="T10" fmla="*/ 146 w 5582"/>
              <a:gd name="T11" fmla="*/ 61 h 338"/>
              <a:gd name="T12" fmla="*/ 146 w 5582"/>
              <a:gd name="T13" fmla="*/ 66 h 338"/>
              <a:gd name="T14" fmla="*/ 91 w 5582"/>
              <a:gd name="T15" fmla="*/ 143 h 338"/>
              <a:gd name="T16" fmla="*/ 0 w 5582"/>
              <a:gd name="T17" fmla="*/ 278 h 338"/>
              <a:gd name="T18" fmla="*/ 95 w 5582"/>
              <a:gd name="T19" fmla="*/ 338 h 338"/>
              <a:gd name="T20" fmla="*/ 5486 w 5582"/>
              <a:gd name="T21" fmla="*/ 338 h 338"/>
              <a:gd name="T22" fmla="*/ 5582 w 5582"/>
              <a:gd name="T23" fmla="*/ 272 h 338"/>
              <a:gd name="T24" fmla="*/ 5416 w 5582"/>
              <a:gd name="T25" fmla="*/ 66 h 338"/>
              <a:gd name="T26" fmla="*/ 5414 w 5582"/>
              <a:gd name="T27" fmla="*/ 5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582" h="338">
                <a:moveTo>
                  <a:pt x="5414" y="50"/>
                </a:moveTo>
                <a:cubicBezTo>
                  <a:pt x="5379" y="14"/>
                  <a:pt x="5379" y="14"/>
                  <a:pt x="5379" y="14"/>
                </a:cubicBezTo>
                <a:cubicBezTo>
                  <a:pt x="5363" y="5"/>
                  <a:pt x="5343" y="0"/>
                  <a:pt x="5321" y="0"/>
                </a:cubicBezTo>
                <a:cubicBezTo>
                  <a:pt x="242" y="0"/>
                  <a:pt x="242" y="0"/>
                  <a:pt x="242" y="0"/>
                </a:cubicBezTo>
                <a:cubicBezTo>
                  <a:pt x="216" y="0"/>
                  <a:pt x="193" y="7"/>
                  <a:pt x="175" y="18"/>
                </a:cubicBezTo>
                <a:cubicBezTo>
                  <a:pt x="146" y="61"/>
                  <a:pt x="146" y="61"/>
                  <a:pt x="146" y="61"/>
                </a:cubicBezTo>
                <a:cubicBezTo>
                  <a:pt x="146" y="63"/>
                  <a:pt x="146" y="64"/>
                  <a:pt x="146" y="66"/>
                </a:cubicBezTo>
                <a:cubicBezTo>
                  <a:pt x="91" y="143"/>
                  <a:pt x="91" y="143"/>
                  <a:pt x="91" y="143"/>
                </a:cubicBezTo>
                <a:cubicBezTo>
                  <a:pt x="0" y="278"/>
                  <a:pt x="0" y="278"/>
                  <a:pt x="0" y="278"/>
                </a:cubicBezTo>
                <a:cubicBezTo>
                  <a:pt x="5" y="312"/>
                  <a:pt x="45" y="338"/>
                  <a:pt x="95" y="338"/>
                </a:cubicBezTo>
                <a:cubicBezTo>
                  <a:pt x="5486" y="338"/>
                  <a:pt x="5486" y="338"/>
                  <a:pt x="5486" y="338"/>
                </a:cubicBezTo>
                <a:cubicBezTo>
                  <a:pt x="5539" y="338"/>
                  <a:pt x="5582" y="308"/>
                  <a:pt x="5582" y="272"/>
                </a:cubicBezTo>
                <a:cubicBezTo>
                  <a:pt x="5416" y="66"/>
                  <a:pt x="5416" y="66"/>
                  <a:pt x="5416" y="66"/>
                </a:cubicBezTo>
                <a:cubicBezTo>
                  <a:pt x="5416" y="60"/>
                  <a:pt x="5415" y="55"/>
                  <a:pt x="5414" y="50"/>
                </a:cubicBezTo>
                <a:close/>
              </a:path>
            </a:pathLst>
          </a:custGeom>
          <a:solidFill>
            <a:srgbClr val="917C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519113" y="5505450"/>
            <a:ext cx="11149012" cy="569913"/>
          </a:xfrm>
          <a:custGeom>
            <a:avLst/>
            <a:gdLst>
              <a:gd name="T0" fmla="*/ 5403 w 5569"/>
              <a:gd name="T1" fmla="*/ 53 h 285"/>
              <a:gd name="T2" fmla="*/ 5363 w 5569"/>
              <a:gd name="T3" fmla="*/ 10 h 285"/>
              <a:gd name="T4" fmla="*/ 5308 w 5569"/>
              <a:gd name="T5" fmla="*/ 0 h 285"/>
              <a:gd name="T6" fmla="*/ 229 w 5569"/>
              <a:gd name="T7" fmla="*/ 0 h 285"/>
              <a:gd name="T8" fmla="*/ 165 w 5569"/>
              <a:gd name="T9" fmla="*/ 14 h 285"/>
              <a:gd name="T10" fmla="*/ 0 w 5569"/>
              <a:gd name="T11" fmla="*/ 258 h 285"/>
              <a:gd name="T12" fmla="*/ 82 w 5569"/>
              <a:gd name="T13" fmla="*/ 285 h 285"/>
              <a:gd name="T14" fmla="*/ 5473 w 5569"/>
              <a:gd name="T15" fmla="*/ 285 h 285"/>
              <a:gd name="T16" fmla="*/ 5569 w 5569"/>
              <a:gd name="T17" fmla="*/ 229 h 285"/>
              <a:gd name="T18" fmla="*/ 5403 w 5569"/>
              <a:gd name="T19" fmla="*/ 56 h 285"/>
              <a:gd name="T20" fmla="*/ 5403 w 5569"/>
              <a:gd name="T21" fmla="*/ 53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569" h="285">
                <a:moveTo>
                  <a:pt x="5403" y="53"/>
                </a:moveTo>
                <a:cubicBezTo>
                  <a:pt x="5363" y="10"/>
                  <a:pt x="5363" y="10"/>
                  <a:pt x="5363" y="10"/>
                </a:cubicBezTo>
                <a:cubicBezTo>
                  <a:pt x="5347" y="4"/>
                  <a:pt x="5328" y="0"/>
                  <a:pt x="5308" y="0"/>
                </a:cubicBezTo>
                <a:cubicBezTo>
                  <a:pt x="229" y="0"/>
                  <a:pt x="229" y="0"/>
                  <a:pt x="229" y="0"/>
                </a:cubicBezTo>
                <a:cubicBezTo>
                  <a:pt x="205" y="0"/>
                  <a:pt x="182" y="5"/>
                  <a:pt x="165" y="14"/>
                </a:cubicBezTo>
                <a:cubicBezTo>
                  <a:pt x="0" y="258"/>
                  <a:pt x="0" y="258"/>
                  <a:pt x="0" y="258"/>
                </a:cubicBezTo>
                <a:cubicBezTo>
                  <a:pt x="17" y="275"/>
                  <a:pt x="47" y="285"/>
                  <a:pt x="82" y="285"/>
                </a:cubicBezTo>
                <a:cubicBezTo>
                  <a:pt x="5473" y="285"/>
                  <a:pt x="5473" y="285"/>
                  <a:pt x="5473" y="285"/>
                </a:cubicBezTo>
                <a:cubicBezTo>
                  <a:pt x="5526" y="285"/>
                  <a:pt x="5569" y="260"/>
                  <a:pt x="5569" y="229"/>
                </a:cubicBezTo>
                <a:cubicBezTo>
                  <a:pt x="5403" y="56"/>
                  <a:pt x="5403" y="56"/>
                  <a:pt x="5403" y="56"/>
                </a:cubicBezTo>
                <a:cubicBezTo>
                  <a:pt x="5403" y="55"/>
                  <a:pt x="5403" y="54"/>
                  <a:pt x="5403" y="53"/>
                </a:cubicBezTo>
                <a:close/>
              </a:path>
            </a:pathLst>
          </a:custGeom>
          <a:solidFill>
            <a:srgbClr val="9A86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71513" y="5270500"/>
            <a:ext cx="10780712" cy="573088"/>
          </a:xfrm>
          <a:custGeom>
            <a:avLst/>
            <a:gdLst>
              <a:gd name="T0" fmla="*/ 5173 w 5385"/>
              <a:gd name="T1" fmla="*/ 6 h 286"/>
              <a:gd name="T2" fmla="*/ 5132 w 5385"/>
              <a:gd name="T3" fmla="*/ 0 h 286"/>
              <a:gd name="T4" fmla="*/ 217 w 5385"/>
              <a:gd name="T5" fmla="*/ 0 h 286"/>
              <a:gd name="T6" fmla="*/ 173 w 5385"/>
              <a:gd name="T7" fmla="*/ 7 h 286"/>
              <a:gd name="T8" fmla="*/ 0 w 5385"/>
              <a:gd name="T9" fmla="*/ 263 h 286"/>
              <a:gd name="T10" fmla="*/ 75 w 5385"/>
              <a:gd name="T11" fmla="*/ 286 h 286"/>
              <a:gd name="T12" fmla="*/ 5292 w 5385"/>
              <a:gd name="T13" fmla="*/ 286 h 286"/>
              <a:gd name="T14" fmla="*/ 5385 w 5385"/>
              <a:gd name="T15" fmla="*/ 231 h 286"/>
              <a:gd name="T16" fmla="*/ 5173 w 5385"/>
              <a:gd name="T17" fmla="*/ 6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85" h="286">
                <a:moveTo>
                  <a:pt x="5173" y="6"/>
                </a:moveTo>
                <a:cubicBezTo>
                  <a:pt x="5161" y="2"/>
                  <a:pt x="5147" y="0"/>
                  <a:pt x="5132" y="0"/>
                </a:cubicBezTo>
                <a:cubicBezTo>
                  <a:pt x="217" y="0"/>
                  <a:pt x="217" y="0"/>
                  <a:pt x="217" y="0"/>
                </a:cubicBezTo>
                <a:cubicBezTo>
                  <a:pt x="201" y="0"/>
                  <a:pt x="186" y="2"/>
                  <a:pt x="173" y="7"/>
                </a:cubicBezTo>
                <a:cubicBezTo>
                  <a:pt x="0" y="263"/>
                  <a:pt x="0" y="263"/>
                  <a:pt x="0" y="263"/>
                </a:cubicBezTo>
                <a:cubicBezTo>
                  <a:pt x="17" y="277"/>
                  <a:pt x="44" y="286"/>
                  <a:pt x="75" y="286"/>
                </a:cubicBezTo>
                <a:cubicBezTo>
                  <a:pt x="5292" y="286"/>
                  <a:pt x="5292" y="286"/>
                  <a:pt x="5292" y="286"/>
                </a:cubicBezTo>
                <a:cubicBezTo>
                  <a:pt x="5342" y="286"/>
                  <a:pt x="5383" y="262"/>
                  <a:pt x="5385" y="231"/>
                </a:cubicBezTo>
                <a:lnTo>
                  <a:pt x="5173" y="6"/>
                </a:lnTo>
                <a:close/>
              </a:path>
            </a:pathLst>
          </a:custGeom>
          <a:solidFill>
            <a:srgbClr val="A590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7934325" y="5724525"/>
            <a:ext cx="1393825" cy="179388"/>
          </a:xfrm>
          <a:custGeom>
            <a:avLst/>
            <a:gdLst>
              <a:gd name="T0" fmla="*/ 30 w 696"/>
              <a:gd name="T1" fmla="*/ 0 h 89"/>
              <a:gd name="T2" fmla="*/ 0 w 696"/>
              <a:gd name="T3" fmla="*/ 30 h 89"/>
              <a:gd name="T4" fmla="*/ 0 w 696"/>
              <a:gd name="T5" fmla="*/ 30 h 89"/>
              <a:gd name="T6" fmla="*/ 0 w 696"/>
              <a:gd name="T7" fmla="*/ 60 h 89"/>
              <a:gd name="T8" fmla="*/ 30 w 696"/>
              <a:gd name="T9" fmla="*/ 89 h 89"/>
              <a:gd name="T10" fmla="*/ 667 w 696"/>
              <a:gd name="T11" fmla="*/ 89 h 89"/>
              <a:gd name="T12" fmla="*/ 696 w 696"/>
              <a:gd name="T13" fmla="*/ 60 h 89"/>
              <a:gd name="T14" fmla="*/ 696 w 696"/>
              <a:gd name="T15" fmla="*/ 30 h 89"/>
              <a:gd name="T16" fmla="*/ 696 w 696"/>
              <a:gd name="T17" fmla="*/ 30 h 89"/>
              <a:gd name="T18" fmla="*/ 667 w 696"/>
              <a:gd name="T19" fmla="*/ 0 h 89"/>
              <a:gd name="T20" fmla="*/ 30 w 696"/>
              <a:gd name="T21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6" h="89">
                <a:moveTo>
                  <a:pt x="30" y="0"/>
                </a:moveTo>
                <a:cubicBezTo>
                  <a:pt x="13" y="0"/>
                  <a:pt x="0" y="14"/>
                  <a:pt x="0" y="3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76"/>
                  <a:pt x="13" y="89"/>
                  <a:pt x="30" y="89"/>
                </a:cubicBezTo>
                <a:cubicBezTo>
                  <a:pt x="667" y="89"/>
                  <a:pt x="667" y="89"/>
                  <a:pt x="667" y="89"/>
                </a:cubicBezTo>
                <a:cubicBezTo>
                  <a:pt x="683" y="89"/>
                  <a:pt x="696" y="76"/>
                  <a:pt x="696" y="60"/>
                </a:cubicBezTo>
                <a:cubicBezTo>
                  <a:pt x="696" y="30"/>
                  <a:pt x="696" y="30"/>
                  <a:pt x="696" y="30"/>
                </a:cubicBezTo>
                <a:cubicBezTo>
                  <a:pt x="696" y="30"/>
                  <a:pt x="696" y="30"/>
                  <a:pt x="696" y="30"/>
                </a:cubicBezTo>
                <a:cubicBezTo>
                  <a:pt x="696" y="14"/>
                  <a:pt x="683" y="0"/>
                  <a:pt x="667" y="0"/>
                </a:cubicBezTo>
                <a:lnTo>
                  <a:pt x="30" y="0"/>
                </a:lnTo>
                <a:close/>
              </a:path>
            </a:pathLst>
          </a:custGeom>
          <a:solidFill>
            <a:srgbClr val="E1F0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9407525" y="5130800"/>
            <a:ext cx="1393825" cy="773113"/>
          </a:xfrm>
          <a:custGeom>
            <a:avLst/>
            <a:gdLst>
              <a:gd name="T0" fmla="*/ 30 w 696"/>
              <a:gd name="T1" fmla="*/ 0 h 386"/>
              <a:gd name="T2" fmla="*/ 0 w 696"/>
              <a:gd name="T3" fmla="*/ 30 h 386"/>
              <a:gd name="T4" fmla="*/ 0 w 696"/>
              <a:gd name="T5" fmla="*/ 30 h 386"/>
              <a:gd name="T6" fmla="*/ 0 w 696"/>
              <a:gd name="T7" fmla="*/ 90 h 386"/>
              <a:gd name="T8" fmla="*/ 0 w 696"/>
              <a:gd name="T9" fmla="*/ 149 h 386"/>
              <a:gd name="T10" fmla="*/ 0 w 696"/>
              <a:gd name="T11" fmla="*/ 208 h 386"/>
              <a:gd name="T12" fmla="*/ 0 w 696"/>
              <a:gd name="T13" fmla="*/ 268 h 386"/>
              <a:gd name="T14" fmla="*/ 0 w 696"/>
              <a:gd name="T15" fmla="*/ 327 h 386"/>
              <a:gd name="T16" fmla="*/ 0 w 696"/>
              <a:gd name="T17" fmla="*/ 357 h 386"/>
              <a:gd name="T18" fmla="*/ 30 w 696"/>
              <a:gd name="T19" fmla="*/ 386 h 386"/>
              <a:gd name="T20" fmla="*/ 667 w 696"/>
              <a:gd name="T21" fmla="*/ 386 h 386"/>
              <a:gd name="T22" fmla="*/ 696 w 696"/>
              <a:gd name="T23" fmla="*/ 357 h 386"/>
              <a:gd name="T24" fmla="*/ 696 w 696"/>
              <a:gd name="T25" fmla="*/ 327 h 386"/>
              <a:gd name="T26" fmla="*/ 696 w 696"/>
              <a:gd name="T27" fmla="*/ 268 h 386"/>
              <a:gd name="T28" fmla="*/ 696 w 696"/>
              <a:gd name="T29" fmla="*/ 208 h 386"/>
              <a:gd name="T30" fmla="*/ 696 w 696"/>
              <a:gd name="T31" fmla="*/ 149 h 386"/>
              <a:gd name="T32" fmla="*/ 696 w 696"/>
              <a:gd name="T33" fmla="*/ 90 h 386"/>
              <a:gd name="T34" fmla="*/ 696 w 696"/>
              <a:gd name="T35" fmla="*/ 30 h 386"/>
              <a:gd name="T36" fmla="*/ 696 w 696"/>
              <a:gd name="T37" fmla="*/ 30 h 386"/>
              <a:gd name="T38" fmla="*/ 667 w 696"/>
              <a:gd name="T39" fmla="*/ 0 h 386"/>
              <a:gd name="T40" fmla="*/ 30 w 696"/>
              <a:gd name="T41" fmla="*/ 0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96" h="386">
                <a:moveTo>
                  <a:pt x="30" y="0"/>
                </a:moveTo>
                <a:cubicBezTo>
                  <a:pt x="13" y="0"/>
                  <a:pt x="0" y="14"/>
                  <a:pt x="0" y="3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208"/>
                  <a:pt x="0" y="208"/>
                  <a:pt x="0" y="208"/>
                </a:cubicBezTo>
                <a:cubicBezTo>
                  <a:pt x="0" y="268"/>
                  <a:pt x="0" y="268"/>
                  <a:pt x="0" y="268"/>
                </a:cubicBezTo>
                <a:cubicBezTo>
                  <a:pt x="0" y="327"/>
                  <a:pt x="0" y="327"/>
                  <a:pt x="0" y="327"/>
                </a:cubicBezTo>
                <a:cubicBezTo>
                  <a:pt x="0" y="357"/>
                  <a:pt x="0" y="357"/>
                  <a:pt x="0" y="357"/>
                </a:cubicBezTo>
                <a:cubicBezTo>
                  <a:pt x="0" y="373"/>
                  <a:pt x="13" y="386"/>
                  <a:pt x="30" y="386"/>
                </a:cubicBezTo>
                <a:cubicBezTo>
                  <a:pt x="667" y="386"/>
                  <a:pt x="667" y="386"/>
                  <a:pt x="667" y="386"/>
                </a:cubicBezTo>
                <a:cubicBezTo>
                  <a:pt x="683" y="386"/>
                  <a:pt x="696" y="373"/>
                  <a:pt x="696" y="357"/>
                </a:cubicBezTo>
                <a:cubicBezTo>
                  <a:pt x="696" y="327"/>
                  <a:pt x="696" y="327"/>
                  <a:pt x="696" y="327"/>
                </a:cubicBezTo>
                <a:cubicBezTo>
                  <a:pt x="696" y="268"/>
                  <a:pt x="696" y="268"/>
                  <a:pt x="696" y="268"/>
                </a:cubicBezTo>
                <a:cubicBezTo>
                  <a:pt x="696" y="208"/>
                  <a:pt x="696" y="208"/>
                  <a:pt x="696" y="208"/>
                </a:cubicBezTo>
                <a:cubicBezTo>
                  <a:pt x="696" y="149"/>
                  <a:pt x="696" y="149"/>
                  <a:pt x="696" y="149"/>
                </a:cubicBezTo>
                <a:cubicBezTo>
                  <a:pt x="696" y="90"/>
                  <a:pt x="696" y="90"/>
                  <a:pt x="696" y="90"/>
                </a:cubicBezTo>
                <a:cubicBezTo>
                  <a:pt x="696" y="30"/>
                  <a:pt x="696" y="30"/>
                  <a:pt x="696" y="30"/>
                </a:cubicBezTo>
                <a:cubicBezTo>
                  <a:pt x="696" y="30"/>
                  <a:pt x="696" y="30"/>
                  <a:pt x="696" y="30"/>
                </a:cubicBezTo>
                <a:cubicBezTo>
                  <a:pt x="696" y="14"/>
                  <a:pt x="683" y="0"/>
                  <a:pt x="667" y="0"/>
                </a:cubicBezTo>
                <a:lnTo>
                  <a:pt x="30" y="0"/>
                </a:lnTo>
                <a:close/>
              </a:path>
            </a:pathLst>
          </a:cu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6346825" y="4860925"/>
            <a:ext cx="1393825" cy="1042988"/>
          </a:xfrm>
          <a:custGeom>
            <a:avLst/>
            <a:gdLst>
              <a:gd name="T0" fmla="*/ 45 w 696"/>
              <a:gd name="T1" fmla="*/ 0 h 520"/>
              <a:gd name="T2" fmla="*/ 0 w 696"/>
              <a:gd name="T3" fmla="*/ 45 h 520"/>
              <a:gd name="T4" fmla="*/ 0 w 696"/>
              <a:gd name="T5" fmla="*/ 45 h 520"/>
              <a:gd name="T6" fmla="*/ 0 w 696"/>
              <a:gd name="T7" fmla="*/ 105 h 520"/>
              <a:gd name="T8" fmla="*/ 0 w 696"/>
              <a:gd name="T9" fmla="*/ 164 h 520"/>
              <a:gd name="T10" fmla="*/ 0 w 696"/>
              <a:gd name="T11" fmla="*/ 224 h 520"/>
              <a:gd name="T12" fmla="*/ 0 w 696"/>
              <a:gd name="T13" fmla="*/ 283 h 520"/>
              <a:gd name="T14" fmla="*/ 0 w 696"/>
              <a:gd name="T15" fmla="*/ 342 h 520"/>
              <a:gd name="T16" fmla="*/ 0 w 696"/>
              <a:gd name="T17" fmla="*/ 402 h 520"/>
              <a:gd name="T18" fmla="*/ 0 w 696"/>
              <a:gd name="T19" fmla="*/ 461 h 520"/>
              <a:gd name="T20" fmla="*/ 0 w 696"/>
              <a:gd name="T21" fmla="*/ 475 h 520"/>
              <a:gd name="T22" fmla="*/ 45 w 696"/>
              <a:gd name="T23" fmla="*/ 520 h 520"/>
              <a:gd name="T24" fmla="*/ 651 w 696"/>
              <a:gd name="T25" fmla="*/ 520 h 520"/>
              <a:gd name="T26" fmla="*/ 696 w 696"/>
              <a:gd name="T27" fmla="*/ 475 h 520"/>
              <a:gd name="T28" fmla="*/ 696 w 696"/>
              <a:gd name="T29" fmla="*/ 461 h 520"/>
              <a:gd name="T30" fmla="*/ 696 w 696"/>
              <a:gd name="T31" fmla="*/ 402 h 520"/>
              <a:gd name="T32" fmla="*/ 696 w 696"/>
              <a:gd name="T33" fmla="*/ 342 h 520"/>
              <a:gd name="T34" fmla="*/ 696 w 696"/>
              <a:gd name="T35" fmla="*/ 283 h 520"/>
              <a:gd name="T36" fmla="*/ 696 w 696"/>
              <a:gd name="T37" fmla="*/ 224 h 520"/>
              <a:gd name="T38" fmla="*/ 696 w 696"/>
              <a:gd name="T39" fmla="*/ 164 h 520"/>
              <a:gd name="T40" fmla="*/ 696 w 696"/>
              <a:gd name="T41" fmla="*/ 105 h 520"/>
              <a:gd name="T42" fmla="*/ 696 w 696"/>
              <a:gd name="T43" fmla="*/ 45 h 520"/>
              <a:gd name="T44" fmla="*/ 696 w 696"/>
              <a:gd name="T45" fmla="*/ 45 h 520"/>
              <a:gd name="T46" fmla="*/ 651 w 696"/>
              <a:gd name="T47" fmla="*/ 0 h 520"/>
              <a:gd name="T48" fmla="*/ 45 w 696"/>
              <a:gd name="T49" fmla="*/ 0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96" h="520">
                <a:moveTo>
                  <a:pt x="45" y="0"/>
                </a:moveTo>
                <a:cubicBezTo>
                  <a:pt x="20" y="0"/>
                  <a:pt x="0" y="20"/>
                  <a:pt x="0" y="45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05"/>
                  <a:pt x="0" y="105"/>
                  <a:pt x="0" y="105"/>
                </a:cubicBezTo>
                <a:cubicBezTo>
                  <a:pt x="0" y="164"/>
                  <a:pt x="0" y="164"/>
                  <a:pt x="0" y="164"/>
                </a:cubicBezTo>
                <a:cubicBezTo>
                  <a:pt x="0" y="224"/>
                  <a:pt x="0" y="224"/>
                  <a:pt x="0" y="224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342"/>
                  <a:pt x="0" y="342"/>
                  <a:pt x="0" y="342"/>
                </a:cubicBezTo>
                <a:cubicBezTo>
                  <a:pt x="0" y="402"/>
                  <a:pt x="0" y="402"/>
                  <a:pt x="0" y="402"/>
                </a:cubicBezTo>
                <a:cubicBezTo>
                  <a:pt x="0" y="461"/>
                  <a:pt x="0" y="461"/>
                  <a:pt x="0" y="461"/>
                </a:cubicBezTo>
                <a:cubicBezTo>
                  <a:pt x="0" y="475"/>
                  <a:pt x="0" y="475"/>
                  <a:pt x="0" y="475"/>
                </a:cubicBezTo>
                <a:cubicBezTo>
                  <a:pt x="0" y="500"/>
                  <a:pt x="20" y="520"/>
                  <a:pt x="45" y="520"/>
                </a:cubicBezTo>
                <a:cubicBezTo>
                  <a:pt x="651" y="520"/>
                  <a:pt x="651" y="520"/>
                  <a:pt x="651" y="520"/>
                </a:cubicBezTo>
                <a:cubicBezTo>
                  <a:pt x="676" y="520"/>
                  <a:pt x="696" y="500"/>
                  <a:pt x="696" y="475"/>
                </a:cubicBezTo>
                <a:cubicBezTo>
                  <a:pt x="696" y="461"/>
                  <a:pt x="696" y="461"/>
                  <a:pt x="696" y="461"/>
                </a:cubicBezTo>
                <a:cubicBezTo>
                  <a:pt x="696" y="402"/>
                  <a:pt x="696" y="402"/>
                  <a:pt x="696" y="402"/>
                </a:cubicBezTo>
                <a:cubicBezTo>
                  <a:pt x="696" y="342"/>
                  <a:pt x="696" y="342"/>
                  <a:pt x="696" y="342"/>
                </a:cubicBezTo>
                <a:cubicBezTo>
                  <a:pt x="696" y="283"/>
                  <a:pt x="696" y="283"/>
                  <a:pt x="696" y="283"/>
                </a:cubicBezTo>
                <a:cubicBezTo>
                  <a:pt x="696" y="224"/>
                  <a:pt x="696" y="224"/>
                  <a:pt x="696" y="224"/>
                </a:cubicBezTo>
                <a:cubicBezTo>
                  <a:pt x="696" y="164"/>
                  <a:pt x="696" y="164"/>
                  <a:pt x="696" y="164"/>
                </a:cubicBezTo>
                <a:cubicBezTo>
                  <a:pt x="696" y="105"/>
                  <a:pt x="696" y="105"/>
                  <a:pt x="696" y="105"/>
                </a:cubicBezTo>
                <a:cubicBezTo>
                  <a:pt x="696" y="45"/>
                  <a:pt x="696" y="45"/>
                  <a:pt x="696" y="45"/>
                </a:cubicBezTo>
                <a:cubicBezTo>
                  <a:pt x="696" y="45"/>
                  <a:pt x="696" y="45"/>
                  <a:pt x="696" y="45"/>
                </a:cubicBezTo>
                <a:cubicBezTo>
                  <a:pt x="696" y="20"/>
                  <a:pt x="676" y="0"/>
                  <a:pt x="651" y="0"/>
                </a:cubicBezTo>
                <a:lnTo>
                  <a:pt x="45" y="0"/>
                </a:lnTo>
                <a:close/>
              </a:path>
            </a:pathLst>
          </a:custGeom>
          <a:solidFill>
            <a:srgbClr val="94AC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1276350" y="4833938"/>
            <a:ext cx="1393825" cy="1069975"/>
          </a:xfrm>
          <a:custGeom>
            <a:avLst/>
            <a:gdLst>
              <a:gd name="T0" fmla="*/ 59 w 696"/>
              <a:gd name="T1" fmla="*/ 0 h 534"/>
              <a:gd name="T2" fmla="*/ 0 w 696"/>
              <a:gd name="T3" fmla="*/ 59 h 534"/>
              <a:gd name="T4" fmla="*/ 0 w 696"/>
              <a:gd name="T5" fmla="*/ 59 h 534"/>
              <a:gd name="T6" fmla="*/ 0 w 696"/>
              <a:gd name="T7" fmla="*/ 119 h 534"/>
              <a:gd name="T8" fmla="*/ 0 w 696"/>
              <a:gd name="T9" fmla="*/ 178 h 534"/>
              <a:gd name="T10" fmla="*/ 0 w 696"/>
              <a:gd name="T11" fmla="*/ 238 h 534"/>
              <a:gd name="T12" fmla="*/ 0 w 696"/>
              <a:gd name="T13" fmla="*/ 297 h 534"/>
              <a:gd name="T14" fmla="*/ 0 w 696"/>
              <a:gd name="T15" fmla="*/ 356 h 534"/>
              <a:gd name="T16" fmla="*/ 0 w 696"/>
              <a:gd name="T17" fmla="*/ 416 h 534"/>
              <a:gd name="T18" fmla="*/ 0 w 696"/>
              <a:gd name="T19" fmla="*/ 475 h 534"/>
              <a:gd name="T20" fmla="*/ 0 w 696"/>
              <a:gd name="T21" fmla="*/ 475 h 534"/>
              <a:gd name="T22" fmla="*/ 59 w 696"/>
              <a:gd name="T23" fmla="*/ 534 h 534"/>
              <a:gd name="T24" fmla="*/ 636 w 696"/>
              <a:gd name="T25" fmla="*/ 534 h 534"/>
              <a:gd name="T26" fmla="*/ 696 w 696"/>
              <a:gd name="T27" fmla="*/ 475 h 534"/>
              <a:gd name="T28" fmla="*/ 696 w 696"/>
              <a:gd name="T29" fmla="*/ 475 h 534"/>
              <a:gd name="T30" fmla="*/ 696 w 696"/>
              <a:gd name="T31" fmla="*/ 416 h 534"/>
              <a:gd name="T32" fmla="*/ 696 w 696"/>
              <a:gd name="T33" fmla="*/ 356 h 534"/>
              <a:gd name="T34" fmla="*/ 696 w 696"/>
              <a:gd name="T35" fmla="*/ 297 h 534"/>
              <a:gd name="T36" fmla="*/ 696 w 696"/>
              <a:gd name="T37" fmla="*/ 238 h 534"/>
              <a:gd name="T38" fmla="*/ 696 w 696"/>
              <a:gd name="T39" fmla="*/ 178 h 534"/>
              <a:gd name="T40" fmla="*/ 696 w 696"/>
              <a:gd name="T41" fmla="*/ 119 h 534"/>
              <a:gd name="T42" fmla="*/ 696 w 696"/>
              <a:gd name="T43" fmla="*/ 59 h 534"/>
              <a:gd name="T44" fmla="*/ 696 w 696"/>
              <a:gd name="T45" fmla="*/ 59 h 534"/>
              <a:gd name="T46" fmla="*/ 636 w 696"/>
              <a:gd name="T47" fmla="*/ 0 h 534"/>
              <a:gd name="T48" fmla="*/ 59 w 696"/>
              <a:gd name="T49" fmla="*/ 0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96" h="534">
                <a:moveTo>
                  <a:pt x="59" y="0"/>
                </a:moveTo>
                <a:cubicBezTo>
                  <a:pt x="26" y="0"/>
                  <a:pt x="0" y="27"/>
                  <a:pt x="0" y="59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78"/>
                  <a:pt x="0" y="178"/>
                  <a:pt x="0" y="178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297"/>
                  <a:pt x="0" y="297"/>
                  <a:pt x="0" y="297"/>
                </a:cubicBezTo>
                <a:cubicBezTo>
                  <a:pt x="0" y="356"/>
                  <a:pt x="0" y="356"/>
                  <a:pt x="0" y="356"/>
                </a:cubicBezTo>
                <a:cubicBezTo>
                  <a:pt x="0" y="416"/>
                  <a:pt x="0" y="416"/>
                  <a:pt x="0" y="416"/>
                </a:cubicBezTo>
                <a:cubicBezTo>
                  <a:pt x="0" y="475"/>
                  <a:pt x="0" y="475"/>
                  <a:pt x="0" y="475"/>
                </a:cubicBezTo>
                <a:cubicBezTo>
                  <a:pt x="0" y="475"/>
                  <a:pt x="0" y="475"/>
                  <a:pt x="0" y="475"/>
                </a:cubicBezTo>
                <a:cubicBezTo>
                  <a:pt x="0" y="508"/>
                  <a:pt x="26" y="534"/>
                  <a:pt x="59" y="534"/>
                </a:cubicBezTo>
                <a:cubicBezTo>
                  <a:pt x="636" y="534"/>
                  <a:pt x="636" y="534"/>
                  <a:pt x="636" y="534"/>
                </a:cubicBezTo>
                <a:cubicBezTo>
                  <a:pt x="669" y="534"/>
                  <a:pt x="696" y="508"/>
                  <a:pt x="696" y="475"/>
                </a:cubicBezTo>
                <a:cubicBezTo>
                  <a:pt x="696" y="475"/>
                  <a:pt x="696" y="475"/>
                  <a:pt x="696" y="475"/>
                </a:cubicBezTo>
                <a:cubicBezTo>
                  <a:pt x="696" y="416"/>
                  <a:pt x="696" y="416"/>
                  <a:pt x="696" y="416"/>
                </a:cubicBezTo>
                <a:cubicBezTo>
                  <a:pt x="696" y="356"/>
                  <a:pt x="696" y="356"/>
                  <a:pt x="696" y="356"/>
                </a:cubicBezTo>
                <a:cubicBezTo>
                  <a:pt x="696" y="297"/>
                  <a:pt x="696" y="297"/>
                  <a:pt x="696" y="297"/>
                </a:cubicBezTo>
                <a:cubicBezTo>
                  <a:pt x="696" y="238"/>
                  <a:pt x="696" y="238"/>
                  <a:pt x="696" y="238"/>
                </a:cubicBezTo>
                <a:cubicBezTo>
                  <a:pt x="696" y="178"/>
                  <a:pt x="696" y="178"/>
                  <a:pt x="696" y="178"/>
                </a:cubicBezTo>
                <a:cubicBezTo>
                  <a:pt x="696" y="119"/>
                  <a:pt x="696" y="119"/>
                  <a:pt x="696" y="119"/>
                </a:cubicBezTo>
                <a:cubicBezTo>
                  <a:pt x="696" y="59"/>
                  <a:pt x="696" y="59"/>
                  <a:pt x="696" y="59"/>
                </a:cubicBezTo>
                <a:cubicBezTo>
                  <a:pt x="696" y="59"/>
                  <a:pt x="696" y="59"/>
                  <a:pt x="696" y="59"/>
                </a:cubicBezTo>
                <a:cubicBezTo>
                  <a:pt x="696" y="27"/>
                  <a:pt x="669" y="0"/>
                  <a:pt x="636" y="0"/>
                </a:cubicBezTo>
                <a:lnTo>
                  <a:pt x="59" y="0"/>
                </a:lnTo>
                <a:close/>
              </a:path>
            </a:pathLst>
          </a:custGeom>
          <a:solidFill>
            <a:srgbClr val="7ABA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2978150" y="1501775"/>
            <a:ext cx="1392237" cy="4402138"/>
          </a:xfrm>
          <a:custGeom>
            <a:avLst/>
            <a:gdLst>
              <a:gd name="T0" fmla="*/ 0 w 696"/>
              <a:gd name="T1" fmla="*/ 60 h 2197"/>
              <a:gd name="T2" fmla="*/ 0 w 696"/>
              <a:gd name="T3" fmla="*/ 119 h 2197"/>
              <a:gd name="T4" fmla="*/ 0 w 696"/>
              <a:gd name="T5" fmla="*/ 238 h 2197"/>
              <a:gd name="T6" fmla="*/ 0 w 696"/>
              <a:gd name="T7" fmla="*/ 356 h 2197"/>
              <a:gd name="T8" fmla="*/ 0 w 696"/>
              <a:gd name="T9" fmla="*/ 475 h 2197"/>
              <a:gd name="T10" fmla="*/ 0 w 696"/>
              <a:gd name="T11" fmla="*/ 594 h 2197"/>
              <a:gd name="T12" fmla="*/ 0 w 696"/>
              <a:gd name="T13" fmla="*/ 713 h 2197"/>
              <a:gd name="T14" fmla="*/ 0 w 696"/>
              <a:gd name="T15" fmla="*/ 832 h 2197"/>
              <a:gd name="T16" fmla="*/ 0 w 696"/>
              <a:gd name="T17" fmla="*/ 950 h 2197"/>
              <a:gd name="T18" fmla="*/ 0 w 696"/>
              <a:gd name="T19" fmla="*/ 1069 h 2197"/>
              <a:gd name="T20" fmla="*/ 0 w 696"/>
              <a:gd name="T21" fmla="*/ 1188 h 2197"/>
              <a:gd name="T22" fmla="*/ 0 w 696"/>
              <a:gd name="T23" fmla="*/ 1307 h 2197"/>
              <a:gd name="T24" fmla="*/ 0 w 696"/>
              <a:gd name="T25" fmla="*/ 1425 h 2197"/>
              <a:gd name="T26" fmla="*/ 0 w 696"/>
              <a:gd name="T27" fmla="*/ 1544 h 2197"/>
              <a:gd name="T28" fmla="*/ 0 w 696"/>
              <a:gd name="T29" fmla="*/ 1663 h 2197"/>
              <a:gd name="T30" fmla="*/ 0 w 696"/>
              <a:gd name="T31" fmla="*/ 1782 h 2197"/>
              <a:gd name="T32" fmla="*/ 0 w 696"/>
              <a:gd name="T33" fmla="*/ 1901 h 2197"/>
              <a:gd name="T34" fmla="*/ 0 w 696"/>
              <a:gd name="T35" fmla="*/ 2019 h 2197"/>
              <a:gd name="T36" fmla="*/ 0 w 696"/>
              <a:gd name="T37" fmla="*/ 2138 h 2197"/>
              <a:gd name="T38" fmla="*/ 59 w 696"/>
              <a:gd name="T39" fmla="*/ 2197 h 2197"/>
              <a:gd name="T40" fmla="*/ 696 w 696"/>
              <a:gd name="T41" fmla="*/ 2138 h 2197"/>
              <a:gd name="T42" fmla="*/ 696 w 696"/>
              <a:gd name="T43" fmla="*/ 2079 h 2197"/>
              <a:gd name="T44" fmla="*/ 696 w 696"/>
              <a:gd name="T45" fmla="*/ 1960 h 2197"/>
              <a:gd name="T46" fmla="*/ 696 w 696"/>
              <a:gd name="T47" fmla="*/ 1841 h 2197"/>
              <a:gd name="T48" fmla="*/ 696 w 696"/>
              <a:gd name="T49" fmla="*/ 1722 h 2197"/>
              <a:gd name="T50" fmla="*/ 696 w 696"/>
              <a:gd name="T51" fmla="*/ 1604 h 2197"/>
              <a:gd name="T52" fmla="*/ 696 w 696"/>
              <a:gd name="T53" fmla="*/ 1485 h 2197"/>
              <a:gd name="T54" fmla="*/ 696 w 696"/>
              <a:gd name="T55" fmla="*/ 1366 h 2197"/>
              <a:gd name="T56" fmla="*/ 696 w 696"/>
              <a:gd name="T57" fmla="*/ 1247 h 2197"/>
              <a:gd name="T58" fmla="*/ 696 w 696"/>
              <a:gd name="T59" fmla="*/ 1128 h 2197"/>
              <a:gd name="T60" fmla="*/ 696 w 696"/>
              <a:gd name="T61" fmla="*/ 1010 h 2197"/>
              <a:gd name="T62" fmla="*/ 696 w 696"/>
              <a:gd name="T63" fmla="*/ 891 h 2197"/>
              <a:gd name="T64" fmla="*/ 696 w 696"/>
              <a:gd name="T65" fmla="*/ 772 h 2197"/>
              <a:gd name="T66" fmla="*/ 696 w 696"/>
              <a:gd name="T67" fmla="*/ 653 h 2197"/>
              <a:gd name="T68" fmla="*/ 696 w 696"/>
              <a:gd name="T69" fmla="*/ 535 h 2197"/>
              <a:gd name="T70" fmla="*/ 696 w 696"/>
              <a:gd name="T71" fmla="*/ 416 h 2197"/>
              <a:gd name="T72" fmla="*/ 696 w 696"/>
              <a:gd name="T73" fmla="*/ 297 h 2197"/>
              <a:gd name="T74" fmla="*/ 696 w 696"/>
              <a:gd name="T75" fmla="*/ 178 h 2197"/>
              <a:gd name="T76" fmla="*/ 696 w 696"/>
              <a:gd name="T77" fmla="*/ 60 h 2197"/>
              <a:gd name="T78" fmla="*/ 636 w 696"/>
              <a:gd name="T79" fmla="*/ 0 h 2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96" h="2197">
                <a:moveTo>
                  <a:pt x="59" y="0"/>
                </a:moveTo>
                <a:cubicBezTo>
                  <a:pt x="26" y="0"/>
                  <a:pt x="0" y="27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78"/>
                  <a:pt x="0" y="178"/>
                  <a:pt x="0" y="178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297"/>
                  <a:pt x="0" y="297"/>
                  <a:pt x="0" y="297"/>
                </a:cubicBezTo>
                <a:cubicBezTo>
                  <a:pt x="0" y="356"/>
                  <a:pt x="0" y="356"/>
                  <a:pt x="0" y="356"/>
                </a:cubicBezTo>
                <a:cubicBezTo>
                  <a:pt x="0" y="416"/>
                  <a:pt x="0" y="416"/>
                  <a:pt x="0" y="416"/>
                </a:cubicBezTo>
                <a:cubicBezTo>
                  <a:pt x="0" y="475"/>
                  <a:pt x="0" y="475"/>
                  <a:pt x="0" y="475"/>
                </a:cubicBezTo>
                <a:cubicBezTo>
                  <a:pt x="0" y="535"/>
                  <a:pt x="0" y="535"/>
                  <a:pt x="0" y="535"/>
                </a:cubicBezTo>
                <a:cubicBezTo>
                  <a:pt x="0" y="594"/>
                  <a:pt x="0" y="594"/>
                  <a:pt x="0" y="594"/>
                </a:cubicBezTo>
                <a:cubicBezTo>
                  <a:pt x="0" y="653"/>
                  <a:pt x="0" y="653"/>
                  <a:pt x="0" y="653"/>
                </a:cubicBezTo>
                <a:cubicBezTo>
                  <a:pt x="0" y="713"/>
                  <a:pt x="0" y="713"/>
                  <a:pt x="0" y="713"/>
                </a:cubicBezTo>
                <a:cubicBezTo>
                  <a:pt x="0" y="772"/>
                  <a:pt x="0" y="772"/>
                  <a:pt x="0" y="772"/>
                </a:cubicBezTo>
                <a:cubicBezTo>
                  <a:pt x="0" y="832"/>
                  <a:pt x="0" y="832"/>
                  <a:pt x="0" y="832"/>
                </a:cubicBezTo>
                <a:cubicBezTo>
                  <a:pt x="0" y="891"/>
                  <a:pt x="0" y="891"/>
                  <a:pt x="0" y="891"/>
                </a:cubicBezTo>
                <a:cubicBezTo>
                  <a:pt x="0" y="950"/>
                  <a:pt x="0" y="950"/>
                  <a:pt x="0" y="950"/>
                </a:cubicBezTo>
                <a:cubicBezTo>
                  <a:pt x="0" y="1010"/>
                  <a:pt x="0" y="1010"/>
                  <a:pt x="0" y="1010"/>
                </a:cubicBezTo>
                <a:cubicBezTo>
                  <a:pt x="0" y="1069"/>
                  <a:pt x="0" y="1069"/>
                  <a:pt x="0" y="1069"/>
                </a:cubicBezTo>
                <a:cubicBezTo>
                  <a:pt x="0" y="1128"/>
                  <a:pt x="0" y="1128"/>
                  <a:pt x="0" y="1128"/>
                </a:cubicBezTo>
                <a:cubicBezTo>
                  <a:pt x="0" y="1188"/>
                  <a:pt x="0" y="1188"/>
                  <a:pt x="0" y="1188"/>
                </a:cubicBezTo>
                <a:cubicBezTo>
                  <a:pt x="0" y="1247"/>
                  <a:pt x="0" y="1247"/>
                  <a:pt x="0" y="1247"/>
                </a:cubicBezTo>
                <a:cubicBezTo>
                  <a:pt x="0" y="1307"/>
                  <a:pt x="0" y="1307"/>
                  <a:pt x="0" y="1307"/>
                </a:cubicBezTo>
                <a:cubicBezTo>
                  <a:pt x="0" y="1366"/>
                  <a:pt x="0" y="1366"/>
                  <a:pt x="0" y="1366"/>
                </a:cubicBezTo>
                <a:cubicBezTo>
                  <a:pt x="0" y="1425"/>
                  <a:pt x="0" y="1425"/>
                  <a:pt x="0" y="1425"/>
                </a:cubicBezTo>
                <a:cubicBezTo>
                  <a:pt x="0" y="1485"/>
                  <a:pt x="0" y="1485"/>
                  <a:pt x="0" y="1485"/>
                </a:cubicBezTo>
                <a:cubicBezTo>
                  <a:pt x="0" y="1544"/>
                  <a:pt x="0" y="1544"/>
                  <a:pt x="0" y="1544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0" y="1663"/>
                  <a:pt x="0" y="1663"/>
                  <a:pt x="0" y="1663"/>
                </a:cubicBezTo>
                <a:cubicBezTo>
                  <a:pt x="0" y="1722"/>
                  <a:pt x="0" y="1722"/>
                  <a:pt x="0" y="1722"/>
                </a:cubicBezTo>
                <a:cubicBezTo>
                  <a:pt x="0" y="1782"/>
                  <a:pt x="0" y="1782"/>
                  <a:pt x="0" y="1782"/>
                </a:cubicBezTo>
                <a:cubicBezTo>
                  <a:pt x="0" y="1841"/>
                  <a:pt x="0" y="1841"/>
                  <a:pt x="0" y="1841"/>
                </a:cubicBezTo>
                <a:cubicBezTo>
                  <a:pt x="0" y="1901"/>
                  <a:pt x="0" y="1901"/>
                  <a:pt x="0" y="1901"/>
                </a:cubicBezTo>
                <a:cubicBezTo>
                  <a:pt x="0" y="1960"/>
                  <a:pt x="0" y="1960"/>
                  <a:pt x="0" y="1960"/>
                </a:cubicBezTo>
                <a:cubicBezTo>
                  <a:pt x="0" y="2019"/>
                  <a:pt x="0" y="2019"/>
                  <a:pt x="0" y="2019"/>
                </a:cubicBezTo>
                <a:cubicBezTo>
                  <a:pt x="0" y="2079"/>
                  <a:pt x="0" y="2079"/>
                  <a:pt x="0" y="2079"/>
                </a:cubicBezTo>
                <a:cubicBezTo>
                  <a:pt x="0" y="2138"/>
                  <a:pt x="0" y="2138"/>
                  <a:pt x="0" y="2138"/>
                </a:cubicBezTo>
                <a:cubicBezTo>
                  <a:pt x="0" y="2138"/>
                  <a:pt x="0" y="2138"/>
                  <a:pt x="0" y="2138"/>
                </a:cubicBezTo>
                <a:cubicBezTo>
                  <a:pt x="0" y="2171"/>
                  <a:pt x="26" y="2197"/>
                  <a:pt x="59" y="2197"/>
                </a:cubicBezTo>
                <a:cubicBezTo>
                  <a:pt x="636" y="2197"/>
                  <a:pt x="636" y="2197"/>
                  <a:pt x="636" y="2197"/>
                </a:cubicBezTo>
                <a:cubicBezTo>
                  <a:pt x="669" y="2197"/>
                  <a:pt x="696" y="2171"/>
                  <a:pt x="696" y="2138"/>
                </a:cubicBezTo>
                <a:cubicBezTo>
                  <a:pt x="696" y="2138"/>
                  <a:pt x="696" y="2138"/>
                  <a:pt x="696" y="2138"/>
                </a:cubicBezTo>
                <a:cubicBezTo>
                  <a:pt x="696" y="2079"/>
                  <a:pt x="696" y="2079"/>
                  <a:pt x="696" y="2079"/>
                </a:cubicBezTo>
                <a:cubicBezTo>
                  <a:pt x="696" y="2019"/>
                  <a:pt x="696" y="2019"/>
                  <a:pt x="696" y="2019"/>
                </a:cubicBezTo>
                <a:cubicBezTo>
                  <a:pt x="696" y="1960"/>
                  <a:pt x="696" y="1960"/>
                  <a:pt x="696" y="1960"/>
                </a:cubicBezTo>
                <a:cubicBezTo>
                  <a:pt x="696" y="1901"/>
                  <a:pt x="696" y="1901"/>
                  <a:pt x="696" y="1901"/>
                </a:cubicBezTo>
                <a:cubicBezTo>
                  <a:pt x="696" y="1841"/>
                  <a:pt x="696" y="1841"/>
                  <a:pt x="696" y="1841"/>
                </a:cubicBezTo>
                <a:cubicBezTo>
                  <a:pt x="696" y="1782"/>
                  <a:pt x="696" y="1782"/>
                  <a:pt x="696" y="1782"/>
                </a:cubicBezTo>
                <a:cubicBezTo>
                  <a:pt x="696" y="1722"/>
                  <a:pt x="696" y="1722"/>
                  <a:pt x="696" y="1722"/>
                </a:cubicBezTo>
                <a:cubicBezTo>
                  <a:pt x="696" y="1663"/>
                  <a:pt x="696" y="1663"/>
                  <a:pt x="696" y="1663"/>
                </a:cubicBezTo>
                <a:cubicBezTo>
                  <a:pt x="696" y="1604"/>
                  <a:pt x="696" y="1604"/>
                  <a:pt x="696" y="1604"/>
                </a:cubicBezTo>
                <a:cubicBezTo>
                  <a:pt x="696" y="1544"/>
                  <a:pt x="696" y="1544"/>
                  <a:pt x="696" y="1544"/>
                </a:cubicBezTo>
                <a:cubicBezTo>
                  <a:pt x="696" y="1485"/>
                  <a:pt x="696" y="1485"/>
                  <a:pt x="696" y="1485"/>
                </a:cubicBezTo>
                <a:cubicBezTo>
                  <a:pt x="696" y="1425"/>
                  <a:pt x="696" y="1425"/>
                  <a:pt x="696" y="1425"/>
                </a:cubicBezTo>
                <a:cubicBezTo>
                  <a:pt x="696" y="1366"/>
                  <a:pt x="696" y="1366"/>
                  <a:pt x="696" y="1366"/>
                </a:cubicBezTo>
                <a:cubicBezTo>
                  <a:pt x="696" y="1307"/>
                  <a:pt x="696" y="1307"/>
                  <a:pt x="696" y="1307"/>
                </a:cubicBezTo>
                <a:cubicBezTo>
                  <a:pt x="696" y="1247"/>
                  <a:pt x="696" y="1247"/>
                  <a:pt x="696" y="1247"/>
                </a:cubicBezTo>
                <a:cubicBezTo>
                  <a:pt x="696" y="1188"/>
                  <a:pt x="696" y="1188"/>
                  <a:pt x="696" y="1188"/>
                </a:cubicBezTo>
                <a:cubicBezTo>
                  <a:pt x="696" y="1128"/>
                  <a:pt x="696" y="1128"/>
                  <a:pt x="696" y="1128"/>
                </a:cubicBezTo>
                <a:cubicBezTo>
                  <a:pt x="696" y="1069"/>
                  <a:pt x="696" y="1069"/>
                  <a:pt x="696" y="1069"/>
                </a:cubicBezTo>
                <a:cubicBezTo>
                  <a:pt x="696" y="1010"/>
                  <a:pt x="696" y="1010"/>
                  <a:pt x="696" y="1010"/>
                </a:cubicBezTo>
                <a:cubicBezTo>
                  <a:pt x="696" y="950"/>
                  <a:pt x="696" y="950"/>
                  <a:pt x="696" y="950"/>
                </a:cubicBezTo>
                <a:cubicBezTo>
                  <a:pt x="696" y="891"/>
                  <a:pt x="696" y="891"/>
                  <a:pt x="696" y="891"/>
                </a:cubicBezTo>
                <a:cubicBezTo>
                  <a:pt x="696" y="832"/>
                  <a:pt x="696" y="832"/>
                  <a:pt x="696" y="832"/>
                </a:cubicBezTo>
                <a:cubicBezTo>
                  <a:pt x="696" y="772"/>
                  <a:pt x="696" y="772"/>
                  <a:pt x="696" y="772"/>
                </a:cubicBezTo>
                <a:cubicBezTo>
                  <a:pt x="696" y="713"/>
                  <a:pt x="696" y="713"/>
                  <a:pt x="696" y="713"/>
                </a:cubicBezTo>
                <a:cubicBezTo>
                  <a:pt x="696" y="653"/>
                  <a:pt x="696" y="653"/>
                  <a:pt x="696" y="653"/>
                </a:cubicBezTo>
                <a:cubicBezTo>
                  <a:pt x="696" y="594"/>
                  <a:pt x="696" y="594"/>
                  <a:pt x="696" y="594"/>
                </a:cubicBezTo>
                <a:cubicBezTo>
                  <a:pt x="696" y="535"/>
                  <a:pt x="696" y="535"/>
                  <a:pt x="696" y="535"/>
                </a:cubicBezTo>
                <a:cubicBezTo>
                  <a:pt x="696" y="475"/>
                  <a:pt x="696" y="475"/>
                  <a:pt x="696" y="475"/>
                </a:cubicBezTo>
                <a:cubicBezTo>
                  <a:pt x="696" y="416"/>
                  <a:pt x="696" y="416"/>
                  <a:pt x="696" y="416"/>
                </a:cubicBezTo>
                <a:cubicBezTo>
                  <a:pt x="696" y="356"/>
                  <a:pt x="696" y="356"/>
                  <a:pt x="696" y="356"/>
                </a:cubicBezTo>
                <a:cubicBezTo>
                  <a:pt x="696" y="297"/>
                  <a:pt x="696" y="297"/>
                  <a:pt x="696" y="297"/>
                </a:cubicBezTo>
                <a:cubicBezTo>
                  <a:pt x="696" y="238"/>
                  <a:pt x="696" y="238"/>
                  <a:pt x="696" y="238"/>
                </a:cubicBezTo>
                <a:cubicBezTo>
                  <a:pt x="696" y="178"/>
                  <a:pt x="696" y="178"/>
                  <a:pt x="696" y="178"/>
                </a:cubicBezTo>
                <a:cubicBezTo>
                  <a:pt x="696" y="119"/>
                  <a:pt x="696" y="119"/>
                  <a:pt x="696" y="119"/>
                </a:cubicBezTo>
                <a:cubicBezTo>
                  <a:pt x="696" y="60"/>
                  <a:pt x="696" y="60"/>
                  <a:pt x="696" y="60"/>
                </a:cubicBezTo>
                <a:cubicBezTo>
                  <a:pt x="696" y="60"/>
                  <a:pt x="696" y="60"/>
                  <a:pt x="696" y="60"/>
                </a:cubicBezTo>
                <a:cubicBezTo>
                  <a:pt x="696" y="27"/>
                  <a:pt x="669" y="0"/>
                  <a:pt x="636" y="0"/>
                </a:cubicBezTo>
                <a:lnTo>
                  <a:pt x="59" y="0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4710113" y="1382713"/>
            <a:ext cx="1392237" cy="4521200"/>
          </a:xfrm>
          <a:custGeom>
            <a:avLst/>
            <a:gdLst>
              <a:gd name="T0" fmla="*/ 0 w 696"/>
              <a:gd name="T1" fmla="*/ 59 h 2256"/>
              <a:gd name="T2" fmla="*/ 0 w 696"/>
              <a:gd name="T3" fmla="*/ 119 h 2256"/>
              <a:gd name="T4" fmla="*/ 0 w 696"/>
              <a:gd name="T5" fmla="*/ 237 h 2256"/>
              <a:gd name="T6" fmla="*/ 0 w 696"/>
              <a:gd name="T7" fmla="*/ 356 h 2256"/>
              <a:gd name="T8" fmla="*/ 0 w 696"/>
              <a:gd name="T9" fmla="*/ 475 h 2256"/>
              <a:gd name="T10" fmla="*/ 0 w 696"/>
              <a:gd name="T11" fmla="*/ 594 h 2256"/>
              <a:gd name="T12" fmla="*/ 0 w 696"/>
              <a:gd name="T13" fmla="*/ 712 h 2256"/>
              <a:gd name="T14" fmla="*/ 0 w 696"/>
              <a:gd name="T15" fmla="*/ 831 h 2256"/>
              <a:gd name="T16" fmla="*/ 0 w 696"/>
              <a:gd name="T17" fmla="*/ 950 h 2256"/>
              <a:gd name="T18" fmla="*/ 0 w 696"/>
              <a:gd name="T19" fmla="*/ 1069 h 2256"/>
              <a:gd name="T20" fmla="*/ 0 w 696"/>
              <a:gd name="T21" fmla="*/ 1187 h 2256"/>
              <a:gd name="T22" fmla="*/ 0 w 696"/>
              <a:gd name="T23" fmla="*/ 1306 h 2256"/>
              <a:gd name="T24" fmla="*/ 0 w 696"/>
              <a:gd name="T25" fmla="*/ 1425 h 2256"/>
              <a:gd name="T26" fmla="*/ 0 w 696"/>
              <a:gd name="T27" fmla="*/ 1544 h 2256"/>
              <a:gd name="T28" fmla="*/ 0 w 696"/>
              <a:gd name="T29" fmla="*/ 1663 h 2256"/>
              <a:gd name="T30" fmla="*/ 0 w 696"/>
              <a:gd name="T31" fmla="*/ 1781 h 2256"/>
              <a:gd name="T32" fmla="*/ 0 w 696"/>
              <a:gd name="T33" fmla="*/ 1900 h 2256"/>
              <a:gd name="T34" fmla="*/ 0 w 696"/>
              <a:gd name="T35" fmla="*/ 2019 h 2256"/>
              <a:gd name="T36" fmla="*/ 0 w 696"/>
              <a:gd name="T37" fmla="*/ 2138 h 2256"/>
              <a:gd name="T38" fmla="*/ 0 w 696"/>
              <a:gd name="T39" fmla="*/ 2197 h 2256"/>
              <a:gd name="T40" fmla="*/ 636 w 696"/>
              <a:gd name="T41" fmla="*/ 2256 h 2256"/>
              <a:gd name="T42" fmla="*/ 696 w 696"/>
              <a:gd name="T43" fmla="*/ 2197 h 2256"/>
              <a:gd name="T44" fmla="*/ 696 w 696"/>
              <a:gd name="T45" fmla="*/ 2078 h 2256"/>
              <a:gd name="T46" fmla="*/ 696 w 696"/>
              <a:gd name="T47" fmla="*/ 1960 h 2256"/>
              <a:gd name="T48" fmla="*/ 696 w 696"/>
              <a:gd name="T49" fmla="*/ 1841 h 2256"/>
              <a:gd name="T50" fmla="*/ 696 w 696"/>
              <a:gd name="T51" fmla="*/ 1722 h 2256"/>
              <a:gd name="T52" fmla="*/ 696 w 696"/>
              <a:gd name="T53" fmla="*/ 1603 h 2256"/>
              <a:gd name="T54" fmla="*/ 696 w 696"/>
              <a:gd name="T55" fmla="*/ 1484 h 2256"/>
              <a:gd name="T56" fmla="*/ 696 w 696"/>
              <a:gd name="T57" fmla="*/ 1366 h 2256"/>
              <a:gd name="T58" fmla="*/ 696 w 696"/>
              <a:gd name="T59" fmla="*/ 1247 h 2256"/>
              <a:gd name="T60" fmla="*/ 696 w 696"/>
              <a:gd name="T61" fmla="*/ 1128 h 2256"/>
              <a:gd name="T62" fmla="*/ 696 w 696"/>
              <a:gd name="T63" fmla="*/ 1009 h 2256"/>
              <a:gd name="T64" fmla="*/ 696 w 696"/>
              <a:gd name="T65" fmla="*/ 891 h 2256"/>
              <a:gd name="T66" fmla="*/ 696 w 696"/>
              <a:gd name="T67" fmla="*/ 772 h 2256"/>
              <a:gd name="T68" fmla="*/ 696 w 696"/>
              <a:gd name="T69" fmla="*/ 653 h 2256"/>
              <a:gd name="T70" fmla="*/ 696 w 696"/>
              <a:gd name="T71" fmla="*/ 534 h 2256"/>
              <a:gd name="T72" fmla="*/ 696 w 696"/>
              <a:gd name="T73" fmla="*/ 415 h 2256"/>
              <a:gd name="T74" fmla="*/ 696 w 696"/>
              <a:gd name="T75" fmla="*/ 297 h 2256"/>
              <a:gd name="T76" fmla="*/ 696 w 696"/>
              <a:gd name="T77" fmla="*/ 178 h 2256"/>
              <a:gd name="T78" fmla="*/ 696 w 696"/>
              <a:gd name="T79" fmla="*/ 59 h 2256"/>
              <a:gd name="T80" fmla="*/ 636 w 696"/>
              <a:gd name="T81" fmla="*/ 0 h 2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96" h="2256">
                <a:moveTo>
                  <a:pt x="59" y="0"/>
                </a:moveTo>
                <a:cubicBezTo>
                  <a:pt x="26" y="0"/>
                  <a:pt x="0" y="26"/>
                  <a:pt x="0" y="59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78"/>
                  <a:pt x="0" y="178"/>
                  <a:pt x="0" y="178"/>
                </a:cubicBezTo>
                <a:cubicBezTo>
                  <a:pt x="0" y="237"/>
                  <a:pt x="0" y="237"/>
                  <a:pt x="0" y="237"/>
                </a:cubicBezTo>
                <a:cubicBezTo>
                  <a:pt x="0" y="297"/>
                  <a:pt x="0" y="297"/>
                  <a:pt x="0" y="297"/>
                </a:cubicBezTo>
                <a:cubicBezTo>
                  <a:pt x="0" y="356"/>
                  <a:pt x="0" y="356"/>
                  <a:pt x="0" y="356"/>
                </a:cubicBezTo>
                <a:cubicBezTo>
                  <a:pt x="0" y="415"/>
                  <a:pt x="0" y="415"/>
                  <a:pt x="0" y="415"/>
                </a:cubicBezTo>
                <a:cubicBezTo>
                  <a:pt x="0" y="475"/>
                  <a:pt x="0" y="475"/>
                  <a:pt x="0" y="475"/>
                </a:cubicBezTo>
                <a:cubicBezTo>
                  <a:pt x="0" y="534"/>
                  <a:pt x="0" y="534"/>
                  <a:pt x="0" y="534"/>
                </a:cubicBezTo>
                <a:cubicBezTo>
                  <a:pt x="0" y="594"/>
                  <a:pt x="0" y="594"/>
                  <a:pt x="0" y="594"/>
                </a:cubicBezTo>
                <a:cubicBezTo>
                  <a:pt x="0" y="653"/>
                  <a:pt x="0" y="653"/>
                  <a:pt x="0" y="653"/>
                </a:cubicBezTo>
                <a:cubicBezTo>
                  <a:pt x="0" y="712"/>
                  <a:pt x="0" y="712"/>
                  <a:pt x="0" y="712"/>
                </a:cubicBezTo>
                <a:cubicBezTo>
                  <a:pt x="0" y="772"/>
                  <a:pt x="0" y="772"/>
                  <a:pt x="0" y="772"/>
                </a:cubicBezTo>
                <a:cubicBezTo>
                  <a:pt x="0" y="831"/>
                  <a:pt x="0" y="831"/>
                  <a:pt x="0" y="831"/>
                </a:cubicBezTo>
                <a:cubicBezTo>
                  <a:pt x="0" y="891"/>
                  <a:pt x="0" y="891"/>
                  <a:pt x="0" y="891"/>
                </a:cubicBezTo>
                <a:cubicBezTo>
                  <a:pt x="0" y="950"/>
                  <a:pt x="0" y="950"/>
                  <a:pt x="0" y="950"/>
                </a:cubicBezTo>
                <a:cubicBezTo>
                  <a:pt x="0" y="1009"/>
                  <a:pt x="0" y="1009"/>
                  <a:pt x="0" y="1009"/>
                </a:cubicBezTo>
                <a:cubicBezTo>
                  <a:pt x="0" y="1069"/>
                  <a:pt x="0" y="1069"/>
                  <a:pt x="0" y="1069"/>
                </a:cubicBezTo>
                <a:cubicBezTo>
                  <a:pt x="0" y="1128"/>
                  <a:pt x="0" y="1128"/>
                  <a:pt x="0" y="1128"/>
                </a:cubicBezTo>
                <a:cubicBezTo>
                  <a:pt x="0" y="1187"/>
                  <a:pt x="0" y="1187"/>
                  <a:pt x="0" y="1187"/>
                </a:cubicBezTo>
                <a:cubicBezTo>
                  <a:pt x="0" y="1247"/>
                  <a:pt x="0" y="1247"/>
                  <a:pt x="0" y="1247"/>
                </a:cubicBezTo>
                <a:cubicBezTo>
                  <a:pt x="0" y="1306"/>
                  <a:pt x="0" y="1306"/>
                  <a:pt x="0" y="1306"/>
                </a:cubicBezTo>
                <a:cubicBezTo>
                  <a:pt x="0" y="1366"/>
                  <a:pt x="0" y="1366"/>
                  <a:pt x="0" y="1366"/>
                </a:cubicBezTo>
                <a:cubicBezTo>
                  <a:pt x="0" y="1425"/>
                  <a:pt x="0" y="1425"/>
                  <a:pt x="0" y="1425"/>
                </a:cubicBezTo>
                <a:cubicBezTo>
                  <a:pt x="0" y="1484"/>
                  <a:pt x="0" y="1484"/>
                  <a:pt x="0" y="1484"/>
                </a:cubicBezTo>
                <a:cubicBezTo>
                  <a:pt x="0" y="1544"/>
                  <a:pt x="0" y="1544"/>
                  <a:pt x="0" y="1544"/>
                </a:cubicBezTo>
                <a:cubicBezTo>
                  <a:pt x="0" y="1603"/>
                  <a:pt x="0" y="1603"/>
                  <a:pt x="0" y="1603"/>
                </a:cubicBezTo>
                <a:cubicBezTo>
                  <a:pt x="0" y="1663"/>
                  <a:pt x="0" y="1663"/>
                  <a:pt x="0" y="1663"/>
                </a:cubicBezTo>
                <a:cubicBezTo>
                  <a:pt x="0" y="1722"/>
                  <a:pt x="0" y="1722"/>
                  <a:pt x="0" y="1722"/>
                </a:cubicBezTo>
                <a:cubicBezTo>
                  <a:pt x="0" y="1781"/>
                  <a:pt x="0" y="1781"/>
                  <a:pt x="0" y="1781"/>
                </a:cubicBezTo>
                <a:cubicBezTo>
                  <a:pt x="0" y="1841"/>
                  <a:pt x="0" y="1841"/>
                  <a:pt x="0" y="1841"/>
                </a:cubicBezTo>
                <a:cubicBezTo>
                  <a:pt x="0" y="1900"/>
                  <a:pt x="0" y="1900"/>
                  <a:pt x="0" y="1900"/>
                </a:cubicBezTo>
                <a:cubicBezTo>
                  <a:pt x="0" y="1960"/>
                  <a:pt x="0" y="1960"/>
                  <a:pt x="0" y="1960"/>
                </a:cubicBezTo>
                <a:cubicBezTo>
                  <a:pt x="0" y="2019"/>
                  <a:pt x="0" y="2019"/>
                  <a:pt x="0" y="2019"/>
                </a:cubicBezTo>
                <a:cubicBezTo>
                  <a:pt x="0" y="2078"/>
                  <a:pt x="0" y="2078"/>
                  <a:pt x="0" y="2078"/>
                </a:cubicBezTo>
                <a:cubicBezTo>
                  <a:pt x="0" y="2138"/>
                  <a:pt x="0" y="2138"/>
                  <a:pt x="0" y="2138"/>
                </a:cubicBezTo>
                <a:cubicBezTo>
                  <a:pt x="0" y="2197"/>
                  <a:pt x="0" y="2197"/>
                  <a:pt x="0" y="2197"/>
                </a:cubicBezTo>
                <a:cubicBezTo>
                  <a:pt x="0" y="2197"/>
                  <a:pt x="0" y="2197"/>
                  <a:pt x="0" y="2197"/>
                </a:cubicBezTo>
                <a:cubicBezTo>
                  <a:pt x="0" y="2230"/>
                  <a:pt x="26" y="2256"/>
                  <a:pt x="59" y="2256"/>
                </a:cubicBezTo>
                <a:cubicBezTo>
                  <a:pt x="636" y="2256"/>
                  <a:pt x="636" y="2256"/>
                  <a:pt x="636" y="2256"/>
                </a:cubicBezTo>
                <a:cubicBezTo>
                  <a:pt x="669" y="2256"/>
                  <a:pt x="696" y="2230"/>
                  <a:pt x="696" y="2197"/>
                </a:cubicBezTo>
                <a:cubicBezTo>
                  <a:pt x="696" y="2197"/>
                  <a:pt x="696" y="2197"/>
                  <a:pt x="696" y="2197"/>
                </a:cubicBezTo>
                <a:cubicBezTo>
                  <a:pt x="696" y="2138"/>
                  <a:pt x="696" y="2138"/>
                  <a:pt x="696" y="2138"/>
                </a:cubicBezTo>
                <a:cubicBezTo>
                  <a:pt x="696" y="2078"/>
                  <a:pt x="696" y="2078"/>
                  <a:pt x="696" y="2078"/>
                </a:cubicBezTo>
                <a:cubicBezTo>
                  <a:pt x="696" y="2019"/>
                  <a:pt x="696" y="2019"/>
                  <a:pt x="696" y="2019"/>
                </a:cubicBezTo>
                <a:cubicBezTo>
                  <a:pt x="696" y="1960"/>
                  <a:pt x="696" y="1960"/>
                  <a:pt x="696" y="1960"/>
                </a:cubicBezTo>
                <a:cubicBezTo>
                  <a:pt x="696" y="1900"/>
                  <a:pt x="696" y="1900"/>
                  <a:pt x="696" y="1900"/>
                </a:cubicBezTo>
                <a:cubicBezTo>
                  <a:pt x="696" y="1841"/>
                  <a:pt x="696" y="1841"/>
                  <a:pt x="696" y="1841"/>
                </a:cubicBezTo>
                <a:cubicBezTo>
                  <a:pt x="696" y="1781"/>
                  <a:pt x="696" y="1781"/>
                  <a:pt x="696" y="1781"/>
                </a:cubicBezTo>
                <a:cubicBezTo>
                  <a:pt x="696" y="1722"/>
                  <a:pt x="696" y="1722"/>
                  <a:pt x="696" y="1722"/>
                </a:cubicBezTo>
                <a:cubicBezTo>
                  <a:pt x="696" y="1663"/>
                  <a:pt x="696" y="1663"/>
                  <a:pt x="696" y="1663"/>
                </a:cubicBezTo>
                <a:cubicBezTo>
                  <a:pt x="696" y="1603"/>
                  <a:pt x="696" y="1603"/>
                  <a:pt x="696" y="1603"/>
                </a:cubicBezTo>
                <a:cubicBezTo>
                  <a:pt x="696" y="1544"/>
                  <a:pt x="696" y="1544"/>
                  <a:pt x="696" y="1544"/>
                </a:cubicBezTo>
                <a:cubicBezTo>
                  <a:pt x="696" y="1484"/>
                  <a:pt x="696" y="1484"/>
                  <a:pt x="696" y="1484"/>
                </a:cubicBezTo>
                <a:cubicBezTo>
                  <a:pt x="696" y="1425"/>
                  <a:pt x="696" y="1425"/>
                  <a:pt x="696" y="1425"/>
                </a:cubicBezTo>
                <a:cubicBezTo>
                  <a:pt x="696" y="1366"/>
                  <a:pt x="696" y="1366"/>
                  <a:pt x="696" y="1366"/>
                </a:cubicBezTo>
                <a:cubicBezTo>
                  <a:pt x="696" y="1306"/>
                  <a:pt x="696" y="1306"/>
                  <a:pt x="696" y="1306"/>
                </a:cubicBezTo>
                <a:cubicBezTo>
                  <a:pt x="696" y="1247"/>
                  <a:pt x="696" y="1247"/>
                  <a:pt x="696" y="1247"/>
                </a:cubicBezTo>
                <a:cubicBezTo>
                  <a:pt x="696" y="1187"/>
                  <a:pt x="696" y="1187"/>
                  <a:pt x="696" y="1187"/>
                </a:cubicBezTo>
                <a:cubicBezTo>
                  <a:pt x="696" y="1128"/>
                  <a:pt x="696" y="1128"/>
                  <a:pt x="696" y="1128"/>
                </a:cubicBezTo>
                <a:cubicBezTo>
                  <a:pt x="696" y="1069"/>
                  <a:pt x="696" y="1069"/>
                  <a:pt x="696" y="1069"/>
                </a:cubicBezTo>
                <a:cubicBezTo>
                  <a:pt x="696" y="1009"/>
                  <a:pt x="696" y="1009"/>
                  <a:pt x="696" y="1009"/>
                </a:cubicBezTo>
                <a:cubicBezTo>
                  <a:pt x="696" y="950"/>
                  <a:pt x="696" y="950"/>
                  <a:pt x="696" y="950"/>
                </a:cubicBezTo>
                <a:cubicBezTo>
                  <a:pt x="696" y="891"/>
                  <a:pt x="696" y="891"/>
                  <a:pt x="696" y="891"/>
                </a:cubicBezTo>
                <a:cubicBezTo>
                  <a:pt x="696" y="831"/>
                  <a:pt x="696" y="831"/>
                  <a:pt x="696" y="831"/>
                </a:cubicBezTo>
                <a:cubicBezTo>
                  <a:pt x="696" y="772"/>
                  <a:pt x="696" y="772"/>
                  <a:pt x="696" y="772"/>
                </a:cubicBezTo>
                <a:cubicBezTo>
                  <a:pt x="696" y="712"/>
                  <a:pt x="696" y="712"/>
                  <a:pt x="696" y="712"/>
                </a:cubicBezTo>
                <a:cubicBezTo>
                  <a:pt x="696" y="653"/>
                  <a:pt x="696" y="653"/>
                  <a:pt x="696" y="653"/>
                </a:cubicBezTo>
                <a:cubicBezTo>
                  <a:pt x="696" y="594"/>
                  <a:pt x="696" y="594"/>
                  <a:pt x="696" y="594"/>
                </a:cubicBezTo>
                <a:cubicBezTo>
                  <a:pt x="696" y="534"/>
                  <a:pt x="696" y="534"/>
                  <a:pt x="696" y="534"/>
                </a:cubicBezTo>
                <a:cubicBezTo>
                  <a:pt x="696" y="475"/>
                  <a:pt x="696" y="475"/>
                  <a:pt x="696" y="475"/>
                </a:cubicBezTo>
                <a:cubicBezTo>
                  <a:pt x="696" y="415"/>
                  <a:pt x="696" y="415"/>
                  <a:pt x="696" y="415"/>
                </a:cubicBezTo>
                <a:cubicBezTo>
                  <a:pt x="696" y="356"/>
                  <a:pt x="696" y="356"/>
                  <a:pt x="696" y="356"/>
                </a:cubicBezTo>
                <a:cubicBezTo>
                  <a:pt x="696" y="297"/>
                  <a:pt x="696" y="297"/>
                  <a:pt x="696" y="297"/>
                </a:cubicBezTo>
                <a:cubicBezTo>
                  <a:pt x="696" y="237"/>
                  <a:pt x="696" y="237"/>
                  <a:pt x="696" y="237"/>
                </a:cubicBezTo>
                <a:cubicBezTo>
                  <a:pt x="696" y="178"/>
                  <a:pt x="696" y="178"/>
                  <a:pt x="696" y="178"/>
                </a:cubicBezTo>
                <a:cubicBezTo>
                  <a:pt x="696" y="119"/>
                  <a:pt x="696" y="119"/>
                  <a:pt x="696" y="119"/>
                </a:cubicBezTo>
                <a:cubicBezTo>
                  <a:pt x="696" y="59"/>
                  <a:pt x="696" y="59"/>
                  <a:pt x="696" y="59"/>
                </a:cubicBezTo>
                <a:cubicBezTo>
                  <a:pt x="696" y="59"/>
                  <a:pt x="696" y="59"/>
                  <a:pt x="696" y="59"/>
                </a:cubicBezTo>
                <a:cubicBezTo>
                  <a:pt x="696" y="26"/>
                  <a:pt x="669" y="0"/>
                  <a:pt x="636" y="0"/>
                </a:cubicBezTo>
                <a:lnTo>
                  <a:pt x="59" y="0"/>
                </a:lnTo>
                <a:close/>
              </a:path>
            </a:pathLst>
          </a:custGeom>
          <a:solidFill>
            <a:srgbClr val="79B6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102317" y="860425"/>
            <a:ext cx="12445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400" b="0" i="0" u="none" strike="noStrike" cap="none" normalizeH="0" baseline="0" dirty="0">
                <a:ln>
                  <a:noFill/>
                </a:ln>
                <a:solidFill>
                  <a:srgbClr val="79B670"/>
                </a:solidFill>
                <a:effectLst/>
                <a:latin typeface="Impact" panose="020B0806030902050204" pitchFamily="34" charset="0"/>
              </a:rPr>
              <a:t>3</a:t>
            </a:r>
            <a:r>
              <a:rPr kumimoji="0" lang="zh-CN" altLang="zh-CN" sz="3400" b="0" i="0" u="none" strike="noStrike" cap="none" normalizeH="0" baseline="0" dirty="0">
                <a:ln>
                  <a:noFill/>
                </a:ln>
                <a:solidFill>
                  <a:srgbClr val="79B670"/>
                </a:solidFill>
                <a:effectLst/>
                <a:latin typeface="Impact" panose="020B0806030902050204" pitchFamily="34" charset="0"/>
              </a:rPr>
              <a:t>7.35%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3298601" y="904875"/>
            <a:ext cx="1113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400" b="0" i="0" u="none" strike="noStrike" cap="none" normalizeH="0" baseline="0" dirty="0">
                <a:ln>
                  <a:noFill/>
                </a:ln>
                <a:solidFill>
                  <a:srgbClr val="D64B55"/>
                </a:solidFill>
                <a:effectLst/>
                <a:latin typeface="Impact" panose="020B0806030902050204" pitchFamily="34" charset="0"/>
              </a:rPr>
              <a:t>3</a:t>
            </a:r>
            <a:r>
              <a:rPr kumimoji="0" lang="zh-CN" altLang="zh-CN" sz="3400" b="0" i="0" u="none" strike="noStrike" cap="none" normalizeH="0" baseline="0" dirty="0">
                <a:ln>
                  <a:noFill/>
                </a:ln>
                <a:solidFill>
                  <a:srgbClr val="D64B55"/>
                </a:solidFill>
                <a:effectLst/>
                <a:latin typeface="Impact" panose="020B0806030902050204" pitchFamily="34" charset="0"/>
              </a:rPr>
              <a:t>7.11%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838325" y="4311650"/>
            <a:ext cx="641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400" b="0" i="0" u="none" strike="noStrike" cap="none" normalizeH="0" baseline="0" dirty="0">
                <a:ln>
                  <a:noFill/>
                </a:ln>
                <a:solidFill>
                  <a:srgbClr val="7ABAB4"/>
                </a:solidFill>
                <a:effectLst/>
                <a:latin typeface="Impact" panose="020B0806030902050204" pitchFamily="34" charset="0"/>
              </a:rPr>
              <a:t>9%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815138" y="4354513"/>
            <a:ext cx="96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400" b="0" i="0" u="none" strike="noStrike" cap="none" normalizeH="0" baseline="0" dirty="0">
                <a:ln>
                  <a:noFill/>
                </a:ln>
                <a:solidFill>
                  <a:srgbClr val="94AC97"/>
                </a:solidFill>
                <a:effectLst/>
                <a:latin typeface="Impact" panose="020B0806030902050204" pitchFamily="34" charset="0"/>
              </a:rPr>
              <a:t>8.6%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9525000" y="4630738"/>
            <a:ext cx="12192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400" b="0" i="0" u="none" strike="noStrike" cap="none" normalizeH="0" baseline="0" dirty="0">
                <a:ln>
                  <a:noFill/>
                </a:ln>
                <a:solidFill>
                  <a:srgbClr val="E8BF28"/>
                </a:solidFill>
                <a:effectLst/>
                <a:latin typeface="Impact" panose="020B0806030902050204" pitchFamily="34" charset="0"/>
              </a:rPr>
              <a:t>6.56%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8208963" y="4743450"/>
            <a:ext cx="8683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400" b="0" i="0" u="none" strike="noStrike" cap="none" normalizeH="0" baseline="0" dirty="0">
                <a:ln>
                  <a:noFill/>
                </a:ln>
                <a:solidFill>
                  <a:srgbClr val="9A8655"/>
                </a:solidFill>
                <a:effectLst/>
                <a:latin typeface="Impact" panose="020B0806030902050204" pitchFamily="34" charset="0"/>
              </a:rPr>
              <a:t>1.3%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Freeform 22"/>
          <p:cNvSpPr>
            <a:spLocks noEditPoints="1"/>
          </p:cNvSpPr>
          <p:nvPr/>
        </p:nvSpPr>
        <p:spPr bwMode="auto">
          <a:xfrm>
            <a:off x="1255713" y="4468813"/>
            <a:ext cx="584200" cy="452438"/>
          </a:xfrm>
          <a:custGeom>
            <a:avLst/>
            <a:gdLst>
              <a:gd name="T0" fmla="*/ 156 w 292"/>
              <a:gd name="T1" fmla="*/ 159 h 226"/>
              <a:gd name="T2" fmla="*/ 22 w 292"/>
              <a:gd name="T3" fmla="*/ 69 h 226"/>
              <a:gd name="T4" fmla="*/ 22 w 292"/>
              <a:gd name="T5" fmla="*/ 69 h 226"/>
              <a:gd name="T6" fmla="*/ 19 w 292"/>
              <a:gd name="T7" fmla="*/ 66 h 226"/>
              <a:gd name="T8" fmla="*/ 23 w 292"/>
              <a:gd name="T9" fmla="*/ 57 h 226"/>
              <a:gd name="T10" fmla="*/ 142 w 292"/>
              <a:gd name="T11" fmla="*/ 1 h 226"/>
              <a:gd name="T12" fmla="*/ 149 w 292"/>
              <a:gd name="T13" fmla="*/ 1 h 226"/>
              <a:gd name="T14" fmla="*/ 280 w 292"/>
              <a:gd name="T15" fmla="*/ 89 h 226"/>
              <a:gd name="T16" fmla="*/ 283 w 292"/>
              <a:gd name="T17" fmla="*/ 92 h 226"/>
              <a:gd name="T18" fmla="*/ 280 w 292"/>
              <a:gd name="T19" fmla="*/ 101 h 226"/>
              <a:gd name="T20" fmla="*/ 163 w 292"/>
              <a:gd name="T21" fmla="*/ 160 h 226"/>
              <a:gd name="T22" fmla="*/ 163 w 292"/>
              <a:gd name="T23" fmla="*/ 160 h 226"/>
              <a:gd name="T24" fmla="*/ 156 w 292"/>
              <a:gd name="T25" fmla="*/ 159 h 226"/>
              <a:gd name="T26" fmla="*/ 156 w 292"/>
              <a:gd name="T27" fmla="*/ 159 h 226"/>
              <a:gd name="T28" fmla="*/ 160 w 292"/>
              <a:gd name="T29" fmla="*/ 180 h 226"/>
              <a:gd name="T30" fmla="*/ 280 w 292"/>
              <a:gd name="T31" fmla="*/ 120 h 226"/>
              <a:gd name="T32" fmla="*/ 281 w 292"/>
              <a:gd name="T33" fmla="*/ 117 h 226"/>
              <a:gd name="T34" fmla="*/ 278 w 292"/>
              <a:gd name="T35" fmla="*/ 116 h 226"/>
              <a:gd name="T36" fmla="*/ 158 w 292"/>
              <a:gd name="T37" fmla="*/ 176 h 226"/>
              <a:gd name="T38" fmla="*/ 157 w 292"/>
              <a:gd name="T39" fmla="*/ 179 h 226"/>
              <a:gd name="T40" fmla="*/ 160 w 292"/>
              <a:gd name="T41" fmla="*/ 180 h 226"/>
              <a:gd name="T42" fmla="*/ 160 w 292"/>
              <a:gd name="T43" fmla="*/ 180 h 226"/>
              <a:gd name="T44" fmla="*/ 161 w 292"/>
              <a:gd name="T45" fmla="*/ 196 h 226"/>
              <a:gd name="T46" fmla="*/ 281 w 292"/>
              <a:gd name="T47" fmla="*/ 136 h 226"/>
              <a:gd name="T48" fmla="*/ 282 w 292"/>
              <a:gd name="T49" fmla="*/ 132 h 226"/>
              <a:gd name="T50" fmla="*/ 279 w 292"/>
              <a:gd name="T51" fmla="*/ 131 h 226"/>
              <a:gd name="T52" fmla="*/ 159 w 292"/>
              <a:gd name="T53" fmla="*/ 192 h 226"/>
              <a:gd name="T54" fmla="*/ 158 w 292"/>
              <a:gd name="T55" fmla="*/ 195 h 226"/>
              <a:gd name="T56" fmla="*/ 161 w 292"/>
              <a:gd name="T57" fmla="*/ 196 h 226"/>
              <a:gd name="T58" fmla="*/ 161 w 292"/>
              <a:gd name="T59" fmla="*/ 196 h 226"/>
              <a:gd name="T60" fmla="*/ 167 w 292"/>
              <a:gd name="T61" fmla="*/ 218 h 226"/>
              <a:gd name="T62" fmla="*/ 287 w 292"/>
              <a:gd name="T63" fmla="*/ 158 h 226"/>
              <a:gd name="T64" fmla="*/ 290 w 292"/>
              <a:gd name="T65" fmla="*/ 148 h 226"/>
              <a:gd name="T66" fmla="*/ 281 w 292"/>
              <a:gd name="T67" fmla="*/ 145 h 226"/>
              <a:gd name="T68" fmla="*/ 161 w 292"/>
              <a:gd name="T69" fmla="*/ 205 h 226"/>
              <a:gd name="T70" fmla="*/ 158 w 292"/>
              <a:gd name="T71" fmla="*/ 215 h 226"/>
              <a:gd name="T72" fmla="*/ 167 w 292"/>
              <a:gd name="T73" fmla="*/ 218 h 226"/>
              <a:gd name="T74" fmla="*/ 167 w 292"/>
              <a:gd name="T75" fmla="*/ 218 h 226"/>
              <a:gd name="T76" fmla="*/ 154 w 292"/>
              <a:gd name="T77" fmla="*/ 174 h 226"/>
              <a:gd name="T78" fmla="*/ 154 w 292"/>
              <a:gd name="T79" fmla="*/ 174 h 226"/>
              <a:gd name="T80" fmla="*/ 151 w 292"/>
              <a:gd name="T81" fmla="*/ 164 h 226"/>
              <a:gd name="T82" fmla="*/ 17 w 292"/>
              <a:gd name="T83" fmla="*/ 75 h 226"/>
              <a:gd name="T84" fmla="*/ 16 w 292"/>
              <a:gd name="T85" fmla="*/ 74 h 226"/>
              <a:gd name="T86" fmla="*/ 7 w 292"/>
              <a:gd name="T87" fmla="*/ 77 h 226"/>
              <a:gd name="T88" fmla="*/ 1 w 292"/>
              <a:gd name="T89" fmla="*/ 105 h 226"/>
              <a:gd name="T90" fmla="*/ 7 w 292"/>
              <a:gd name="T91" fmla="*/ 129 h 226"/>
              <a:gd name="T92" fmla="*/ 10 w 292"/>
              <a:gd name="T93" fmla="*/ 132 h 226"/>
              <a:gd name="T94" fmla="*/ 143 w 292"/>
              <a:gd name="T95" fmla="*/ 224 h 226"/>
              <a:gd name="T96" fmla="*/ 150 w 292"/>
              <a:gd name="T97" fmla="*/ 226 h 226"/>
              <a:gd name="T98" fmla="*/ 154 w 292"/>
              <a:gd name="T99" fmla="*/ 216 h 226"/>
              <a:gd name="T100" fmla="*/ 149 w 292"/>
              <a:gd name="T101" fmla="*/ 195 h 226"/>
              <a:gd name="T102" fmla="*/ 154 w 292"/>
              <a:gd name="T103" fmla="*/ 174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2" h="226">
                <a:moveTo>
                  <a:pt x="156" y="159"/>
                </a:moveTo>
                <a:cubicBezTo>
                  <a:pt x="22" y="69"/>
                  <a:pt x="22" y="69"/>
                  <a:pt x="22" y="69"/>
                </a:cubicBezTo>
                <a:cubicBezTo>
                  <a:pt x="22" y="69"/>
                  <a:pt x="22" y="69"/>
                  <a:pt x="22" y="69"/>
                </a:cubicBezTo>
                <a:cubicBezTo>
                  <a:pt x="21" y="68"/>
                  <a:pt x="20" y="67"/>
                  <a:pt x="19" y="66"/>
                </a:cubicBezTo>
                <a:cubicBezTo>
                  <a:pt x="17" y="63"/>
                  <a:pt x="19" y="58"/>
                  <a:pt x="23" y="57"/>
                </a:cubicBezTo>
                <a:cubicBezTo>
                  <a:pt x="142" y="1"/>
                  <a:pt x="142" y="1"/>
                  <a:pt x="142" y="1"/>
                </a:cubicBezTo>
                <a:cubicBezTo>
                  <a:pt x="144" y="0"/>
                  <a:pt x="147" y="0"/>
                  <a:pt x="149" y="1"/>
                </a:cubicBezTo>
                <a:cubicBezTo>
                  <a:pt x="280" y="89"/>
                  <a:pt x="280" y="89"/>
                  <a:pt x="280" y="89"/>
                </a:cubicBezTo>
                <a:cubicBezTo>
                  <a:pt x="282" y="89"/>
                  <a:pt x="283" y="90"/>
                  <a:pt x="283" y="92"/>
                </a:cubicBezTo>
                <a:cubicBezTo>
                  <a:pt x="285" y="95"/>
                  <a:pt x="284" y="100"/>
                  <a:pt x="280" y="101"/>
                </a:cubicBezTo>
                <a:cubicBezTo>
                  <a:pt x="163" y="160"/>
                  <a:pt x="163" y="160"/>
                  <a:pt x="163" y="160"/>
                </a:cubicBezTo>
                <a:cubicBezTo>
                  <a:pt x="163" y="160"/>
                  <a:pt x="163" y="160"/>
                  <a:pt x="163" y="160"/>
                </a:cubicBezTo>
                <a:cubicBezTo>
                  <a:pt x="161" y="161"/>
                  <a:pt x="158" y="161"/>
                  <a:pt x="156" y="159"/>
                </a:cubicBezTo>
                <a:cubicBezTo>
                  <a:pt x="156" y="159"/>
                  <a:pt x="156" y="159"/>
                  <a:pt x="156" y="159"/>
                </a:cubicBezTo>
                <a:close/>
                <a:moveTo>
                  <a:pt x="160" y="180"/>
                </a:moveTo>
                <a:cubicBezTo>
                  <a:pt x="280" y="120"/>
                  <a:pt x="280" y="120"/>
                  <a:pt x="280" y="120"/>
                </a:cubicBezTo>
                <a:cubicBezTo>
                  <a:pt x="282" y="119"/>
                  <a:pt x="282" y="118"/>
                  <a:pt x="281" y="117"/>
                </a:cubicBezTo>
                <a:cubicBezTo>
                  <a:pt x="281" y="115"/>
                  <a:pt x="279" y="115"/>
                  <a:pt x="278" y="116"/>
                </a:cubicBezTo>
                <a:cubicBezTo>
                  <a:pt x="158" y="176"/>
                  <a:pt x="158" y="176"/>
                  <a:pt x="158" y="176"/>
                </a:cubicBezTo>
                <a:cubicBezTo>
                  <a:pt x="157" y="176"/>
                  <a:pt x="157" y="178"/>
                  <a:pt x="157" y="179"/>
                </a:cubicBezTo>
                <a:cubicBezTo>
                  <a:pt x="158" y="180"/>
                  <a:pt x="159" y="181"/>
                  <a:pt x="160" y="180"/>
                </a:cubicBezTo>
                <a:cubicBezTo>
                  <a:pt x="160" y="180"/>
                  <a:pt x="160" y="180"/>
                  <a:pt x="160" y="180"/>
                </a:cubicBezTo>
                <a:close/>
                <a:moveTo>
                  <a:pt x="161" y="196"/>
                </a:moveTo>
                <a:cubicBezTo>
                  <a:pt x="281" y="136"/>
                  <a:pt x="281" y="136"/>
                  <a:pt x="281" y="136"/>
                </a:cubicBezTo>
                <a:cubicBezTo>
                  <a:pt x="282" y="135"/>
                  <a:pt x="282" y="134"/>
                  <a:pt x="282" y="132"/>
                </a:cubicBezTo>
                <a:cubicBezTo>
                  <a:pt x="281" y="131"/>
                  <a:pt x="280" y="131"/>
                  <a:pt x="279" y="131"/>
                </a:cubicBezTo>
                <a:cubicBezTo>
                  <a:pt x="159" y="192"/>
                  <a:pt x="159" y="192"/>
                  <a:pt x="159" y="192"/>
                </a:cubicBezTo>
                <a:cubicBezTo>
                  <a:pt x="158" y="193"/>
                  <a:pt x="157" y="194"/>
                  <a:pt x="158" y="195"/>
                </a:cubicBezTo>
                <a:cubicBezTo>
                  <a:pt x="158" y="196"/>
                  <a:pt x="160" y="197"/>
                  <a:pt x="161" y="196"/>
                </a:cubicBezTo>
                <a:cubicBezTo>
                  <a:pt x="161" y="196"/>
                  <a:pt x="161" y="196"/>
                  <a:pt x="161" y="196"/>
                </a:cubicBezTo>
                <a:close/>
                <a:moveTo>
                  <a:pt x="167" y="218"/>
                </a:moveTo>
                <a:cubicBezTo>
                  <a:pt x="287" y="158"/>
                  <a:pt x="287" y="158"/>
                  <a:pt x="287" y="158"/>
                </a:cubicBezTo>
                <a:cubicBezTo>
                  <a:pt x="291" y="156"/>
                  <a:pt x="292" y="151"/>
                  <a:pt x="290" y="148"/>
                </a:cubicBezTo>
                <a:cubicBezTo>
                  <a:pt x="288" y="144"/>
                  <a:pt x="284" y="143"/>
                  <a:pt x="281" y="145"/>
                </a:cubicBezTo>
                <a:cubicBezTo>
                  <a:pt x="161" y="205"/>
                  <a:pt x="161" y="205"/>
                  <a:pt x="161" y="205"/>
                </a:cubicBezTo>
                <a:cubicBezTo>
                  <a:pt x="157" y="207"/>
                  <a:pt x="156" y="211"/>
                  <a:pt x="158" y="215"/>
                </a:cubicBezTo>
                <a:cubicBezTo>
                  <a:pt x="159" y="218"/>
                  <a:pt x="163" y="220"/>
                  <a:pt x="167" y="218"/>
                </a:cubicBezTo>
                <a:cubicBezTo>
                  <a:pt x="167" y="218"/>
                  <a:pt x="167" y="218"/>
                  <a:pt x="167" y="218"/>
                </a:cubicBezTo>
                <a:close/>
                <a:moveTo>
                  <a:pt x="154" y="174"/>
                </a:moveTo>
                <a:cubicBezTo>
                  <a:pt x="154" y="174"/>
                  <a:pt x="154" y="174"/>
                  <a:pt x="154" y="174"/>
                </a:cubicBezTo>
                <a:cubicBezTo>
                  <a:pt x="155" y="171"/>
                  <a:pt x="154" y="166"/>
                  <a:pt x="151" y="164"/>
                </a:cubicBezTo>
                <a:cubicBezTo>
                  <a:pt x="17" y="75"/>
                  <a:pt x="17" y="75"/>
                  <a:pt x="17" y="75"/>
                </a:cubicBezTo>
                <a:cubicBezTo>
                  <a:pt x="17" y="75"/>
                  <a:pt x="17" y="74"/>
                  <a:pt x="16" y="74"/>
                </a:cubicBezTo>
                <a:cubicBezTo>
                  <a:pt x="13" y="72"/>
                  <a:pt x="8" y="74"/>
                  <a:pt x="7" y="77"/>
                </a:cubicBezTo>
                <a:cubicBezTo>
                  <a:pt x="2" y="87"/>
                  <a:pt x="0" y="96"/>
                  <a:pt x="1" y="105"/>
                </a:cubicBezTo>
                <a:cubicBezTo>
                  <a:pt x="1" y="113"/>
                  <a:pt x="3" y="121"/>
                  <a:pt x="7" y="129"/>
                </a:cubicBezTo>
                <a:cubicBezTo>
                  <a:pt x="8" y="130"/>
                  <a:pt x="8" y="131"/>
                  <a:pt x="10" y="132"/>
                </a:cubicBezTo>
                <a:cubicBezTo>
                  <a:pt x="143" y="224"/>
                  <a:pt x="143" y="224"/>
                  <a:pt x="143" y="224"/>
                </a:cubicBezTo>
                <a:cubicBezTo>
                  <a:pt x="145" y="226"/>
                  <a:pt x="148" y="226"/>
                  <a:pt x="150" y="226"/>
                </a:cubicBezTo>
                <a:cubicBezTo>
                  <a:pt x="154" y="224"/>
                  <a:pt x="156" y="220"/>
                  <a:pt x="154" y="216"/>
                </a:cubicBezTo>
                <a:cubicBezTo>
                  <a:pt x="151" y="209"/>
                  <a:pt x="149" y="202"/>
                  <a:pt x="149" y="195"/>
                </a:cubicBezTo>
                <a:cubicBezTo>
                  <a:pt x="149" y="188"/>
                  <a:pt x="150" y="181"/>
                  <a:pt x="154" y="174"/>
                </a:cubicBezTo>
                <a:close/>
              </a:path>
            </a:pathLst>
          </a:custGeom>
          <a:solidFill>
            <a:srgbClr val="568F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4872038" y="4806950"/>
            <a:ext cx="703262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FDFDF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看地铁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5049838" y="5233988"/>
            <a:ext cx="534987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FDFDF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电视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3195638" y="5233988"/>
            <a:ext cx="703262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看手机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Freeform 26"/>
          <p:cNvSpPr>
            <a:spLocks noEditPoints="1"/>
          </p:cNvSpPr>
          <p:nvPr/>
        </p:nvSpPr>
        <p:spPr bwMode="auto">
          <a:xfrm>
            <a:off x="7889875" y="5322888"/>
            <a:ext cx="279400" cy="331788"/>
          </a:xfrm>
          <a:custGeom>
            <a:avLst/>
            <a:gdLst>
              <a:gd name="T0" fmla="*/ 44 w 139"/>
              <a:gd name="T1" fmla="*/ 166 h 166"/>
              <a:gd name="T2" fmla="*/ 44 w 139"/>
              <a:gd name="T3" fmla="*/ 159 h 166"/>
              <a:gd name="T4" fmla="*/ 105 w 139"/>
              <a:gd name="T5" fmla="*/ 159 h 166"/>
              <a:gd name="T6" fmla="*/ 105 w 139"/>
              <a:gd name="T7" fmla="*/ 166 h 166"/>
              <a:gd name="T8" fmla="*/ 125 w 139"/>
              <a:gd name="T9" fmla="*/ 166 h 166"/>
              <a:gd name="T10" fmla="*/ 125 w 139"/>
              <a:gd name="T11" fmla="*/ 77 h 166"/>
              <a:gd name="T12" fmla="*/ 51 w 139"/>
              <a:gd name="T13" fmla="*/ 77 h 166"/>
              <a:gd name="T14" fmla="*/ 55 w 139"/>
              <a:gd name="T15" fmla="*/ 69 h 166"/>
              <a:gd name="T16" fmla="*/ 139 w 139"/>
              <a:gd name="T17" fmla="*/ 69 h 166"/>
              <a:gd name="T18" fmla="*/ 139 w 139"/>
              <a:gd name="T19" fmla="*/ 53 h 166"/>
              <a:gd name="T20" fmla="*/ 63 w 139"/>
              <a:gd name="T21" fmla="*/ 53 h 166"/>
              <a:gd name="T22" fmla="*/ 67 w 139"/>
              <a:gd name="T23" fmla="*/ 44 h 166"/>
              <a:gd name="T24" fmla="*/ 128 w 139"/>
              <a:gd name="T25" fmla="*/ 44 h 166"/>
              <a:gd name="T26" fmla="*/ 128 w 139"/>
              <a:gd name="T27" fmla="*/ 30 h 166"/>
              <a:gd name="T28" fmla="*/ 72 w 139"/>
              <a:gd name="T29" fmla="*/ 30 h 166"/>
              <a:gd name="T30" fmla="*/ 74 w 139"/>
              <a:gd name="T31" fmla="*/ 21 h 166"/>
              <a:gd name="T32" fmla="*/ 131 w 139"/>
              <a:gd name="T33" fmla="*/ 19 h 166"/>
              <a:gd name="T34" fmla="*/ 128 w 139"/>
              <a:gd name="T35" fmla="*/ 0 h 166"/>
              <a:gd name="T36" fmla="*/ 7 w 139"/>
              <a:gd name="T37" fmla="*/ 4 h 166"/>
              <a:gd name="T38" fmla="*/ 9 w 139"/>
              <a:gd name="T39" fmla="*/ 23 h 166"/>
              <a:gd name="T40" fmla="*/ 54 w 139"/>
              <a:gd name="T41" fmla="*/ 22 h 166"/>
              <a:gd name="T42" fmla="*/ 52 w 139"/>
              <a:gd name="T43" fmla="*/ 30 h 166"/>
              <a:gd name="T44" fmla="*/ 11 w 139"/>
              <a:gd name="T45" fmla="*/ 30 h 166"/>
              <a:gd name="T46" fmla="*/ 11 w 139"/>
              <a:gd name="T47" fmla="*/ 44 h 166"/>
              <a:gd name="T48" fmla="*/ 47 w 139"/>
              <a:gd name="T49" fmla="*/ 44 h 166"/>
              <a:gd name="T50" fmla="*/ 43 w 139"/>
              <a:gd name="T51" fmla="*/ 53 h 166"/>
              <a:gd name="T52" fmla="*/ 0 w 139"/>
              <a:gd name="T53" fmla="*/ 53 h 166"/>
              <a:gd name="T54" fmla="*/ 0 w 139"/>
              <a:gd name="T55" fmla="*/ 69 h 166"/>
              <a:gd name="T56" fmla="*/ 34 w 139"/>
              <a:gd name="T57" fmla="*/ 69 h 166"/>
              <a:gd name="T58" fmla="*/ 0 w 139"/>
              <a:gd name="T59" fmla="*/ 104 h 166"/>
              <a:gd name="T60" fmla="*/ 7 w 139"/>
              <a:gd name="T61" fmla="*/ 129 h 166"/>
              <a:gd name="T62" fmla="*/ 24 w 139"/>
              <a:gd name="T63" fmla="*/ 112 h 166"/>
              <a:gd name="T64" fmla="*/ 24 w 139"/>
              <a:gd name="T65" fmla="*/ 166 h 166"/>
              <a:gd name="T66" fmla="*/ 44 w 139"/>
              <a:gd name="T67" fmla="*/ 166 h 166"/>
              <a:gd name="T68" fmla="*/ 105 w 139"/>
              <a:gd name="T69" fmla="*/ 102 h 166"/>
              <a:gd name="T70" fmla="*/ 44 w 139"/>
              <a:gd name="T71" fmla="*/ 102 h 166"/>
              <a:gd name="T72" fmla="*/ 44 w 139"/>
              <a:gd name="T73" fmla="*/ 93 h 166"/>
              <a:gd name="T74" fmla="*/ 105 w 139"/>
              <a:gd name="T75" fmla="*/ 93 h 166"/>
              <a:gd name="T76" fmla="*/ 105 w 139"/>
              <a:gd name="T77" fmla="*/ 102 h 166"/>
              <a:gd name="T78" fmla="*/ 44 w 139"/>
              <a:gd name="T79" fmla="*/ 114 h 166"/>
              <a:gd name="T80" fmla="*/ 105 w 139"/>
              <a:gd name="T81" fmla="*/ 114 h 166"/>
              <a:gd name="T82" fmla="*/ 105 w 139"/>
              <a:gd name="T83" fmla="*/ 122 h 166"/>
              <a:gd name="T84" fmla="*/ 44 w 139"/>
              <a:gd name="T85" fmla="*/ 122 h 166"/>
              <a:gd name="T86" fmla="*/ 44 w 139"/>
              <a:gd name="T87" fmla="*/ 114 h 166"/>
              <a:gd name="T88" fmla="*/ 44 w 139"/>
              <a:gd name="T89" fmla="*/ 134 h 166"/>
              <a:gd name="T90" fmla="*/ 105 w 139"/>
              <a:gd name="T91" fmla="*/ 134 h 166"/>
              <a:gd name="T92" fmla="*/ 105 w 139"/>
              <a:gd name="T93" fmla="*/ 143 h 166"/>
              <a:gd name="T94" fmla="*/ 44 w 139"/>
              <a:gd name="T95" fmla="*/ 143 h 166"/>
              <a:gd name="T96" fmla="*/ 44 w 139"/>
              <a:gd name="T97" fmla="*/ 134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9" h="166">
                <a:moveTo>
                  <a:pt x="44" y="166"/>
                </a:moveTo>
                <a:cubicBezTo>
                  <a:pt x="44" y="159"/>
                  <a:pt x="44" y="159"/>
                  <a:pt x="44" y="159"/>
                </a:cubicBezTo>
                <a:cubicBezTo>
                  <a:pt x="105" y="159"/>
                  <a:pt x="105" y="159"/>
                  <a:pt x="105" y="159"/>
                </a:cubicBezTo>
                <a:cubicBezTo>
                  <a:pt x="105" y="166"/>
                  <a:pt x="105" y="166"/>
                  <a:pt x="105" y="166"/>
                </a:cubicBezTo>
                <a:cubicBezTo>
                  <a:pt x="125" y="166"/>
                  <a:pt x="125" y="166"/>
                  <a:pt x="125" y="166"/>
                </a:cubicBezTo>
                <a:cubicBezTo>
                  <a:pt x="125" y="77"/>
                  <a:pt x="125" y="77"/>
                  <a:pt x="125" y="77"/>
                </a:cubicBezTo>
                <a:cubicBezTo>
                  <a:pt x="51" y="77"/>
                  <a:pt x="51" y="77"/>
                  <a:pt x="51" y="77"/>
                </a:cubicBezTo>
                <a:cubicBezTo>
                  <a:pt x="52" y="74"/>
                  <a:pt x="54" y="71"/>
                  <a:pt x="55" y="69"/>
                </a:cubicBezTo>
                <a:cubicBezTo>
                  <a:pt x="139" y="69"/>
                  <a:pt x="139" y="69"/>
                  <a:pt x="139" y="69"/>
                </a:cubicBezTo>
                <a:cubicBezTo>
                  <a:pt x="139" y="53"/>
                  <a:pt x="139" y="53"/>
                  <a:pt x="139" y="53"/>
                </a:cubicBezTo>
                <a:cubicBezTo>
                  <a:pt x="63" y="53"/>
                  <a:pt x="63" y="53"/>
                  <a:pt x="63" y="53"/>
                </a:cubicBezTo>
                <a:cubicBezTo>
                  <a:pt x="64" y="50"/>
                  <a:pt x="66" y="47"/>
                  <a:pt x="67" y="44"/>
                </a:cubicBezTo>
                <a:cubicBezTo>
                  <a:pt x="128" y="44"/>
                  <a:pt x="128" y="44"/>
                  <a:pt x="128" y="44"/>
                </a:cubicBezTo>
                <a:cubicBezTo>
                  <a:pt x="128" y="30"/>
                  <a:pt x="128" y="30"/>
                  <a:pt x="128" y="30"/>
                </a:cubicBezTo>
                <a:cubicBezTo>
                  <a:pt x="72" y="30"/>
                  <a:pt x="72" y="30"/>
                  <a:pt x="72" y="30"/>
                </a:cubicBezTo>
                <a:cubicBezTo>
                  <a:pt x="73" y="27"/>
                  <a:pt x="74" y="24"/>
                  <a:pt x="74" y="21"/>
                </a:cubicBezTo>
                <a:cubicBezTo>
                  <a:pt x="131" y="19"/>
                  <a:pt x="131" y="19"/>
                  <a:pt x="131" y="19"/>
                </a:cubicBezTo>
                <a:cubicBezTo>
                  <a:pt x="128" y="0"/>
                  <a:pt x="128" y="0"/>
                  <a:pt x="128" y="0"/>
                </a:cubicBezTo>
                <a:cubicBezTo>
                  <a:pt x="94" y="3"/>
                  <a:pt x="54" y="4"/>
                  <a:pt x="7" y="4"/>
                </a:cubicBezTo>
                <a:cubicBezTo>
                  <a:pt x="8" y="10"/>
                  <a:pt x="9" y="16"/>
                  <a:pt x="9" y="23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4"/>
                  <a:pt x="53" y="27"/>
                  <a:pt x="52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44"/>
                  <a:pt x="11" y="44"/>
                  <a:pt x="11" y="44"/>
                </a:cubicBezTo>
                <a:cubicBezTo>
                  <a:pt x="47" y="44"/>
                  <a:pt x="47" y="44"/>
                  <a:pt x="47" y="44"/>
                </a:cubicBezTo>
                <a:cubicBezTo>
                  <a:pt x="46" y="47"/>
                  <a:pt x="44" y="50"/>
                  <a:pt x="43" y="53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69"/>
                  <a:pt x="0" y="69"/>
                  <a:pt x="0" y="69"/>
                </a:cubicBezTo>
                <a:cubicBezTo>
                  <a:pt x="34" y="69"/>
                  <a:pt x="34" y="69"/>
                  <a:pt x="34" y="69"/>
                </a:cubicBezTo>
                <a:cubicBezTo>
                  <a:pt x="25" y="82"/>
                  <a:pt x="13" y="94"/>
                  <a:pt x="0" y="104"/>
                </a:cubicBezTo>
                <a:cubicBezTo>
                  <a:pt x="3" y="112"/>
                  <a:pt x="5" y="120"/>
                  <a:pt x="7" y="129"/>
                </a:cubicBezTo>
                <a:cubicBezTo>
                  <a:pt x="13" y="123"/>
                  <a:pt x="19" y="118"/>
                  <a:pt x="24" y="112"/>
                </a:cubicBezTo>
                <a:cubicBezTo>
                  <a:pt x="24" y="166"/>
                  <a:pt x="24" y="166"/>
                  <a:pt x="24" y="166"/>
                </a:cubicBezTo>
                <a:cubicBezTo>
                  <a:pt x="44" y="166"/>
                  <a:pt x="44" y="166"/>
                  <a:pt x="44" y="166"/>
                </a:cubicBezTo>
                <a:close/>
                <a:moveTo>
                  <a:pt x="105" y="102"/>
                </a:moveTo>
                <a:cubicBezTo>
                  <a:pt x="44" y="102"/>
                  <a:pt x="44" y="102"/>
                  <a:pt x="44" y="102"/>
                </a:cubicBezTo>
                <a:cubicBezTo>
                  <a:pt x="44" y="93"/>
                  <a:pt x="44" y="93"/>
                  <a:pt x="44" y="93"/>
                </a:cubicBezTo>
                <a:cubicBezTo>
                  <a:pt x="105" y="93"/>
                  <a:pt x="105" y="93"/>
                  <a:pt x="105" y="93"/>
                </a:cubicBezTo>
                <a:cubicBezTo>
                  <a:pt x="105" y="102"/>
                  <a:pt x="105" y="102"/>
                  <a:pt x="105" y="102"/>
                </a:cubicBezTo>
                <a:close/>
                <a:moveTo>
                  <a:pt x="44" y="114"/>
                </a:moveTo>
                <a:cubicBezTo>
                  <a:pt x="105" y="114"/>
                  <a:pt x="105" y="114"/>
                  <a:pt x="105" y="114"/>
                </a:cubicBezTo>
                <a:cubicBezTo>
                  <a:pt x="105" y="122"/>
                  <a:pt x="105" y="122"/>
                  <a:pt x="105" y="122"/>
                </a:cubicBezTo>
                <a:cubicBezTo>
                  <a:pt x="44" y="122"/>
                  <a:pt x="44" y="122"/>
                  <a:pt x="44" y="122"/>
                </a:cubicBezTo>
                <a:cubicBezTo>
                  <a:pt x="44" y="114"/>
                  <a:pt x="44" y="114"/>
                  <a:pt x="44" y="114"/>
                </a:cubicBezTo>
                <a:close/>
                <a:moveTo>
                  <a:pt x="44" y="134"/>
                </a:moveTo>
                <a:cubicBezTo>
                  <a:pt x="105" y="134"/>
                  <a:pt x="105" y="134"/>
                  <a:pt x="105" y="134"/>
                </a:cubicBezTo>
                <a:cubicBezTo>
                  <a:pt x="105" y="143"/>
                  <a:pt x="105" y="143"/>
                  <a:pt x="105" y="143"/>
                </a:cubicBezTo>
                <a:cubicBezTo>
                  <a:pt x="44" y="143"/>
                  <a:pt x="44" y="143"/>
                  <a:pt x="44" y="143"/>
                </a:cubicBezTo>
                <a:cubicBezTo>
                  <a:pt x="44" y="134"/>
                  <a:pt x="44" y="134"/>
                  <a:pt x="44" y="134"/>
                </a:cubicBezTo>
                <a:close/>
              </a:path>
            </a:pathLst>
          </a:custGeom>
          <a:solidFill>
            <a:srgbClr val="F2EF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Freeform 27"/>
          <p:cNvSpPr>
            <a:spLocks noEditPoints="1"/>
          </p:cNvSpPr>
          <p:nvPr/>
        </p:nvSpPr>
        <p:spPr bwMode="auto">
          <a:xfrm>
            <a:off x="8175625" y="5318125"/>
            <a:ext cx="265112" cy="339725"/>
          </a:xfrm>
          <a:custGeom>
            <a:avLst/>
            <a:gdLst>
              <a:gd name="T0" fmla="*/ 77 w 133"/>
              <a:gd name="T1" fmla="*/ 84 h 169"/>
              <a:gd name="T2" fmla="*/ 41 w 133"/>
              <a:gd name="T3" fmla="*/ 84 h 169"/>
              <a:gd name="T4" fmla="*/ 42 w 133"/>
              <a:gd name="T5" fmla="*/ 73 h 169"/>
              <a:gd name="T6" fmla="*/ 23 w 133"/>
              <a:gd name="T7" fmla="*/ 73 h 169"/>
              <a:gd name="T8" fmla="*/ 22 w 133"/>
              <a:gd name="T9" fmla="*/ 84 h 169"/>
              <a:gd name="T10" fmla="*/ 4 w 133"/>
              <a:gd name="T11" fmla="*/ 84 h 169"/>
              <a:gd name="T12" fmla="*/ 4 w 133"/>
              <a:gd name="T13" fmla="*/ 104 h 169"/>
              <a:gd name="T14" fmla="*/ 21 w 133"/>
              <a:gd name="T15" fmla="*/ 104 h 169"/>
              <a:gd name="T16" fmla="*/ 0 w 133"/>
              <a:gd name="T17" fmla="*/ 148 h 169"/>
              <a:gd name="T18" fmla="*/ 14 w 133"/>
              <a:gd name="T19" fmla="*/ 169 h 169"/>
              <a:gd name="T20" fmla="*/ 40 w 133"/>
              <a:gd name="T21" fmla="*/ 104 h 169"/>
              <a:gd name="T22" fmla="*/ 58 w 133"/>
              <a:gd name="T23" fmla="*/ 104 h 169"/>
              <a:gd name="T24" fmla="*/ 57 w 133"/>
              <a:gd name="T25" fmla="*/ 128 h 169"/>
              <a:gd name="T26" fmla="*/ 48 w 133"/>
              <a:gd name="T27" fmla="*/ 140 h 169"/>
              <a:gd name="T28" fmla="*/ 33 w 133"/>
              <a:gd name="T29" fmla="*/ 139 h 169"/>
              <a:gd name="T30" fmla="*/ 38 w 133"/>
              <a:gd name="T31" fmla="*/ 165 h 169"/>
              <a:gd name="T32" fmla="*/ 54 w 133"/>
              <a:gd name="T33" fmla="*/ 164 h 169"/>
              <a:gd name="T34" fmla="*/ 76 w 133"/>
              <a:gd name="T35" fmla="*/ 132 h 169"/>
              <a:gd name="T36" fmla="*/ 77 w 133"/>
              <a:gd name="T37" fmla="*/ 84 h 169"/>
              <a:gd name="T38" fmla="*/ 77 w 133"/>
              <a:gd name="T39" fmla="*/ 84 h 169"/>
              <a:gd name="T40" fmla="*/ 114 w 133"/>
              <a:gd name="T41" fmla="*/ 134 h 169"/>
              <a:gd name="T42" fmla="*/ 107 w 133"/>
              <a:gd name="T43" fmla="*/ 144 h 169"/>
              <a:gd name="T44" fmla="*/ 88 w 133"/>
              <a:gd name="T45" fmla="*/ 143 h 169"/>
              <a:gd name="T46" fmla="*/ 93 w 133"/>
              <a:gd name="T47" fmla="*/ 168 h 169"/>
              <a:gd name="T48" fmla="*/ 116 w 133"/>
              <a:gd name="T49" fmla="*/ 167 h 169"/>
              <a:gd name="T50" fmla="*/ 133 w 133"/>
              <a:gd name="T51" fmla="*/ 140 h 169"/>
              <a:gd name="T52" fmla="*/ 133 w 133"/>
              <a:gd name="T53" fmla="*/ 0 h 169"/>
              <a:gd name="T54" fmla="*/ 114 w 133"/>
              <a:gd name="T55" fmla="*/ 0 h 169"/>
              <a:gd name="T56" fmla="*/ 114 w 133"/>
              <a:gd name="T57" fmla="*/ 134 h 169"/>
              <a:gd name="T58" fmla="*/ 85 w 133"/>
              <a:gd name="T59" fmla="*/ 127 h 169"/>
              <a:gd name="T60" fmla="*/ 103 w 133"/>
              <a:gd name="T61" fmla="*/ 127 h 169"/>
              <a:gd name="T62" fmla="*/ 103 w 133"/>
              <a:gd name="T63" fmla="*/ 17 h 169"/>
              <a:gd name="T64" fmla="*/ 85 w 133"/>
              <a:gd name="T65" fmla="*/ 17 h 169"/>
              <a:gd name="T66" fmla="*/ 85 w 133"/>
              <a:gd name="T67" fmla="*/ 127 h 169"/>
              <a:gd name="T68" fmla="*/ 57 w 133"/>
              <a:gd name="T69" fmla="*/ 47 h 169"/>
              <a:gd name="T70" fmla="*/ 26 w 133"/>
              <a:gd name="T71" fmla="*/ 47 h 169"/>
              <a:gd name="T72" fmla="*/ 26 w 133"/>
              <a:gd name="T73" fmla="*/ 26 h 169"/>
              <a:gd name="T74" fmla="*/ 57 w 133"/>
              <a:gd name="T75" fmla="*/ 26 h 169"/>
              <a:gd name="T76" fmla="*/ 57 w 133"/>
              <a:gd name="T77" fmla="*/ 47 h 169"/>
              <a:gd name="T78" fmla="*/ 74 w 133"/>
              <a:gd name="T79" fmla="*/ 5 h 169"/>
              <a:gd name="T80" fmla="*/ 7 w 133"/>
              <a:gd name="T81" fmla="*/ 5 h 169"/>
              <a:gd name="T82" fmla="*/ 7 w 133"/>
              <a:gd name="T83" fmla="*/ 68 h 169"/>
              <a:gd name="T84" fmla="*/ 74 w 133"/>
              <a:gd name="T85" fmla="*/ 68 h 169"/>
              <a:gd name="T86" fmla="*/ 74 w 133"/>
              <a:gd name="T87" fmla="*/ 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33" h="169">
                <a:moveTo>
                  <a:pt x="77" y="84"/>
                </a:moveTo>
                <a:cubicBezTo>
                  <a:pt x="41" y="84"/>
                  <a:pt x="41" y="84"/>
                  <a:pt x="41" y="84"/>
                </a:cubicBezTo>
                <a:cubicBezTo>
                  <a:pt x="42" y="79"/>
                  <a:pt x="42" y="75"/>
                  <a:pt x="42" y="73"/>
                </a:cubicBezTo>
                <a:cubicBezTo>
                  <a:pt x="23" y="73"/>
                  <a:pt x="23" y="73"/>
                  <a:pt x="23" y="73"/>
                </a:cubicBezTo>
                <a:cubicBezTo>
                  <a:pt x="23" y="75"/>
                  <a:pt x="23" y="79"/>
                  <a:pt x="22" y="84"/>
                </a:cubicBezTo>
                <a:cubicBezTo>
                  <a:pt x="4" y="84"/>
                  <a:pt x="4" y="84"/>
                  <a:pt x="4" y="84"/>
                </a:cubicBezTo>
                <a:cubicBezTo>
                  <a:pt x="4" y="104"/>
                  <a:pt x="4" y="104"/>
                  <a:pt x="4" y="104"/>
                </a:cubicBezTo>
                <a:cubicBezTo>
                  <a:pt x="21" y="104"/>
                  <a:pt x="21" y="104"/>
                  <a:pt x="21" y="104"/>
                </a:cubicBezTo>
                <a:cubicBezTo>
                  <a:pt x="18" y="123"/>
                  <a:pt x="11" y="138"/>
                  <a:pt x="0" y="148"/>
                </a:cubicBezTo>
                <a:cubicBezTo>
                  <a:pt x="5" y="155"/>
                  <a:pt x="10" y="162"/>
                  <a:pt x="14" y="169"/>
                </a:cubicBezTo>
                <a:cubicBezTo>
                  <a:pt x="29" y="154"/>
                  <a:pt x="37" y="132"/>
                  <a:pt x="40" y="104"/>
                </a:cubicBezTo>
                <a:cubicBezTo>
                  <a:pt x="58" y="104"/>
                  <a:pt x="58" y="104"/>
                  <a:pt x="58" y="104"/>
                </a:cubicBezTo>
                <a:cubicBezTo>
                  <a:pt x="58" y="119"/>
                  <a:pt x="57" y="127"/>
                  <a:pt x="57" y="128"/>
                </a:cubicBezTo>
                <a:cubicBezTo>
                  <a:pt x="57" y="136"/>
                  <a:pt x="54" y="140"/>
                  <a:pt x="48" y="140"/>
                </a:cubicBezTo>
                <a:cubicBezTo>
                  <a:pt x="45" y="140"/>
                  <a:pt x="40" y="140"/>
                  <a:pt x="33" y="139"/>
                </a:cubicBezTo>
                <a:cubicBezTo>
                  <a:pt x="35" y="147"/>
                  <a:pt x="37" y="156"/>
                  <a:pt x="38" y="165"/>
                </a:cubicBezTo>
                <a:cubicBezTo>
                  <a:pt x="46" y="165"/>
                  <a:pt x="51" y="165"/>
                  <a:pt x="54" y="164"/>
                </a:cubicBezTo>
                <a:cubicBezTo>
                  <a:pt x="69" y="164"/>
                  <a:pt x="77" y="153"/>
                  <a:pt x="76" y="132"/>
                </a:cubicBezTo>
                <a:cubicBezTo>
                  <a:pt x="77" y="114"/>
                  <a:pt x="77" y="98"/>
                  <a:pt x="77" y="84"/>
                </a:cubicBezTo>
                <a:cubicBezTo>
                  <a:pt x="77" y="84"/>
                  <a:pt x="77" y="84"/>
                  <a:pt x="77" y="84"/>
                </a:cubicBezTo>
                <a:close/>
                <a:moveTo>
                  <a:pt x="114" y="134"/>
                </a:moveTo>
                <a:cubicBezTo>
                  <a:pt x="114" y="140"/>
                  <a:pt x="112" y="143"/>
                  <a:pt x="107" y="144"/>
                </a:cubicBezTo>
                <a:cubicBezTo>
                  <a:pt x="102" y="144"/>
                  <a:pt x="96" y="144"/>
                  <a:pt x="88" y="143"/>
                </a:cubicBezTo>
                <a:cubicBezTo>
                  <a:pt x="90" y="155"/>
                  <a:pt x="92" y="163"/>
                  <a:pt x="93" y="168"/>
                </a:cubicBezTo>
                <a:cubicBezTo>
                  <a:pt x="105" y="168"/>
                  <a:pt x="113" y="167"/>
                  <a:pt x="116" y="167"/>
                </a:cubicBezTo>
                <a:cubicBezTo>
                  <a:pt x="127" y="166"/>
                  <a:pt x="133" y="158"/>
                  <a:pt x="133" y="140"/>
                </a:cubicBezTo>
                <a:cubicBezTo>
                  <a:pt x="133" y="0"/>
                  <a:pt x="133" y="0"/>
                  <a:pt x="133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14" y="134"/>
                  <a:pt x="114" y="134"/>
                  <a:pt x="114" y="134"/>
                </a:cubicBezTo>
                <a:close/>
                <a:moveTo>
                  <a:pt x="85" y="127"/>
                </a:moveTo>
                <a:cubicBezTo>
                  <a:pt x="103" y="127"/>
                  <a:pt x="103" y="127"/>
                  <a:pt x="103" y="127"/>
                </a:cubicBezTo>
                <a:cubicBezTo>
                  <a:pt x="103" y="17"/>
                  <a:pt x="103" y="17"/>
                  <a:pt x="103" y="17"/>
                </a:cubicBezTo>
                <a:cubicBezTo>
                  <a:pt x="85" y="17"/>
                  <a:pt x="85" y="17"/>
                  <a:pt x="85" y="17"/>
                </a:cubicBezTo>
                <a:cubicBezTo>
                  <a:pt x="85" y="127"/>
                  <a:pt x="85" y="127"/>
                  <a:pt x="85" y="127"/>
                </a:cubicBezTo>
                <a:close/>
                <a:moveTo>
                  <a:pt x="57" y="47"/>
                </a:moveTo>
                <a:cubicBezTo>
                  <a:pt x="26" y="47"/>
                  <a:pt x="26" y="47"/>
                  <a:pt x="26" y="47"/>
                </a:cubicBezTo>
                <a:cubicBezTo>
                  <a:pt x="26" y="26"/>
                  <a:pt x="26" y="26"/>
                  <a:pt x="26" y="26"/>
                </a:cubicBezTo>
                <a:cubicBezTo>
                  <a:pt x="57" y="26"/>
                  <a:pt x="57" y="26"/>
                  <a:pt x="57" y="26"/>
                </a:cubicBezTo>
                <a:cubicBezTo>
                  <a:pt x="57" y="47"/>
                  <a:pt x="57" y="47"/>
                  <a:pt x="57" y="47"/>
                </a:cubicBezTo>
                <a:close/>
                <a:moveTo>
                  <a:pt x="74" y="5"/>
                </a:moveTo>
                <a:cubicBezTo>
                  <a:pt x="7" y="5"/>
                  <a:pt x="7" y="5"/>
                  <a:pt x="7" y="5"/>
                </a:cubicBezTo>
                <a:cubicBezTo>
                  <a:pt x="7" y="68"/>
                  <a:pt x="7" y="68"/>
                  <a:pt x="7" y="68"/>
                </a:cubicBezTo>
                <a:cubicBezTo>
                  <a:pt x="74" y="68"/>
                  <a:pt x="74" y="68"/>
                  <a:pt x="74" y="68"/>
                </a:cubicBezTo>
                <a:cubicBezTo>
                  <a:pt x="74" y="5"/>
                  <a:pt x="74" y="5"/>
                  <a:pt x="74" y="5"/>
                </a:cubicBezTo>
                <a:close/>
              </a:path>
            </a:pathLst>
          </a:custGeom>
          <a:solidFill>
            <a:srgbClr val="F2EF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Freeform 28"/>
          <p:cNvSpPr>
            <a:spLocks/>
          </p:cNvSpPr>
          <p:nvPr/>
        </p:nvSpPr>
        <p:spPr bwMode="auto">
          <a:xfrm>
            <a:off x="8462963" y="5316538"/>
            <a:ext cx="280987" cy="336550"/>
          </a:xfrm>
          <a:custGeom>
            <a:avLst/>
            <a:gdLst>
              <a:gd name="T0" fmla="*/ 46 w 140"/>
              <a:gd name="T1" fmla="*/ 90 h 168"/>
              <a:gd name="T2" fmla="*/ 0 w 140"/>
              <a:gd name="T3" fmla="*/ 144 h 168"/>
              <a:gd name="T4" fmla="*/ 14 w 140"/>
              <a:gd name="T5" fmla="*/ 168 h 168"/>
              <a:gd name="T6" fmla="*/ 70 w 140"/>
              <a:gd name="T7" fmla="*/ 87 h 168"/>
              <a:gd name="T8" fmla="*/ 123 w 140"/>
              <a:gd name="T9" fmla="*/ 167 h 168"/>
              <a:gd name="T10" fmla="*/ 140 w 140"/>
              <a:gd name="T11" fmla="*/ 142 h 168"/>
              <a:gd name="T12" fmla="*/ 79 w 140"/>
              <a:gd name="T13" fmla="*/ 36 h 168"/>
              <a:gd name="T14" fmla="*/ 80 w 140"/>
              <a:gd name="T15" fmla="*/ 0 h 168"/>
              <a:gd name="T16" fmla="*/ 60 w 140"/>
              <a:gd name="T17" fmla="*/ 0 h 168"/>
              <a:gd name="T18" fmla="*/ 46 w 140"/>
              <a:gd name="T19" fmla="*/ 9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0" h="168">
                <a:moveTo>
                  <a:pt x="46" y="90"/>
                </a:moveTo>
                <a:cubicBezTo>
                  <a:pt x="36" y="111"/>
                  <a:pt x="21" y="129"/>
                  <a:pt x="0" y="144"/>
                </a:cubicBezTo>
                <a:cubicBezTo>
                  <a:pt x="7" y="154"/>
                  <a:pt x="11" y="162"/>
                  <a:pt x="14" y="168"/>
                </a:cubicBezTo>
                <a:cubicBezTo>
                  <a:pt x="42" y="148"/>
                  <a:pt x="60" y="120"/>
                  <a:pt x="70" y="87"/>
                </a:cubicBezTo>
                <a:cubicBezTo>
                  <a:pt x="81" y="124"/>
                  <a:pt x="98" y="151"/>
                  <a:pt x="123" y="167"/>
                </a:cubicBezTo>
                <a:cubicBezTo>
                  <a:pt x="127" y="161"/>
                  <a:pt x="132" y="152"/>
                  <a:pt x="140" y="142"/>
                </a:cubicBezTo>
                <a:cubicBezTo>
                  <a:pt x="106" y="125"/>
                  <a:pt x="86" y="90"/>
                  <a:pt x="79" y="36"/>
                </a:cubicBezTo>
                <a:cubicBezTo>
                  <a:pt x="80" y="25"/>
                  <a:pt x="80" y="12"/>
                  <a:pt x="8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39"/>
                  <a:pt x="55" y="70"/>
                  <a:pt x="46" y="90"/>
                </a:cubicBezTo>
                <a:close/>
              </a:path>
            </a:pathLst>
          </a:custGeom>
          <a:solidFill>
            <a:srgbClr val="F2EF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8751888" y="5324475"/>
            <a:ext cx="277812" cy="327025"/>
          </a:xfrm>
          <a:custGeom>
            <a:avLst/>
            <a:gdLst>
              <a:gd name="T0" fmla="*/ 0 w 139"/>
              <a:gd name="T1" fmla="*/ 113 h 163"/>
              <a:gd name="T2" fmla="*/ 62 w 139"/>
              <a:gd name="T3" fmla="*/ 113 h 163"/>
              <a:gd name="T4" fmla="*/ 62 w 139"/>
              <a:gd name="T5" fmla="*/ 126 h 163"/>
              <a:gd name="T6" fmla="*/ 52 w 139"/>
              <a:gd name="T7" fmla="*/ 139 h 163"/>
              <a:gd name="T8" fmla="*/ 30 w 139"/>
              <a:gd name="T9" fmla="*/ 138 h 163"/>
              <a:gd name="T10" fmla="*/ 35 w 139"/>
              <a:gd name="T11" fmla="*/ 163 h 163"/>
              <a:gd name="T12" fmla="*/ 65 w 139"/>
              <a:gd name="T13" fmla="*/ 162 h 163"/>
              <a:gd name="T14" fmla="*/ 73 w 139"/>
              <a:gd name="T15" fmla="*/ 158 h 163"/>
              <a:gd name="T16" fmla="*/ 81 w 139"/>
              <a:gd name="T17" fmla="*/ 148 h 163"/>
              <a:gd name="T18" fmla="*/ 83 w 139"/>
              <a:gd name="T19" fmla="*/ 134 h 163"/>
              <a:gd name="T20" fmla="*/ 83 w 139"/>
              <a:gd name="T21" fmla="*/ 113 h 163"/>
              <a:gd name="T22" fmla="*/ 139 w 139"/>
              <a:gd name="T23" fmla="*/ 113 h 163"/>
              <a:gd name="T24" fmla="*/ 139 w 139"/>
              <a:gd name="T25" fmla="*/ 90 h 163"/>
              <a:gd name="T26" fmla="*/ 83 w 139"/>
              <a:gd name="T27" fmla="*/ 90 h 163"/>
              <a:gd name="T28" fmla="*/ 83 w 139"/>
              <a:gd name="T29" fmla="*/ 69 h 163"/>
              <a:gd name="T30" fmla="*/ 129 w 139"/>
              <a:gd name="T31" fmla="*/ 69 h 163"/>
              <a:gd name="T32" fmla="*/ 129 w 139"/>
              <a:gd name="T33" fmla="*/ 46 h 163"/>
              <a:gd name="T34" fmla="*/ 83 w 139"/>
              <a:gd name="T35" fmla="*/ 46 h 163"/>
              <a:gd name="T36" fmla="*/ 83 w 139"/>
              <a:gd name="T37" fmla="*/ 25 h 163"/>
              <a:gd name="T38" fmla="*/ 131 w 139"/>
              <a:gd name="T39" fmla="*/ 23 h 163"/>
              <a:gd name="T40" fmla="*/ 125 w 139"/>
              <a:gd name="T41" fmla="*/ 0 h 163"/>
              <a:gd name="T42" fmla="*/ 8 w 139"/>
              <a:gd name="T43" fmla="*/ 5 h 163"/>
              <a:gd name="T44" fmla="*/ 13 w 139"/>
              <a:gd name="T45" fmla="*/ 28 h 163"/>
              <a:gd name="T46" fmla="*/ 62 w 139"/>
              <a:gd name="T47" fmla="*/ 26 h 163"/>
              <a:gd name="T48" fmla="*/ 62 w 139"/>
              <a:gd name="T49" fmla="*/ 46 h 163"/>
              <a:gd name="T50" fmla="*/ 10 w 139"/>
              <a:gd name="T51" fmla="*/ 46 h 163"/>
              <a:gd name="T52" fmla="*/ 10 w 139"/>
              <a:gd name="T53" fmla="*/ 69 h 163"/>
              <a:gd name="T54" fmla="*/ 62 w 139"/>
              <a:gd name="T55" fmla="*/ 69 h 163"/>
              <a:gd name="T56" fmla="*/ 62 w 139"/>
              <a:gd name="T57" fmla="*/ 90 h 163"/>
              <a:gd name="T58" fmla="*/ 0 w 139"/>
              <a:gd name="T59" fmla="*/ 90 h 163"/>
              <a:gd name="T60" fmla="*/ 0 w 139"/>
              <a:gd name="T61" fmla="*/ 113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39" h="163">
                <a:moveTo>
                  <a:pt x="0" y="113"/>
                </a:moveTo>
                <a:cubicBezTo>
                  <a:pt x="62" y="113"/>
                  <a:pt x="62" y="113"/>
                  <a:pt x="62" y="113"/>
                </a:cubicBezTo>
                <a:cubicBezTo>
                  <a:pt x="62" y="126"/>
                  <a:pt x="62" y="126"/>
                  <a:pt x="62" y="126"/>
                </a:cubicBezTo>
                <a:cubicBezTo>
                  <a:pt x="62" y="135"/>
                  <a:pt x="59" y="139"/>
                  <a:pt x="52" y="139"/>
                </a:cubicBezTo>
                <a:cubicBezTo>
                  <a:pt x="47" y="139"/>
                  <a:pt x="39" y="138"/>
                  <a:pt x="30" y="138"/>
                </a:cubicBezTo>
                <a:cubicBezTo>
                  <a:pt x="31" y="145"/>
                  <a:pt x="33" y="154"/>
                  <a:pt x="35" y="163"/>
                </a:cubicBezTo>
                <a:cubicBezTo>
                  <a:pt x="52" y="163"/>
                  <a:pt x="62" y="163"/>
                  <a:pt x="65" y="162"/>
                </a:cubicBezTo>
                <a:cubicBezTo>
                  <a:pt x="67" y="162"/>
                  <a:pt x="70" y="160"/>
                  <a:pt x="73" y="158"/>
                </a:cubicBezTo>
                <a:cubicBezTo>
                  <a:pt x="76" y="156"/>
                  <a:pt x="79" y="153"/>
                  <a:pt x="81" y="148"/>
                </a:cubicBezTo>
                <a:cubicBezTo>
                  <a:pt x="82" y="144"/>
                  <a:pt x="83" y="139"/>
                  <a:pt x="83" y="134"/>
                </a:cubicBezTo>
                <a:cubicBezTo>
                  <a:pt x="83" y="113"/>
                  <a:pt x="83" y="113"/>
                  <a:pt x="83" y="113"/>
                </a:cubicBezTo>
                <a:cubicBezTo>
                  <a:pt x="139" y="113"/>
                  <a:pt x="139" y="113"/>
                  <a:pt x="139" y="113"/>
                </a:cubicBezTo>
                <a:cubicBezTo>
                  <a:pt x="139" y="90"/>
                  <a:pt x="139" y="90"/>
                  <a:pt x="139" y="90"/>
                </a:cubicBezTo>
                <a:cubicBezTo>
                  <a:pt x="83" y="90"/>
                  <a:pt x="83" y="90"/>
                  <a:pt x="83" y="90"/>
                </a:cubicBezTo>
                <a:cubicBezTo>
                  <a:pt x="83" y="69"/>
                  <a:pt x="83" y="69"/>
                  <a:pt x="83" y="69"/>
                </a:cubicBezTo>
                <a:cubicBezTo>
                  <a:pt x="129" y="69"/>
                  <a:pt x="129" y="69"/>
                  <a:pt x="129" y="69"/>
                </a:cubicBezTo>
                <a:cubicBezTo>
                  <a:pt x="129" y="46"/>
                  <a:pt x="129" y="46"/>
                  <a:pt x="129" y="46"/>
                </a:cubicBezTo>
                <a:cubicBezTo>
                  <a:pt x="83" y="46"/>
                  <a:pt x="83" y="46"/>
                  <a:pt x="83" y="46"/>
                </a:cubicBezTo>
                <a:cubicBezTo>
                  <a:pt x="83" y="25"/>
                  <a:pt x="83" y="25"/>
                  <a:pt x="83" y="25"/>
                </a:cubicBezTo>
                <a:cubicBezTo>
                  <a:pt x="131" y="23"/>
                  <a:pt x="131" y="23"/>
                  <a:pt x="131" y="23"/>
                </a:cubicBezTo>
                <a:cubicBezTo>
                  <a:pt x="125" y="0"/>
                  <a:pt x="125" y="0"/>
                  <a:pt x="125" y="0"/>
                </a:cubicBezTo>
                <a:cubicBezTo>
                  <a:pt x="98" y="3"/>
                  <a:pt x="59" y="4"/>
                  <a:pt x="8" y="5"/>
                </a:cubicBezTo>
                <a:cubicBezTo>
                  <a:pt x="10" y="14"/>
                  <a:pt x="12" y="22"/>
                  <a:pt x="13" y="28"/>
                </a:cubicBezTo>
                <a:cubicBezTo>
                  <a:pt x="62" y="26"/>
                  <a:pt x="62" y="26"/>
                  <a:pt x="62" y="26"/>
                </a:cubicBezTo>
                <a:cubicBezTo>
                  <a:pt x="62" y="46"/>
                  <a:pt x="62" y="46"/>
                  <a:pt x="62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10" y="69"/>
                  <a:pt x="10" y="69"/>
                  <a:pt x="10" y="69"/>
                </a:cubicBezTo>
                <a:cubicBezTo>
                  <a:pt x="62" y="69"/>
                  <a:pt x="62" y="69"/>
                  <a:pt x="62" y="69"/>
                </a:cubicBezTo>
                <a:cubicBezTo>
                  <a:pt x="62" y="90"/>
                  <a:pt x="62" y="90"/>
                  <a:pt x="62" y="90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113"/>
                  <a:pt x="0" y="113"/>
                  <a:pt x="0" y="113"/>
                </a:cubicBezTo>
                <a:close/>
              </a:path>
            </a:pathLst>
          </a:custGeom>
          <a:solidFill>
            <a:srgbClr val="F2EF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Freeform 30"/>
          <p:cNvSpPr>
            <a:spLocks noEditPoints="1"/>
          </p:cNvSpPr>
          <p:nvPr/>
        </p:nvSpPr>
        <p:spPr bwMode="auto">
          <a:xfrm>
            <a:off x="9037638" y="5314950"/>
            <a:ext cx="280987" cy="338138"/>
          </a:xfrm>
          <a:custGeom>
            <a:avLst/>
            <a:gdLst>
              <a:gd name="T0" fmla="*/ 7 w 140"/>
              <a:gd name="T1" fmla="*/ 133 h 169"/>
              <a:gd name="T2" fmla="*/ 18 w 140"/>
              <a:gd name="T3" fmla="*/ 109 h 169"/>
              <a:gd name="T4" fmla="*/ 18 w 140"/>
              <a:gd name="T5" fmla="*/ 169 h 169"/>
              <a:gd name="T6" fmla="*/ 36 w 140"/>
              <a:gd name="T7" fmla="*/ 169 h 169"/>
              <a:gd name="T8" fmla="*/ 36 w 140"/>
              <a:gd name="T9" fmla="*/ 95 h 169"/>
              <a:gd name="T10" fmla="*/ 46 w 140"/>
              <a:gd name="T11" fmla="*/ 104 h 169"/>
              <a:gd name="T12" fmla="*/ 55 w 140"/>
              <a:gd name="T13" fmla="*/ 84 h 169"/>
              <a:gd name="T14" fmla="*/ 36 w 140"/>
              <a:gd name="T15" fmla="*/ 70 h 169"/>
              <a:gd name="T16" fmla="*/ 36 w 140"/>
              <a:gd name="T17" fmla="*/ 54 h 169"/>
              <a:gd name="T18" fmla="*/ 52 w 140"/>
              <a:gd name="T19" fmla="*/ 54 h 169"/>
              <a:gd name="T20" fmla="*/ 52 w 140"/>
              <a:gd name="T21" fmla="*/ 31 h 169"/>
              <a:gd name="T22" fmla="*/ 36 w 140"/>
              <a:gd name="T23" fmla="*/ 31 h 169"/>
              <a:gd name="T24" fmla="*/ 36 w 140"/>
              <a:gd name="T25" fmla="*/ 0 h 169"/>
              <a:gd name="T26" fmla="*/ 18 w 140"/>
              <a:gd name="T27" fmla="*/ 0 h 169"/>
              <a:gd name="T28" fmla="*/ 18 w 140"/>
              <a:gd name="T29" fmla="*/ 31 h 169"/>
              <a:gd name="T30" fmla="*/ 1 w 140"/>
              <a:gd name="T31" fmla="*/ 31 h 169"/>
              <a:gd name="T32" fmla="*/ 1 w 140"/>
              <a:gd name="T33" fmla="*/ 54 h 169"/>
              <a:gd name="T34" fmla="*/ 17 w 140"/>
              <a:gd name="T35" fmla="*/ 54 h 169"/>
              <a:gd name="T36" fmla="*/ 0 w 140"/>
              <a:gd name="T37" fmla="*/ 103 h 169"/>
              <a:gd name="T38" fmla="*/ 7 w 140"/>
              <a:gd name="T39" fmla="*/ 133 h 169"/>
              <a:gd name="T40" fmla="*/ 7 w 140"/>
              <a:gd name="T41" fmla="*/ 133 h 169"/>
              <a:gd name="T42" fmla="*/ 125 w 140"/>
              <a:gd name="T43" fmla="*/ 131 h 169"/>
              <a:gd name="T44" fmla="*/ 123 w 140"/>
              <a:gd name="T45" fmla="*/ 143 h 169"/>
              <a:gd name="T46" fmla="*/ 121 w 140"/>
              <a:gd name="T47" fmla="*/ 144 h 169"/>
              <a:gd name="T48" fmla="*/ 118 w 140"/>
              <a:gd name="T49" fmla="*/ 138 h 169"/>
              <a:gd name="T50" fmla="*/ 118 w 140"/>
              <a:gd name="T51" fmla="*/ 8 h 169"/>
              <a:gd name="T52" fmla="*/ 59 w 140"/>
              <a:gd name="T53" fmla="*/ 8 h 169"/>
              <a:gd name="T54" fmla="*/ 59 w 140"/>
              <a:gd name="T55" fmla="*/ 66 h 169"/>
              <a:gd name="T56" fmla="*/ 55 w 140"/>
              <a:gd name="T57" fmla="*/ 119 h 169"/>
              <a:gd name="T58" fmla="*/ 40 w 140"/>
              <a:gd name="T59" fmla="*/ 149 h 169"/>
              <a:gd name="T60" fmla="*/ 55 w 140"/>
              <a:gd name="T61" fmla="*/ 169 h 169"/>
              <a:gd name="T62" fmla="*/ 73 w 140"/>
              <a:gd name="T63" fmla="*/ 135 h 169"/>
              <a:gd name="T64" fmla="*/ 78 w 140"/>
              <a:gd name="T65" fmla="*/ 80 h 169"/>
              <a:gd name="T66" fmla="*/ 78 w 140"/>
              <a:gd name="T67" fmla="*/ 32 h 169"/>
              <a:gd name="T68" fmla="*/ 98 w 140"/>
              <a:gd name="T69" fmla="*/ 32 h 169"/>
              <a:gd name="T70" fmla="*/ 98 w 140"/>
              <a:gd name="T71" fmla="*/ 145 h 169"/>
              <a:gd name="T72" fmla="*/ 111 w 140"/>
              <a:gd name="T73" fmla="*/ 166 h 169"/>
              <a:gd name="T74" fmla="*/ 122 w 140"/>
              <a:gd name="T75" fmla="*/ 166 h 169"/>
              <a:gd name="T76" fmla="*/ 132 w 140"/>
              <a:gd name="T77" fmla="*/ 163 h 169"/>
              <a:gd name="T78" fmla="*/ 137 w 140"/>
              <a:gd name="T79" fmla="*/ 152 h 169"/>
              <a:gd name="T80" fmla="*/ 140 w 140"/>
              <a:gd name="T81" fmla="*/ 108 h 169"/>
              <a:gd name="T82" fmla="*/ 126 w 140"/>
              <a:gd name="T83" fmla="*/ 102 h 169"/>
              <a:gd name="T84" fmla="*/ 125 w 140"/>
              <a:gd name="T85" fmla="*/ 131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40" h="169">
                <a:moveTo>
                  <a:pt x="7" y="133"/>
                </a:moveTo>
                <a:cubicBezTo>
                  <a:pt x="11" y="125"/>
                  <a:pt x="14" y="117"/>
                  <a:pt x="18" y="109"/>
                </a:cubicBezTo>
                <a:cubicBezTo>
                  <a:pt x="18" y="169"/>
                  <a:pt x="18" y="169"/>
                  <a:pt x="18" y="169"/>
                </a:cubicBezTo>
                <a:cubicBezTo>
                  <a:pt x="36" y="169"/>
                  <a:pt x="36" y="169"/>
                  <a:pt x="36" y="169"/>
                </a:cubicBezTo>
                <a:cubicBezTo>
                  <a:pt x="36" y="95"/>
                  <a:pt x="36" y="95"/>
                  <a:pt x="36" y="95"/>
                </a:cubicBezTo>
                <a:cubicBezTo>
                  <a:pt x="46" y="104"/>
                  <a:pt x="46" y="104"/>
                  <a:pt x="46" y="104"/>
                </a:cubicBezTo>
                <a:cubicBezTo>
                  <a:pt x="55" y="84"/>
                  <a:pt x="55" y="84"/>
                  <a:pt x="55" y="84"/>
                </a:cubicBezTo>
                <a:cubicBezTo>
                  <a:pt x="48" y="79"/>
                  <a:pt x="42" y="74"/>
                  <a:pt x="36" y="70"/>
                </a:cubicBezTo>
                <a:cubicBezTo>
                  <a:pt x="36" y="54"/>
                  <a:pt x="36" y="54"/>
                  <a:pt x="36" y="54"/>
                </a:cubicBezTo>
                <a:cubicBezTo>
                  <a:pt x="52" y="54"/>
                  <a:pt x="52" y="54"/>
                  <a:pt x="52" y="54"/>
                </a:cubicBezTo>
                <a:cubicBezTo>
                  <a:pt x="52" y="31"/>
                  <a:pt x="52" y="31"/>
                  <a:pt x="52" y="31"/>
                </a:cubicBezTo>
                <a:cubicBezTo>
                  <a:pt x="36" y="31"/>
                  <a:pt x="36" y="31"/>
                  <a:pt x="36" y="31"/>
                </a:cubicBezTo>
                <a:cubicBezTo>
                  <a:pt x="36" y="0"/>
                  <a:pt x="36" y="0"/>
                  <a:pt x="36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8" y="31"/>
                  <a:pt x="18" y="31"/>
                  <a:pt x="18" y="31"/>
                </a:cubicBezTo>
                <a:cubicBezTo>
                  <a:pt x="1" y="31"/>
                  <a:pt x="1" y="31"/>
                  <a:pt x="1" y="31"/>
                </a:cubicBezTo>
                <a:cubicBezTo>
                  <a:pt x="1" y="54"/>
                  <a:pt x="1" y="54"/>
                  <a:pt x="1" y="54"/>
                </a:cubicBezTo>
                <a:cubicBezTo>
                  <a:pt x="17" y="54"/>
                  <a:pt x="17" y="54"/>
                  <a:pt x="17" y="54"/>
                </a:cubicBezTo>
                <a:cubicBezTo>
                  <a:pt x="13" y="72"/>
                  <a:pt x="8" y="88"/>
                  <a:pt x="0" y="103"/>
                </a:cubicBezTo>
                <a:cubicBezTo>
                  <a:pt x="3" y="116"/>
                  <a:pt x="5" y="126"/>
                  <a:pt x="7" y="133"/>
                </a:cubicBezTo>
                <a:cubicBezTo>
                  <a:pt x="7" y="133"/>
                  <a:pt x="7" y="133"/>
                  <a:pt x="7" y="133"/>
                </a:cubicBezTo>
                <a:close/>
                <a:moveTo>
                  <a:pt x="125" y="131"/>
                </a:moveTo>
                <a:cubicBezTo>
                  <a:pt x="124" y="138"/>
                  <a:pt x="124" y="142"/>
                  <a:pt x="123" y="143"/>
                </a:cubicBezTo>
                <a:cubicBezTo>
                  <a:pt x="123" y="143"/>
                  <a:pt x="122" y="144"/>
                  <a:pt x="121" y="144"/>
                </a:cubicBezTo>
                <a:cubicBezTo>
                  <a:pt x="119" y="144"/>
                  <a:pt x="118" y="142"/>
                  <a:pt x="118" y="138"/>
                </a:cubicBezTo>
                <a:cubicBezTo>
                  <a:pt x="118" y="8"/>
                  <a:pt x="118" y="8"/>
                  <a:pt x="118" y="8"/>
                </a:cubicBezTo>
                <a:cubicBezTo>
                  <a:pt x="59" y="8"/>
                  <a:pt x="59" y="8"/>
                  <a:pt x="59" y="8"/>
                </a:cubicBezTo>
                <a:cubicBezTo>
                  <a:pt x="59" y="66"/>
                  <a:pt x="59" y="66"/>
                  <a:pt x="59" y="66"/>
                </a:cubicBezTo>
                <a:cubicBezTo>
                  <a:pt x="59" y="91"/>
                  <a:pt x="58" y="108"/>
                  <a:pt x="55" y="119"/>
                </a:cubicBezTo>
                <a:cubicBezTo>
                  <a:pt x="53" y="129"/>
                  <a:pt x="48" y="139"/>
                  <a:pt x="40" y="149"/>
                </a:cubicBezTo>
                <a:cubicBezTo>
                  <a:pt x="46" y="156"/>
                  <a:pt x="51" y="163"/>
                  <a:pt x="55" y="169"/>
                </a:cubicBezTo>
                <a:cubicBezTo>
                  <a:pt x="64" y="158"/>
                  <a:pt x="70" y="147"/>
                  <a:pt x="73" y="135"/>
                </a:cubicBezTo>
                <a:cubicBezTo>
                  <a:pt x="76" y="124"/>
                  <a:pt x="78" y="106"/>
                  <a:pt x="78" y="80"/>
                </a:cubicBezTo>
                <a:cubicBezTo>
                  <a:pt x="78" y="32"/>
                  <a:pt x="78" y="32"/>
                  <a:pt x="78" y="32"/>
                </a:cubicBezTo>
                <a:cubicBezTo>
                  <a:pt x="98" y="32"/>
                  <a:pt x="98" y="32"/>
                  <a:pt x="98" y="32"/>
                </a:cubicBezTo>
                <a:cubicBezTo>
                  <a:pt x="98" y="145"/>
                  <a:pt x="98" y="145"/>
                  <a:pt x="98" y="145"/>
                </a:cubicBezTo>
                <a:cubicBezTo>
                  <a:pt x="98" y="159"/>
                  <a:pt x="102" y="166"/>
                  <a:pt x="111" y="166"/>
                </a:cubicBezTo>
                <a:cubicBezTo>
                  <a:pt x="122" y="166"/>
                  <a:pt x="122" y="166"/>
                  <a:pt x="122" y="166"/>
                </a:cubicBezTo>
                <a:cubicBezTo>
                  <a:pt x="126" y="166"/>
                  <a:pt x="130" y="165"/>
                  <a:pt x="132" y="163"/>
                </a:cubicBezTo>
                <a:cubicBezTo>
                  <a:pt x="134" y="161"/>
                  <a:pt x="136" y="157"/>
                  <a:pt x="137" y="152"/>
                </a:cubicBezTo>
                <a:cubicBezTo>
                  <a:pt x="138" y="147"/>
                  <a:pt x="139" y="132"/>
                  <a:pt x="140" y="108"/>
                </a:cubicBezTo>
                <a:cubicBezTo>
                  <a:pt x="135" y="106"/>
                  <a:pt x="130" y="104"/>
                  <a:pt x="126" y="102"/>
                </a:cubicBezTo>
                <a:cubicBezTo>
                  <a:pt x="126" y="115"/>
                  <a:pt x="125" y="125"/>
                  <a:pt x="125" y="131"/>
                </a:cubicBezTo>
                <a:close/>
              </a:path>
            </a:pathLst>
          </a:custGeom>
          <a:solidFill>
            <a:srgbClr val="F2EF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1579563" y="5233988"/>
            <a:ext cx="534987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看书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9821863" y="5233988"/>
            <a:ext cx="534987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其他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6424613" y="5233988"/>
            <a:ext cx="703262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打瞌睡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Freeform 34"/>
          <p:cNvSpPr>
            <a:spLocks noEditPoints="1"/>
          </p:cNvSpPr>
          <p:nvPr/>
        </p:nvSpPr>
        <p:spPr bwMode="auto">
          <a:xfrm>
            <a:off x="2757488" y="939800"/>
            <a:ext cx="503237" cy="614363"/>
          </a:xfrm>
          <a:custGeom>
            <a:avLst/>
            <a:gdLst>
              <a:gd name="T0" fmla="*/ 144 w 251"/>
              <a:gd name="T1" fmla="*/ 4 h 306"/>
              <a:gd name="T2" fmla="*/ 22 w 251"/>
              <a:gd name="T3" fmla="*/ 45 h 306"/>
              <a:gd name="T4" fmla="*/ 5 w 251"/>
              <a:gd name="T5" fmla="*/ 80 h 306"/>
              <a:gd name="T6" fmla="*/ 72 w 251"/>
              <a:gd name="T7" fmla="*/ 283 h 306"/>
              <a:gd name="T8" fmla="*/ 107 w 251"/>
              <a:gd name="T9" fmla="*/ 301 h 306"/>
              <a:gd name="T10" fmla="*/ 229 w 251"/>
              <a:gd name="T11" fmla="*/ 261 h 306"/>
              <a:gd name="T12" fmla="*/ 246 w 251"/>
              <a:gd name="T13" fmla="*/ 226 h 306"/>
              <a:gd name="T14" fmla="*/ 179 w 251"/>
              <a:gd name="T15" fmla="*/ 22 h 306"/>
              <a:gd name="T16" fmla="*/ 144 w 251"/>
              <a:gd name="T17" fmla="*/ 4 h 306"/>
              <a:gd name="T18" fmla="*/ 55 w 251"/>
              <a:gd name="T19" fmla="*/ 58 h 306"/>
              <a:gd name="T20" fmla="*/ 58 w 251"/>
              <a:gd name="T21" fmla="*/ 52 h 306"/>
              <a:gd name="T22" fmla="*/ 119 w 251"/>
              <a:gd name="T23" fmla="*/ 32 h 306"/>
              <a:gd name="T24" fmla="*/ 125 w 251"/>
              <a:gd name="T25" fmla="*/ 35 h 306"/>
              <a:gd name="T26" fmla="*/ 128 w 251"/>
              <a:gd name="T27" fmla="*/ 44 h 306"/>
              <a:gd name="T28" fmla="*/ 125 w 251"/>
              <a:gd name="T29" fmla="*/ 50 h 306"/>
              <a:gd name="T30" fmla="*/ 64 w 251"/>
              <a:gd name="T31" fmla="*/ 70 h 306"/>
              <a:gd name="T32" fmla="*/ 58 w 251"/>
              <a:gd name="T33" fmla="*/ 67 h 306"/>
              <a:gd name="T34" fmla="*/ 55 w 251"/>
              <a:gd name="T35" fmla="*/ 58 h 306"/>
              <a:gd name="T36" fmla="*/ 162 w 251"/>
              <a:gd name="T37" fmla="*/ 263 h 306"/>
              <a:gd name="T38" fmla="*/ 139 w 251"/>
              <a:gd name="T39" fmla="*/ 251 h 306"/>
              <a:gd name="T40" fmla="*/ 150 w 251"/>
              <a:gd name="T41" fmla="*/ 228 h 306"/>
              <a:gd name="T42" fmla="*/ 174 w 251"/>
              <a:gd name="T43" fmla="*/ 240 h 306"/>
              <a:gd name="T44" fmla="*/ 162 w 251"/>
              <a:gd name="T45" fmla="*/ 263 h 306"/>
              <a:gd name="T46" fmla="*/ 208 w 251"/>
              <a:gd name="T47" fmla="*/ 199 h 306"/>
              <a:gd name="T48" fmla="*/ 86 w 251"/>
              <a:gd name="T49" fmla="*/ 239 h 306"/>
              <a:gd name="T50" fmla="*/ 37 w 251"/>
              <a:gd name="T51" fmla="*/ 89 h 306"/>
              <a:gd name="T52" fmla="*/ 159 w 251"/>
              <a:gd name="T53" fmla="*/ 49 h 306"/>
              <a:gd name="T54" fmla="*/ 208 w 251"/>
              <a:gd name="T55" fmla="*/ 199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51" h="306">
                <a:moveTo>
                  <a:pt x="144" y="4"/>
                </a:moveTo>
                <a:cubicBezTo>
                  <a:pt x="22" y="45"/>
                  <a:pt x="22" y="45"/>
                  <a:pt x="22" y="45"/>
                </a:cubicBezTo>
                <a:cubicBezTo>
                  <a:pt x="7" y="49"/>
                  <a:pt x="0" y="65"/>
                  <a:pt x="5" y="80"/>
                </a:cubicBezTo>
                <a:cubicBezTo>
                  <a:pt x="72" y="283"/>
                  <a:pt x="72" y="283"/>
                  <a:pt x="72" y="283"/>
                </a:cubicBezTo>
                <a:cubicBezTo>
                  <a:pt x="77" y="298"/>
                  <a:pt x="92" y="306"/>
                  <a:pt x="107" y="301"/>
                </a:cubicBezTo>
                <a:cubicBezTo>
                  <a:pt x="229" y="261"/>
                  <a:pt x="229" y="261"/>
                  <a:pt x="229" y="261"/>
                </a:cubicBezTo>
                <a:cubicBezTo>
                  <a:pt x="243" y="256"/>
                  <a:pt x="251" y="240"/>
                  <a:pt x="246" y="226"/>
                </a:cubicBezTo>
                <a:cubicBezTo>
                  <a:pt x="179" y="22"/>
                  <a:pt x="179" y="22"/>
                  <a:pt x="179" y="22"/>
                </a:cubicBezTo>
                <a:cubicBezTo>
                  <a:pt x="174" y="8"/>
                  <a:pt x="158" y="0"/>
                  <a:pt x="144" y="4"/>
                </a:cubicBezTo>
                <a:close/>
                <a:moveTo>
                  <a:pt x="55" y="58"/>
                </a:moveTo>
                <a:cubicBezTo>
                  <a:pt x="55" y="56"/>
                  <a:pt x="56" y="53"/>
                  <a:pt x="58" y="52"/>
                </a:cubicBezTo>
                <a:cubicBezTo>
                  <a:pt x="119" y="32"/>
                  <a:pt x="119" y="32"/>
                  <a:pt x="119" y="32"/>
                </a:cubicBezTo>
                <a:cubicBezTo>
                  <a:pt x="122" y="31"/>
                  <a:pt x="124" y="33"/>
                  <a:pt x="125" y="35"/>
                </a:cubicBezTo>
                <a:cubicBezTo>
                  <a:pt x="128" y="44"/>
                  <a:pt x="128" y="44"/>
                  <a:pt x="128" y="44"/>
                </a:cubicBezTo>
                <a:cubicBezTo>
                  <a:pt x="129" y="46"/>
                  <a:pt x="128" y="49"/>
                  <a:pt x="125" y="50"/>
                </a:cubicBezTo>
                <a:cubicBezTo>
                  <a:pt x="64" y="70"/>
                  <a:pt x="64" y="70"/>
                  <a:pt x="64" y="70"/>
                </a:cubicBezTo>
                <a:cubicBezTo>
                  <a:pt x="62" y="71"/>
                  <a:pt x="59" y="69"/>
                  <a:pt x="58" y="67"/>
                </a:cubicBezTo>
                <a:cubicBezTo>
                  <a:pt x="55" y="58"/>
                  <a:pt x="55" y="58"/>
                  <a:pt x="55" y="58"/>
                </a:cubicBezTo>
                <a:close/>
                <a:moveTo>
                  <a:pt x="162" y="263"/>
                </a:moveTo>
                <a:cubicBezTo>
                  <a:pt x="152" y="266"/>
                  <a:pt x="142" y="261"/>
                  <a:pt x="139" y="251"/>
                </a:cubicBezTo>
                <a:cubicBezTo>
                  <a:pt x="136" y="242"/>
                  <a:pt x="141" y="231"/>
                  <a:pt x="150" y="228"/>
                </a:cubicBezTo>
                <a:cubicBezTo>
                  <a:pt x="160" y="225"/>
                  <a:pt x="170" y="230"/>
                  <a:pt x="174" y="240"/>
                </a:cubicBezTo>
                <a:cubicBezTo>
                  <a:pt x="177" y="250"/>
                  <a:pt x="172" y="260"/>
                  <a:pt x="162" y="263"/>
                </a:cubicBezTo>
                <a:close/>
                <a:moveTo>
                  <a:pt x="208" y="199"/>
                </a:moveTo>
                <a:cubicBezTo>
                  <a:pt x="86" y="239"/>
                  <a:pt x="86" y="239"/>
                  <a:pt x="86" y="239"/>
                </a:cubicBezTo>
                <a:cubicBezTo>
                  <a:pt x="37" y="89"/>
                  <a:pt x="37" y="89"/>
                  <a:pt x="37" y="89"/>
                </a:cubicBezTo>
                <a:cubicBezTo>
                  <a:pt x="159" y="49"/>
                  <a:pt x="159" y="49"/>
                  <a:pt x="159" y="49"/>
                </a:cubicBezTo>
                <a:cubicBezTo>
                  <a:pt x="208" y="199"/>
                  <a:pt x="208" y="199"/>
                  <a:pt x="208" y="199"/>
                </a:cubicBezTo>
                <a:close/>
              </a:path>
            </a:pathLst>
          </a:custGeom>
          <a:solidFill>
            <a:srgbClr val="A231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Freeform 35"/>
          <p:cNvSpPr>
            <a:spLocks/>
          </p:cNvSpPr>
          <p:nvPr/>
        </p:nvSpPr>
        <p:spPr bwMode="auto">
          <a:xfrm>
            <a:off x="4606925" y="990600"/>
            <a:ext cx="119062" cy="90488"/>
          </a:xfrm>
          <a:custGeom>
            <a:avLst/>
            <a:gdLst>
              <a:gd name="T0" fmla="*/ 0 w 75"/>
              <a:gd name="T1" fmla="*/ 19 h 57"/>
              <a:gd name="T2" fmla="*/ 9 w 75"/>
              <a:gd name="T3" fmla="*/ 0 h 57"/>
              <a:gd name="T4" fmla="*/ 75 w 75"/>
              <a:gd name="T5" fmla="*/ 44 h 57"/>
              <a:gd name="T6" fmla="*/ 63 w 75"/>
              <a:gd name="T7" fmla="*/ 57 h 57"/>
              <a:gd name="T8" fmla="*/ 0 w 75"/>
              <a:gd name="T9" fmla="*/ 19 h 57"/>
              <a:gd name="T10" fmla="*/ 0 w 75"/>
              <a:gd name="T11" fmla="*/ 19 h 57"/>
              <a:gd name="T12" fmla="*/ 0 w 75"/>
              <a:gd name="T13" fmla="*/ 19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5" h="57">
                <a:moveTo>
                  <a:pt x="0" y="19"/>
                </a:moveTo>
                <a:lnTo>
                  <a:pt x="9" y="0"/>
                </a:lnTo>
                <a:lnTo>
                  <a:pt x="75" y="44"/>
                </a:lnTo>
                <a:lnTo>
                  <a:pt x="63" y="57"/>
                </a:lnTo>
                <a:lnTo>
                  <a:pt x="0" y="19"/>
                </a:lnTo>
                <a:lnTo>
                  <a:pt x="0" y="19"/>
                </a:lnTo>
                <a:lnTo>
                  <a:pt x="0" y="19"/>
                </a:lnTo>
                <a:close/>
              </a:path>
            </a:pathLst>
          </a:custGeom>
          <a:solidFill>
            <a:srgbClr val="4D79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6" name="Freeform 36"/>
          <p:cNvSpPr>
            <a:spLocks/>
          </p:cNvSpPr>
          <p:nvPr/>
        </p:nvSpPr>
        <p:spPr bwMode="auto">
          <a:xfrm>
            <a:off x="4725988" y="946150"/>
            <a:ext cx="80962" cy="122238"/>
          </a:xfrm>
          <a:custGeom>
            <a:avLst/>
            <a:gdLst>
              <a:gd name="T0" fmla="*/ 51 w 51"/>
              <a:gd name="T1" fmla="*/ 12 h 77"/>
              <a:gd name="T2" fmla="*/ 34 w 51"/>
              <a:gd name="T3" fmla="*/ 0 h 77"/>
              <a:gd name="T4" fmla="*/ 0 w 51"/>
              <a:gd name="T5" fmla="*/ 72 h 77"/>
              <a:gd name="T6" fmla="*/ 16 w 51"/>
              <a:gd name="T7" fmla="*/ 77 h 77"/>
              <a:gd name="T8" fmla="*/ 51 w 51"/>
              <a:gd name="T9" fmla="*/ 12 h 77"/>
              <a:gd name="T10" fmla="*/ 51 w 51"/>
              <a:gd name="T11" fmla="*/ 12 h 77"/>
              <a:gd name="T12" fmla="*/ 51 w 51"/>
              <a:gd name="T13" fmla="*/ 12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1" h="77">
                <a:moveTo>
                  <a:pt x="51" y="12"/>
                </a:moveTo>
                <a:lnTo>
                  <a:pt x="34" y="0"/>
                </a:lnTo>
                <a:lnTo>
                  <a:pt x="0" y="72"/>
                </a:lnTo>
                <a:lnTo>
                  <a:pt x="16" y="77"/>
                </a:lnTo>
                <a:lnTo>
                  <a:pt x="51" y="12"/>
                </a:lnTo>
                <a:lnTo>
                  <a:pt x="51" y="12"/>
                </a:lnTo>
                <a:lnTo>
                  <a:pt x="51" y="12"/>
                </a:lnTo>
                <a:close/>
              </a:path>
            </a:pathLst>
          </a:custGeom>
          <a:solidFill>
            <a:srgbClr val="4D79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Freeform 37"/>
          <p:cNvSpPr>
            <a:spLocks noEditPoints="1"/>
          </p:cNvSpPr>
          <p:nvPr/>
        </p:nvSpPr>
        <p:spPr bwMode="auto">
          <a:xfrm>
            <a:off x="4541838" y="984250"/>
            <a:ext cx="528637" cy="433388"/>
          </a:xfrm>
          <a:custGeom>
            <a:avLst/>
            <a:gdLst>
              <a:gd name="T0" fmla="*/ 208 w 264"/>
              <a:gd name="T1" fmla="*/ 2 h 216"/>
              <a:gd name="T2" fmla="*/ 12 w 264"/>
              <a:gd name="T3" fmla="*/ 57 h 216"/>
              <a:gd name="T4" fmla="*/ 2 w 264"/>
              <a:gd name="T5" fmla="*/ 75 h 216"/>
              <a:gd name="T6" fmla="*/ 38 w 264"/>
              <a:gd name="T7" fmla="*/ 203 h 216"/>
              <a:gd name="T8" fmla="*/ 56 w 264"/>
              <a:gd name="T9" fmla="*/ 214 h 216"/>
              <a:gd name="T10" fmla="*/ 252 w 264"/>
              <a:gd name="T11" fmla="*/ 159 h 216"/>
              <a:gd name="T12" fmla="*/ 262 w 264"/>
              <a:gd name="T13" fmla="*/ 141 h 216"/>
              <a:gd name="T14" fmla="*/ 226 w 264"/>
              <a:gd name="T15" fmla="*/ 13 h 216"/>
              <a:gd name="T16" fmla="*/ 208 w 264"/>
              <a:gd name="T17" fmla="*/ 2 h 216"/>
              <a:gd name="T18" fmla="*/ 198 w 264"/>
              <a:gd name="T19" fmla="*/ 151 h 216"/>
              <a:gd name="T20" fmla="*/ 193 w 264"/>
              <a:gd name="T21" fmla="*/ 160 h 216"/>
              <a:gd name="T22" fmla="*/ 60 w 264"/>
              <a:gd name="T23" fmla="*/ 197 h 216"/>
              <a:gd name="T24" fmla="*/ 50 w 264"/>
              <a:gd name="T25" fmla="*/ 192 h 216"/>
              <a:gd name="T26" fmla="*/ 19 w 264"/>
              <a:gd name="T27" fmla="*/ 78 h 216"/>
              <a:gd name="T28" fmla="*/ 24 w 264"/>
              <a:gd name="T29" fmla="*/ 69 h 216"/>
              <a:gd name="T30" fmla="*/ 157 w 264"/>
              <a:gd name="T31" fmla="*/ 32 h 216"/>
              <a:gd name="T32" fmla="*/ 166 w 264"/>
              <a:gd name="T33" fmla="*/ 37 h 216"/>
              <a:gd name="T34" fmla="*/ 198 w 264"/>
              <a:gd name="T35" fmla="*/ 151 h 216"/>
              <a:gd name="T36" fmla="*/ 210 w 264"/>
              <a:gd name="T37" fmla="*/ 71 h 216"/>
              <a:gd name="T38" fmla="*/ 192 w 264"/>
              <a:gd name="T39" fmla="*/ 61 h 216"/>
              <a:gd name="T40" fmla="*/ 202 w 264"/>
              <a:gd name="T41" fmla="*/ 42 h 216"/>
              <a:gd name="T42" fmla="*/ 220 w 264"/>
              <a:gd name="T43" fmla="*/ 53 h 216"/>
              <a:gd name="T44" fmla="*/ 210 w 264"/>
              <a:gd name="T45" fmla="*/ 71 h 216"/>
              <a:gd name="T46" fmla="*/ 225 w 264"/>
              <a:gd name="T47" fmla="*/ 123 h 216"/>
              <a:gd name="T48" fmla="*/ 207 w 264"/>
              <a:gd name="T49" fmla="*/ 113 h 216"/>
              <a:gd name="T50" fmla="*/ 217 w 264"/>
              <a:gd name="T51" fmla="*/ 95 h 216"/>
              <a:gd name="T52" fmla="*/ 235 w 264"/>
              <a:gd name="T53" fmla="*/ 105 h 216"/>
              <a:gd name="T54" fmla="*/ 225 w 264"/>
              <a:gd name="T55" fmla="*/ 123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64" h="216">
                <a:moveTo>
                  <a:pt x="208" y="2"/>
                </a:moveTo>
                <a:cubicBezTo>
                  <a:pt x="12" y="57"/>
                  <a:pt x="12" y="57"/>
                  <a:pt x="12" y="57"/>
                </a:cubicBezTo>
                <a:cubicBezTo>
                  <a:pt x="5" y="59"/>
                  <a:pt x="0" y="67"/>
                  <a:pt x="2" y="75"/>
                </a:cubicBezTo>
                <a:cubicBezTo>
                  <a:pt x="38" y="203"/>
                  <a:pt x="38" y="203"/>
                  <a:pt x="38" y="203"/>
                </a:cubicBezTo>
                <a:cubicBezTo>
                  <a:pt x="40" y="211"/>
                  <a:pt x="48" y="216"/>
                  <a:pt x="56" y="214"/>
                </a:cubicBezTo>
                <a:cubicBezTo>
                  <a:pt x="252" y="159"/>
                  <a:pt x="252" y="159"/>
                  <a:pt x="252" y="159"/>
                </a:cubicBezTo>
                <a:cubicBezTo>
                  <a:pt x="260" y="157"/>
                  <a:pt x="264" y="149"/>
                  <a:pt x="262" y="141"/>
                </a:cubicBezTo>
                <a:cubicBezTo>
                  <a:pt x="226" y="13"/>
                  <a:pt x="226" y="13"/>
                  <a:pt x="226" y="13"/>
                </a:cubicBezTo>
                <a:cubicBezTo>
                  <a:pt x="224" y="5"/>
                  <a:pt x="216" y="0"/>
                  <a:pt x="208" y="2"/>
                </a:cubicBezTo>
                <a:close/>
                <a:moveTo>
                  <a:pt x="198" y="151"/>
                </a:moveTo>
                <a:cubicBezTo>
                  <a:pt x="199" y="155"/>
                  <a:pt x="197" y="159"/>
                  <a:pt x="193" y="160"/>
                </a:cubicBezTo>
                <a:cubicBezTo>
                  <a:pt x="60" y="197"/>
                  <a:pt x="60" y="197"/>
                  <a:pt x="60" y="197"/>
                </a:cubicBezTo>
                <a:cubicBezTo>
                  <a:pt x="56" y="198"/>
                  <a:pt x="52" y="196"/>
                  <a:pt x="50" y="192"/>
                </a:cubicBezTo>
                <a:cubicBezTo>
                  <a:pt x="19" y="78"/>
                  <a:pt x="19" y="78"/>
                  <a:pt x="19" y="78"/>
                </a:cubicBezTo>
                <a:cubicBezTo>
                  <a:pt x="18" y="74"/>
                  <a:pt x="20" y="70"/>
                  <a:pt x="24" y="69"/>
                </a:cubicBezTo>
                <a:cubicBezTo>
                  <a:pt x="157" y="32"/>
                  <a:pt x="157" y="32"/>
                  <a:pt x="157" y="32"/>
                </a:cubicBezTo>
                <a:cubicBezTo>
                  <a:pt x="161" y="31"/>
                  <a:pt x="165" y="33"/>
                  <a:pt x="166" y="37"/>
                </a:cubicBezTo>
                <a:cubicBezTo>
                  <a:pt x="198" y="151"/>
                  <a:pt x="198" y="151"/>
                  <a:pt x="198" y="151"/>
                </a:cubicBezTo>
                <a:close/>
                <a:moveTo>
                  <a:pt x="210" y="71"/>
                </a:moveTo>
                <a:cubicBezTo>
                  <a:pt x="202" y="73"/>
                  <a:pt x="194" y="68"/>
                  <a:pt x="192" y="61"/>
                </a:cubicBezTo>
                <a:cubicBezTo>
                  <a:pt x="190" y="53"/>
                  <a:pt x="194" y="45"/>
                  <a:pt x="202" y="42"/>
                </a:cubicBezTo>
                <a:cubicBezTo>
                  <a:pt x="210" y="40"/>
                  <a:pt x="218" y="45"/>
                  <a:pt x="220" y="53"/>
                </a:cubicBezTo>
                <a:cubicBezTo>
                  <a:pt x="222" y="61"/>
                  <a:pt x="218" y="69"/>
                  <a:pt x="210" y="71"/>
                </a:cubicBezTo>
                <a:close/>
                <a:moveTo>
                  <a:pt x="225" y="123"/>
                </a:moveTo>
                <a:cubicBezTo>
                  <a:pt x="217" y="126"/>
                  <a:pt x="209" y="121"/>
                  <a:pt x="207" y="113"/>
                </a:cubicBezTo>
                <a:cubicBezTo>
                  <a:pt x="205" y="105"/>
                  <a:pt x="209" y="97"/>
                  <a:pt x="217" y="95"/>
                </a:cubicBezTo>
                <a:cubicBezTo>
                  <a:pt x="224" y="93"/>
                  <a:pt x="233" y="97"/>
                  <a:pt x="235" y="105"/>
                </a:cubicBezTo>
                <a:cubicBezTo>
                  <a:pt x="237" y="113"/>
                  <a:pt x="232" y="121"/>
                  <a:pt x="225" y="123"/>
                </a:cubicBezTo>
                <a:close/>
              </a:path>
            </a:pathLst>
          </a:custGeom>
          <a:solidFill>
            <a:srgbClr val="4D79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Freeform 38"/>
          <p:cNvSpPr>
            <a:spLocks/>
          </p:cNvSpPr>
          <p:nvPr/>
        </p:nvSpPr>
        <p:spPr bwMode="auto">
          <a:xfrm>
            <a:off x="6354763" y="4492625"/>
            <a:ext cx="444500" cy="457200"/>
          </a:xfrm>
          <a:custGeom>
            <a:avLst/>
            <a:gdLst>
              <a:gd name="T0" fmla="*/ 145 w 222"/>
              <a:gd name="T1" fmla="*/ 222 h 228"/>
              <a:gd name="T2" fmla="*/ 104 w 222"/>
              <a:gd name="T3" fmla="*/ 226 h 228"/>
              <a:gd name="T4" fmla="*/ 58 w 222"/>
              <a:gd name="T5" fmla="*/ 213 h 228"/>
              <a:gd name="T6" fmla="*/ 22 w 222"/>
              <a:gd name="T7" fmla="*/ 183 h 228"/>
              <a:gd name="T8" fmla="*/ 3 w 222"/>
              <a:gd name="T9" fmla="*/ 141 h 228"/>
              <a:gd name="T10" fmla="*/ 2 w 222"/>
              <a:gd name="T11" fmla="*/ 102 h 228"/>
              <a:gd name="T12" fmla="*/ 16 w 222"/>
              <a:gd name="T13" fmla="*/ 60 h 228"/>
              <a:gd name="T14" fmla="*/ 45 w 222"/>
              <a:gd name="T15" fmla="*/ 26 h 228"/>
              <a:gd name="T16" fmla="*/ 95 w 222"/>
              <a:gd name="T17" fmla="*/ 2 h 228"/>
              <a:gd name="T18" fmla="*/ 95 w 222"/>
              <a:gd name="T19" fmla="*/ 2 h 228"/>
              <a:gd name="T20" fmla="*/ 111 w 222"/>
              <a:gd name="T21" fmla="*/ 6 h 228"/>
              <a:gd name="T22" fmla="*/ 113 w 222"/>
              <a:gd name="T23" fmla="*/ 17 h 228"/>
              <a:gd name="T24" fmla="*/ 111 w 222"/>
              <a:gd name="T25" fmla="*/ 22 h 228"/>
              <a:gd name="T26" fmla="*/ 111 w 222"/>
              <a:gd name="T27" fmla="*/ 22 h 228"/>
              <a:gd name="T28" fmla="*/ 111 w 222"/>
              <a:gd name="T29" fmla="*/ 23 h 228"/>
              <a:gd name="T30" fmla="*/ 94 w 222"/>
              <a:gd name="T31" fmla="*/ 70 h 228"/>
              <a:gd name="T32" fmla="*/ 110 w 222"/>
              <a:gd name="T33" fmla="*/ 118 h 228"/>
              <a:gd name="T34" fmla="*/ 153 w 222"/>
              <a:gd name="T35" fmla="*/ 144 h 228"/>
              <a:gd name="T36" fmla="*/ 203 w 222"/>
              <a:gd name="T37" fmla="*/ 139 h 228"/>
              <a:gd name="T38" fmla="*/ 203 w 222"/>
              <a:gd name="T39" fmla="*/ 139 h 228"/>
              <a:gd name="T40" fmla="*/ 203 w 222"/>
              <a:gd name="T41" fmla="*/ 139 h 228"/>
              <a:gd name="T42" fmla="*/ 219 w 222"/>
              <a:gd name="T43" fmla="*/ 141 h 228"/>
              <a:gd name="T44" fmla="*/ 221 w 222"/>
              <a:gd name="T45" fmla="*/ 154 h 228"/>
              <a:gd name="T46" fmla="*/ 220 w 222"/>
              <a:gd name="T47" fmla="*/ 158 h 228"/>
              <a:gd name="T48" fmla="*/ 220 w 222"/>
              <a:gd name="T49" fmla="*/ 158 h 228"/>
              <a:gd name="T50" fmla="*/ 220 w 222"/>
              <a:gd name="T51" fmla="*/ 158 h 228"/>
              <a:gd name="T52" fmla="*/ 185 w 222"/>
              <a:gd name="T53" fmla="*/ 200 h 228"/>
              <a:gd name="T54" fmla="*/ 145 w 222"/>
              <a:gd name="T55" fmla="*/ 222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2" h="228">
                <a:moveTo>
                  <a:pt x="145" y="222"/>
                </a:moveTo>
                <a:cubicBezTo>
                  <a:pt x="131" y="228"/>
                  <a:pt x="119" y="228"/>
                  <a:pt x="104" y="226"/>
                </a:cubicBezTo>
                <a:cubicBezTo>
                  <a:pt x="89" y="225"/>
                  <a:pt x="71" y="220"/>
                  <a:pt x="58" y="213"/>
                </a:cubicBezTo>
                <a:cubicBezTo>
                  <a:pt x="45" y="206"/>
                  <a:pt x="31" y="195"/>
                  <a:pt x="22" y="183"/>
                </a:cubicBezTo>
                <a:cubicBezTo>
                  <a:pt x="12" y="171"/>
                  <a:pt x="7" y="156"/>
                  <a:pt x="3" y="141"/>
                </a:cubicBezTo>
                <a:cubicBezTo>
                  <a:pt x="0" y="127"/>
                  <a:pt x="0" y="117"/>
                  <a:pt x="2" y="102"/>
                </a:cubicBezTo>
                <a:cubicBezTo>
                  <a:pt x="4" y="87"/>
                  <a:pt x="9" y="73"/>
                  <a:pt x="16" y="60"/>
                </a:cubicBezTo>
                <a:cubicBezTo>
                  <a:pt x="24" y="47"/>
                  <a:pt x="33" y="35"/>
                  <a:pt x="45" y="26"/>
                </a:cubicBezTo>
                <a:cubicBezTo>
                  <a:pt x="60" y="14"/>
                  <a:pt x="77" y="6"/>
                  <a:pt x="95" y="2"/>
                </a:cubicBezTo>
                <a:cubicBezTo>
                  <a:pt x="95" y="2"/>
                  <a:pt x="95" y="2"/>
                  <a:pt x="95" y="2"/>
                </a:cubicBezTo>
                <a:cubicBezTo>
                  <a:pt x="96" y="2"/>
                  <a:pt x="106" y="0"/>
                  <a:pt x="111" y="6"/>
                </a:cubicBezTo>
                <a:cubicBezTo>
                  <a:pt x="113" y="9"/>
                  <a:pt x="114" y="13"/>
                  <a:pt x="113" y="17"/>
                </a:cubicBezTo>
                <a:cubicBezTo>
                  <a:pt x="112" y="20"/>
                  <a:pt x="111" y="22"/>
                  <a:pt x="111" y="22"/>
                </a:cubicBezTo>
                <a:cubicBezTo>
                  <a:pt x="111" y="22"/>
                  <a:pt x="111" y="22"/>
                  <a:pt x="111" y="22"/>
                </a:cubicBezTo>
                <a:cubicBezTo>
                  <a:pt x="111" y="23"/>
                  <a:pt x="111" y="23"/>
                  <a:pt x="111" y="23"/>
                </a:cubicBezTo>
                <a:cubicBezTo>
                  <a:pt x="100" y="36"/>
                  <a:pt x="94" y="53"/>
                  <a:pt x="94" y="70"/>
                </a:cubicBezTo>
                <a:cubicBezTo>
                  <a:pt x="94" y="88"/>
                  <a:pt x="100" y="104"/>
                  <a:pt x="110" y="118"/>
                </a:cubicBezTo>
                <a:cubicBezTo>
                  <a:pt x="121" y="131"/>
                  <a:pt x="136" y="140"/>
                  <a:pt x="153" y="144"/>
                </a:cubicBezTo>
                <a:cubicBezTo>
                  <a:pt x="170" y="148"/>
                  <a:pt x="187" y="146"/>
                  <a:pt x="203" y="139"/>
                </a:cubicBezTo>
                <a:cubicBezTo>
                  <a:pt x="203" y="139"/>
                  <a:pt x="203" y="139"/>
                  <a:pt x="203" y="139"/>
                </a:cubicBezTo>
                <a:cubicBezTo>
                  <a:pt x="203" y="139"/>
                  <a:pt x="203" y="139"/>
                  <a:pt x="203" y="139"/>
                </a:cubicBezTo>
                <a:cubicBezTo>
                  <a:pt x="206" y="138"/>
                  <a:pt x="215" y="135"/>
                  <a:pt x="219" y="141"/>
                </a:cubicBezTo>
                <a:cubicBezTo>
                  <a:pt x="222" y="143"/>
                  <a:pt x="222" y="149"/>
                  <a:pt x="221" y="154"/>
                </a:cubicBezTo>
                <a:cubicBezTo>
                  <a:pt x="221" y="157"/>
                  <a:pt x="220" y="157"/>
                  <a:pt x="220" y="158"/>
                </a:cubicBezTo>
                <a:cubicBezTo>
                  <a:pt x="220" y="158"/>
                  <a:pt x="220" y="158"/>
                  <a:pt x="220" y="158"/>
                </a:cubicBezTo>
                <a:cubicBezTo>
                  <a:pt x="220" y="158"/>
                  <a:pt x="220" y="158"/>
                  <a:pt x="220" y="158"/>
                </a:cubicBezTo>
                <a:cubicBezTo>
                  <a:pt x="212" y="175"/>
                  <a:pt x="200" y="187"/>
                  <a:pt x="185" y="200"/>
                </a:cubicBezTo>
                <a:cubicBezTo>
                  <a:pt x="185" y="200"/>
                  <a:pt x="170" y="214"/>
                  <a:pt x="145" y="222"/>
                </a:cubicBezTo>
                <a:close/>
              </a:path>
            </a:pathLst>
          </a:custGeom>
          <a:solidFill>
            <a:srgbClr val="5B7D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Freeform 39"/>
          <p:cNvSpPr>
            <a:spLocks/>
          </p:cNvSpPr>
          <p:nvPr/>
        </p:nvSpPr>
        <p:spPr bwMode="auto">
          <a:xfrm>
            <a:off x="6600825" y="4381500"/>
            <a:ext cx="107950" cy="130175"/>
          </a:xfrm>
          <a:custGeom>
            <a:avLst/>
            <a:gdLst>
              <a:gd name="T0" fmla="*/ 65 w 68"/>
              <a:gd name="T1" fmla="*/ 54 h 82"/>
              <a:gd name="T2" fmla="*/ 68 w 68"/>
              <a:gd name="T3" fmla="*/ 65 h 82"/>
              <a:gd name="T4" fmla="*/ 21 w 68"/>
              <a:gd name="T5" fmla="*/ 82 h 82"/>
              <a:gd name="T6" fmla="*/ 17 w 68"/>
              <a:gd name="T7" fmla="*/ 69 h 82"/>
              <a:gd name="T8" fmla="*/ 39 w 68"/>
              <a:gd name="T9" fmla="*/ 16 h 82"/>
              <a:gd name="T10" fmla="*/ 4 w 68"/>
              <a:gd name="T11" fmla="*/ 27 h 82"/>
              <a:gd name="T12" fmla="*/ 0 w 68"/>
              <a:gd name="T13" fmla="*/ 15 h 82"/>
              <a:gd name="T14" fmla="*/ 48 w 68"/>
              <a:gd name="T15" fmla="*/ 0 h 82"/>
              <a:gd name="T16" fmla="*/ 52 w 68"/>
              <a:gd name="T17" fmla="*/ 12 h 82"/>
              <a:gd name="T18" fmla="*/ 29 w 68"/>
              <a:gd name="T19" fmla="*/ 65 h 82"/>
              <a:gd name="T20" fmla="*/ 65 w 68"/>
              <a:gd name="T21" fmla="*/ 54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8" h="82">
                <a:moveTo>
                  <a:pt x="65" y="54"/>
                </a:moveTo>
                <a:lnTo>
                  <a:pt x="68" y="65"/>
                </a:lnTo>
                <a:lnTo>
                  <a:pt x="21" y="82"/>
                </a:lnTo>
                <a:lnTo>
                  <a:pt x="17" y="69"/>
                </a:lnTo>
                <a:lnTo>
                  <a:pt x="39" y="16"/>
                </a:lnTo>
                <a:lnTo>
                  <a:pt x="4" y="27"/>
                </a:lnTo>
                <a:lnTo>
                  <a:pt x="0" y="15"/>
                </a:lnTo>
                <a:lnTo>
                  <a:pt x="48" y="0"/>
                </a:lnTo>
                <a:lnTo>
                  <a:pt x="52" y="12"/>
                </a:lnTo>
                <a:lnTo>
                  <a:pt x="29" y="65"/>
                </a:lnTo>
                <a:lnTo>
                  <a:pt x="65" y="54"/>
                </a:lnTo>
                <a:close/>
              </a:path>
            </a:pathLst>
          </a:custGeom>
          <a:solidFill>
            <a:srgbClr val="5B7D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Freeform 40"/>
          <p:cNvSpPr>
            <a:spLocks/>
          </p:cNvSpPr>
          <p:nvPr/>
        </p:nvSpPr>
        <p:spPr bwMode="auto">
          <a:xfrm>
            <a:off x="6705600" y="4322763"/>
            <a:ext cx="82550" cy="93663"/>
          </a:xfrm>
          <a:custGeom>
            <a:avLst/>
            <a:gdLst>
              <a:gd name="T0" fmla="*/ 24 w 52"/>
              <a:gd name="T1" fmla="*/ 43 h 59"/>
              <a:gd name="T2" fmla="*/ 48 w 52"/>
              <a:gd name="T3" fmla="*/ 35 h 59"/>
              <a:gd name="T4" fmla="*/ 52 w 52"/>
              <a:gd name="T5" fmla="*/ 48 h 59"/>
              <a:gd name="T6" fmla="*/ 15 w 52"/>
              <a:gd name="T7" fmla="*/ 59 h 59"/>
              <a:gd name="T8" fmla="*/ 11 w 52"/>
              <a:gd name="T9" fmla="*/ 47 h 59"/>
              <a:gd name="T10" fmla="*/ 28 w 52"/>
              <a:gd name="T11" fmla="*/ 15 h 59"/>
              <a:gd name="T12" fmla="*/ 4 w 52"/>
              <a:gd name="T13" fmla="*/ 23 h 59"/>
              <a:gd name="T14" fmla="*/ 0 w 52"/>
              <a:gd name="T15" fmla="*/ 11 h 59"/>
              <a:gd name="T16" fmla="*/ 36 w 52"/>
              <a:gd name="T17" fmla="*/ 0 h 59"/>
              <a:gd name="T18" fmla="*/ 40 w 52"/>
              <a:gd name="T19" fmla="*/ 11 h 59"/>
              <a:gd name="T20" fmla="*/ 24 w 52"/>
              <a:gd name="T21" fmla="*/ 4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59">
                <a:moveTo>
                  <a:pt x="24" y="43"/>
                </a:moveTo>
                <a:lnTo>
                  <a:pt x="48" y="35"/>
                </a:lnTo>
                <a:lnTo>
                  <a:pt x="52" y="48"/>
                </a:lnTo>
                <a:lnTo>
                  <a:pt x="15" y="59"/>
                </a:lnTo>
                <a:lnTo>
                  <a:pt x="11" y="47"/>
                </a:lnTo>
                <a:lnTo>
                  <a:pt x="28" y="15"/>
                </a:lnTo>
                <a:lnTo>
                  <a:pt x="4" y="23"/>
                </a:lnTo>
                <a:lnTo>
                  <a:pt x="0" y="11"/>
                </a:lnTo>
                <a:lnTo>
                  <a:pt x="36" y="0"/>
                </a:lnTo>
                <a:lnTo>
                  <a:pt x="40" y="11"/>
                </a:lnTo>
                <a:lnTo>
                  <a:pt x="24" y="43"/>
                </a:lnTo>
                <a:close/>
              </a:path>
            </a:pathLst>
          </a:custGeom>
          <a:solidFill>
            <a:srgbClr val="5B7D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" name="Freeform 41"/>
          <p:cNvSpPr>
            <a:spLocks/>
          </p:cNvSpPr>
          <p:nvPr/>
        </p:nvSpPr>
        <p:spPr bwMode="auto">
          <a:xfrm>
            <a:off x="7443788" y="1470025"/>
            <a:ext cx="3157537" cy="2081213"/>
          </a:xfrm>
          <a:custGeom>
            <a:avLst/>
            <a:gdLst>
              <a:gd name="T0" fmla="*/ 400 w 1989"/>
              <a:gd name="T1" fmla="*/ 955 h 1311"/>
              <a:gd name="T2" fmla="*/ 377 w 1989"/>
              <a:gd name="T3" fmla="*/ 1271 h 1311"/>
              <a:gd name="T4" fmla="*/ 667 w 1989"/>
              <a:gd name="T5" fmla="*/ 1066 h 1311"/>
              <a:gd name="T6" fmla="*/ 1814 w 1989"/>
              <a:gd name="T7" fmla="*/ 1311 h 1311"/>
              <a:gd name="T8" fmla="*/ 1989 w 1989"/>
              <a:gd name="T9" fmla="*/ 243 h 1311"/>
              <a:gd name="T10" fmla="*/ 174 w 1989"/>
              <a:gd name="T11" fmla="*/ 0 h 1311"/>
              <a:gd name="T12" fmla="*/ 0 w 1989"/>
              <a:gd name="T13" fmla="*/ 768 h 1311"/>
              <a:gd name="T14" fmla="*/ 400 w 1989"/>
              <a:gd name="T15" fmla="*/ 955 h 1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89" h="1311">
                <a:moveTo>
                  <a:pt x="400" y="955"/>
                </a:moveTo>
                <a:lnTo>
                  <a:pt x="377" y="1271"/>
                </a:lnTo>
                <a:lnTo>
                  <a:pt x="667" y="1066"/>
                </a:lnTo>
                <a:lnTo>
                  <a:pt x="1814" y="1311"/>
                </a:lnTo>
                <a:lnTo>
                  <a:pt x="1989" y="243"/>
                </a:lnTo>
                <a:lnTo>
                  <a:pt x="174" y="0"/>
                </a:lnTo>
                <a:lnTo>
                  <a:pt x="0" y="768"/>
                </a:lnTo>
                <a:lnTo>
                  <a:pt x="400" y="955"/>
                </a:lnTo>
                <a:close/>
              </a:path>
            </a:pathLst>
          </a:custGeom>
          <a:solidFill>
            <a:srgbClr val="9567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2" name="Rectangle 42"/>
          <p:cNvSpPr>
            <a:spLocks noChangeArrowheads="1"/>
          </p:cNvSpPr>
          <p:nvPr/>
        </p:nvSpPr>
        <p:spPr bwMode="auto">
          <a:xfrm rot="300000">
            <a:off x="7693546" y="1819159"/>
            <a:ext cx="2658016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9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乘坐地铁时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3" name="Rectangle 43"/>
          <p:cNvSpPr>
            <a:spLocks noChangeArrowheads="1"/>
          </p:cNvSpPr>
          <p:nvPr/>
        </p:nvSpPr>
        <p:spPr bwMode="auto">
          <a:xfrm rot="180000">
            <a:off x="7477540" y="2422348"/>
            <a:ext cx="3158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一般会做什么？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664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>
            <a:off x="4378325" y="1749425"/>
            <a:ext cx="2736850" cy="2416175"/>
          </a:xfrm>
          <a:custGeom>
            <a:avLst/>
            <a:gdLst>
              <a:gd name="T0" fmla="*/ 980 w 1414"/>
              <a:gd name="T1" fmla="*/ 1094 h 1248"/>
              <a:gd name="T2" fmla="*/ 32 w 1414"/>
              <a:gd name="T3" fmla="*/ 1248 h 1248"/>
              <a:gd name="T4" fmla="*/ 115 w 1414"/>
              <a:gd name="T5" fmla="*/ 677 h 1248"/>
              <a:gd name="T6" fmla="*/ 1397 w 1414"/>
              <a:gd name="T7" fmla="*/ 229 h 1248"/>
              <a:gd name="T8" fmla="*/ 1414 w 1414"/>
              <a:gd name="T9" fmla="*/ 237 h 1248"/>
              <a:gd name="T10" fmla="*/ 980 w 1414"/>
              <a:gd name="T11" fmla="*/ 1094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14" h="1248">
                <a:moveTo>
                  <a:pt x="980" y="1094"/>
                </a:moveTo>
                <a:cubicBezTo>
                  <a:pt x="32" y="1248"/>
                  <a:pt x="32" y="1248"/>
                  <a:pt x="32" y="1248"/>
                </a:cubicBezTo>
                <a:cubicBezTo>
                  <a:pt x="0" y="1054"/>
                  <a:pt x="29" y="854"/>
                  <a:pt x="115" y="677"/>
                </a:cubicBezTo>
                <a:cubicBezTo>
                  <a:pt x="344" y="203"/>
                  <a:pt x="923" y="0"/>
                  <a:pt x="1397" y="229"/>
                </a:cubicBezTo>
                <a:cubicBezTo>
                  <a:pt x="1403" y="232"/>
                  <a:pt x="1408" y="235"/>
                  <a:pt x="1414" y="237"/>
                </a:cubicBezTo>
                <a:lnTo>
                  <a:pt x="980" y="1094"/>
                </a:lnTo>
                <a:close/>
              </a:path>
            </a:pathLst>
          </a:cu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4824413" y="3868738"/>
            <a:ext cx="1450975" cy="1731962"/>
          </a:xfrm>
          <a:custGeom>
            <a:avLst/>
            <a:gdLst>
              <a:gd name="T0" fmla="*/ 749 w 749"/>
              <a:gd name="T1" fmla="*/ 0 h 895"/>
              <a:gd name="T2" fmla="*/ 401 w 749"/>
              <a:gd name="T3" fmla="*/ 895 h 895"/>
              <a:gd name="T4" fmla="*/ 332 w 749"/>
              <a:gd name="T5" fmla="*/ 865 h 895"/>
              <a:gd name="T6" fmla="*/ 0 w 749"/>
              <a:gd name="T7" fmla="*/ 602 h 895"/>
              <a:gd name="T8" fmla="*/ 749 w 749"/>
              <a:gd name="T9" fmla="*/ 0 h 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895">
                <a:moveTo>
                  <a:pt x="749" y="0"/>
                </a:moveTo>
                <a:cubicBezTo>
                  <a:pt x="401" y="895"/>
                  <a:pt x="401" y="895"/>
                  <a:pt x="401" y="895"/>
                </a:cubicBezTo>
                <a:cubicBezTo>
                  <a:pt x="377" y="886"/>
                  <a:pt x="354" y="876"/>
                  <a:pt x="332" y="865"/>
                </a:cubicBezTo>
                <a:cubicBezTo>
                  <a:pt x="203" y="803"/>
                  <a:pt x="90" y="713"/>
                  <a:pt x="0" y="602"/>
                </a:cubicBezTo>
                <a:lnTo>
                  <a:pt x="749" y="0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802438" y="1458913"/>
            <a:ext cx="476250" cy="508000"/>
          </a:xfrm>
          <a:custGeom>
            <a:avLst/>
            <a:gdLst>
              <a:gd name="T0" fmla="*/ 61 w 246"/>
              <a:gd name="T1" fmla="*/ 0 h 262"/>
              <a:gd name="T2" fmla="*/ 0 w 246"/>
              <a:gd name="T3" fmla="*/ 209 h 262"/>
              <a:gd name="T4" fmla="*/ 146 w 246"/>
              <a:gd name="T5" fmla="*/ 262 h 262"/>
              <a:gd name="T6" fmla="*/ 246 w 246"/>
              <a:gd name="T7" fmla="*/ 68 h 262"/>
              <a:gd name="T8" fmla="*/ 61 w 246"/>
              <a:gd name="T9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262">
                <a:moveTo>
                  <a:pt x="61" y="0"/>
                </a:moveTo>
                <a:cubicBezTo>
                  <a:pt x="0" y="209"/>
                  <a:pt x="0" y="209"/>
                  <a:pt x="0" y="209"/>
                </a:cubicBezTo>
                <a:cubicBezTo>
                  <a:pt x="49" y="223"/>
                  <a:pt x="98" y="241"/>
                  <a:pt x="146" y="262"/>
                </a:cubicBezTo>
                <a:cubicBezTo>
                  <a:pt x="246" y="68"/>
                  <a:pt x="246" y="68"/>
                  <a:pt x="246" y="68"/>
                </a:cubicBezTo>
                <a:cubicBezTo>
                  <a:pt x="185" y="40"/>
                  <a:pt x="123" y="18"/>
                  <a:pt x="61" y="0"/>
                </a:cubicBezTo>
                <a:close/>
              </a:path>
            </a:pathLst>
          </a:cu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3703638" y="3246438"/>
            <a:ext cx="476250" cy="396875"/>
          </a:xfrm>
          <a:custGeom>
            <a:avLst/>
            <a:gdLst>
              <a:gd name="T0" fmla="*/ 217 w 246"/>
              <a:gd name="T1" fmla="*/ 205 h 205"/>
              <a:gd name="T2" fmla="*/ 246 w 246"/>
              <a:gd name="T3" fmla="*/ 60 h 205"/>
              <a:gd name="T4" fmla="*/ 37 w 246"/>
              <a:gd name="T5" fmla="*/ 0 h 205"/>
              <a:gd name="T6" fmla="*/ 0 w 246"/>
              <a:gd name="T7" fmla="*/ 186 h 205"/>
              <a:gd name="T8" fmla="*/ 217 w 246"/>
              <a:gd name="T9" fmla="*/ 205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205">
                <a:moveTo>
                  <a:pt x="217" y="205"/>
                </a:moveTo>
                <a:cubicBezTo>
                  <a:pt x="223" y="156"/>
                  <a:pt x="233" y="108"/>
                  <a:pt x="246" y="60"/>
                </a:cubicBezTo>
                <a:cubicBezTo>
                  <a:pt x="37" y="0"/>
                  <a:pt x="37" y="0"/>
                  <a:pt x="37" y="0"/>
                </a:cubicBezTo>
                <a:cubicBezTo>
                  <a:pt x="20" y="61"/>
                  <a:pt x="8" y="124"/>
                  <a:pt x="0" y="186"/>
                </a:cubicBezTo>
                <a:lnTo>
                  <a:pt x="217" y="205"/>
                </a:lnTo>
                <a:close/>
              </a:path>
            </a:pathLst>
          </a:cu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3808413" y="2792413"/>
            <a:ext cx="511175" cy="460375"/>
          </a:xfrm>
          <a:custGeom>
            <a:avLst/>
            <a:gdLst>
              <a:gd name="T0" fmla="*/ 209 w 264"/>
              <a:gd name="T1" fmla="*/ 237 h 237"/>
              <a:gd name="T2" fmla="*/ 264 w 264"/>
              <a:gd name="T3" fmla="*/ 100 h 237"/>
              <a:gd name="T4" fmla="*/ 71 w 264"/>
              <a:gd name="T5" fmla="*/ 0 h 237"/>
              <a:gd name="T6" fmla="*/ 0 w 264"/>
              <a:gd name="T7" fmla="*/ 176 h 237"/>
              <a:gd name="T8" fmla="*/ 209 w 264"/>
              <a:gd name="T9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4" h="237">
                <a:moveTo>
                  <a:pt x="209" y="237"/>
                </a:moveTo>
                <a:cubicBezTo>
                  <a:pt x="224" y="190"/>
                  <a:pt x="242" y="145"/>
                  <a:pt x="264" y="100"/>
                </a:cubicBezTo>
                <a:cubicBezTo>
                  <a:pt x="71" y="0"/>
                  <a:pt x="71" y="0"/>
                  <a:pt x="71" y="0"/>
                </a:cubicBezTo>
                <a:cubicBezTo>
                  <a:pt x="43" y="58"/>
                  <a:pt x="19" y="117"/>
                  <a:pt x="0" y="176"/>
                </a:cubicBezTo>
                <a:lnTo>
                  <a:pt x="209" y="237"/>
                </a:lnTo>
                <a:close/>
              </a:path>
            </a:pathLst>
          </a:cu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4627563" y="5559425"/>
            <a:ext cx="508000" cy="547687"/>
          </a:xfrm>
          <a:custGeom>
            <a:avLst/>
            <a:gdLst>
              <a:gd name="T0" fmla="*/ 262 w 262"/>
              <a:gd name="T1" fmla="*/ 89 h 283"/>
              <a:gd name="T2" fmla="*/ 135 w 262"/>
              <a:gd name="T3" fmla="*/ 0 h 283"/>
              <a:gd name="T4" fmla="*/ 0 w 262"/>
              <a:gd name="T5" fmla="*/ 170 h 283"/>
              <a:gd name="T6" fmla="*/ 162 w 262"/>
              <a:gd name="T7" fmla="*/ 283 h 283"/>
              <a:gd name="T8" fmla="*/ 262 w 262"/>
              <a:gd name="T9" fmla="*/ 89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283">
                <a:moveTo>
                  <a:pt x="262" y="89"/>
                </a:moveTo>
                <a:cubicBezTo>
                  <a:pt x="217" y="62"/>
                  <a:pt x="175" y="32"/>
                  <a:pt x="135" y="0"/>
                </a:cubicBezTo>
                <a:cubicBezTo>
                  <a:pt x="0" y="170"/>
                  <a:pt x="0" y="170"/>
                  <a:pt x="0" y="170"/>
                </a:cubicBezTo>
                <a:cubicBezTo>
                  <a:pt x="50" y="211"/>
                  <a:pt x="104" y="249"/>
                  <a:pt x="162" y="283"/>
                </a:cubicBezTo>
                <a:lnTo>
                  <a:pt x="262" y="89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4100513" y="4011613"/>
            <a:ext cx="1836737" cy="1162050"/>
          </a:xfrm>
          <a:custGeom>
            <a:avLst/>
            <a:gdLst>
              <a:gd name="T0" fmla="*/ 948 w 948"/>
              <a:gd name="T1" fmla="*/ 0 h 600"/>
              <a:gd name="T2" fmla="*/ 198 w 948"/>
              <a:gd name="T3" fmla="*/ 600 h 600"/>
              <a:gd name="T4" fmla="*/ 71 w 948"/>
              <a:gd name="T5" fmla="*/ 391 h 600"/>
              <a:gd name="T6" fmla="*/ 0 w 948"/>
              <a:gd name="T7" fmla="*/ 157 h 600"/>
              <a:gd name="T8" fmla="*/ 948 w 948"/>
              <a:gd name="T9" fmla="*/ 0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8" h="600">
                <a:moveTo>
                  <a:pt x="948" y="0"/>
                </a:moveTo>
                <a:cubicBezTo>
                  <a:pt x="198" y="600"/>
                  <a:pt x="198" y="600"/>
                  <a:pt x="198" y="600"/>
                </a:cubicBezTo>
                <a:cubicBezTo>
                  <a:pt x="147" y="536"/>
                  <a:pt x="104" y="466"/>
                  <a:pt x="71" y="391"/>
                </a:cubicBezTo>
                <a:cubicBezTo>
                  <a:pt x="37" y="316"/>
                  <a:pt x="14" y="237"/>
                  <a:pt x="0" y="157"/>
                </a:cubicBezTo>
                <a:lnTo>
                  <a:pt x="948" y="0"/>
                </a:lnTo>
                <a:close/>
              </a:path>
            </a:pathLst>
          </a:cu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3365500" y="4303713"/>
            <a:ext cx="471487" cy="412750"/>
          </a:xfrm>
          <a:custGeom>
            <a:avLst/>
            <a:gdLst>
              <a:gd name="T0" fmla="*/ 244 w 244"/>
              <a:gd name="T1" fmla="*/ 147 h 213"/>
              <a:gd name="T2" fmla="*/ 216 w 244"/>
              <a:gd name="T3" fmla="*/ 0 h 213"/>
              <a:gd name="T4" fmla="*/ 0 w 244"/>
              <a:gd name="T5" fmla="*/ 24 h 213"/>
              <a:gd name="T6" fmla="*/ 36 w 244"/>
              <a:gd name="T7" fmla="*/ 213 h 213"/>
              <a:gd name="T8" fmla="*/ 244 w 244"/>
              <a:gd name="T9" fmla="*/ 147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" h="213">
                <a:moveTo>
                  <a:pt x="244" y="147"/>
                </a:moveTo>
                <a:cubicBezTo>
                  <a:pt x="231" y="99"/>
                  <a:pt x="222" y="50"/>
                  <a:pt x="216" y="0"/>
                </a:cubicBezTo>
                <a:cubicBezTo>
                  <a:pt x="0" y="24"/>
                  <a:pt x="0" y="24"/>
                  <a:pt x="0" y="24"/>
                </a:cubicBezTo>
                <a:cubicBezTo>
                  <a:pt x="7" y="88"/>
                  <a:pt x="19" y="151"/>
                  <a:pt x="36" y="213"/>
                </a:cubicBezTo>
                <a:lnTo>
                  <a:pt x="244" y="147"/>
                </a:lnTo>
                <a:close/>
              </a:path>
            </a:pathLst>
          </a:cu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3468688" y="4700588"/>
            <a:ext cx="506412" cy="473075"/>
          </a:xfrm>
          <a:custGeom>
            <a:avLst/>
            <a:gdLst>
              <a:gd name="T0" fmla="*/ 262 w 262"/>
              <a:gd name="T1" fmla="*/ 139 h 244"/>
              <a:gd name="T2" fmla="*/ 207 w 262"/>
              <a:gd name="T3" fmla="*/ 0 h 244"/>
              <a:gd name="T4" fmla="*/ 0 w 262"/>
              <a:gd name="T5" fmla="*/ 65 h 244"/>
              <a:gd name="T6" fmla="*/ 72 w 262"/>
              <a:gd name="T7" fmla="*/ 244 h 244"/>
              <a:gd name="T8" fmla="*/ 262 w 262"/>
              <a:gd name="T9" fmla="*/ 139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244">
                <a:moveTo>
                  <a:pt x="262" y="139"/>
                </a:moveTo>
                <a:cubicBezTo>
                  <a:pt x="241" y="94"/>
                  <a:pt x="222" y="47"/>
                  <a:pt x="207" y="0"/>
                </a:cubicBezTo>
                <a:cubicBezTo>
                  <a:pt x="0" y="65"/>
                  <a:pt x="0" y="65"/>
                  <a:pt x="0" y="65"/>
                </a:cubicBezTo>
                <a:cubicBezTo>
                  <a:pt x="19" y="127"/>
                  <a:pt x="43" y="186"/>
                  <a:pt x="72" y="244"/>
                </a:cubicBezTo>
                <a:lnTo>
                  <a:pt x="262" y="139"/>
                </a:lnTo>
                <a:close/>
              </a:path>
            </a:pathLst>
          </a:cu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3659188" y="5075238"/>
            <a:ext cx="527050" cy="515937"/>
          </a:xfrm>
          <a:custGeom>
            <a:avLst/>
            <a:gdLst>
              <a:gd name="T0" fmla="*/ 272 w 272"/>
              <a:gd name="T1" fmla="*/ 127 h 267"/>
              <a:gd name="T2" fmla="*/ 191 w 272"/>
              <a:gd name="T3" fmla="*/ 0 h 267"/>
              <a:gd name="T4" fmla="*/ 0 w 272"/>
              <a:gd name="T5" fmla="*/ 105 h 267"/>
              <a:gd name="T6" fmla="*/ 105 w 272"/>
              <a:gd name="T7" fmla="*/ 267 h 267"/>
              <a:gd name="T8" fmla="*/ 272 w 272"/>
              <a:gd name="T9" fmla="*/ 127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" h="267">
                <a:moveTo>
                  <a:pt x="272" y="127"/>
                </a:moveTo>
                <a:cubicBezTo>
                  <a:pt x="242" y="86"/>
                  <a:pt x="215" y="44"/>
                  <a:pt x="191" y="0"/>
                </a:cubicBezTo>
                <a:cubicBezTo>
                  <a:pt x="0" y="105"/>
                  <a:pt x="0" y="105"/>
                  <a:pt x="0" y="105"/>
                </a:cubicBezTo>
                <a:cubicBezTo>
                  <a:pt x="31" y="161"/>
                  <a:pt x="66" y="216"/>
                  <a:pt x="105" y="267"/>
                </a:cubicBezTo>
                <a:lnTo>
                  <a:pt x="272" y="127"/>
                </a:lnTo>
                <a:close/>
              </a:path>
            </a:pathLst>
          </a:cu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4275138" y="5270500"/>
            <a:ext cx="527050" cy="541337"/>
          </a:xfrm>
          <a:custGeom>
            <a:avLst/>
            <a:gdLst>
              <a:gd name="T0" fmla="*/ 272 w 272"/>
              <a:gd name="T1" fmla="*/ 110 h 280"/>
              <a:gd name="T2" fmla="*/ 166 w 272"/>
              <a:gd name="T3" fmla="*/ 0 h 280"/>
              <a:gd name="T4" fmla="*/ 0 w 272"/>
              <a:gd name="T5" fmla="*/ 140 h 280"/>
              <a:gd name="T6" fmla="*/ 136 w 272"/>
              <a:gd name="T7" fmla="*/ 280 h 280"/>
              <a:gd name="T8" fmla="*/ 272 w 272"/>
              <a:gd name="T9" fmla="*/ 11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" h="280">
                <a:moveTo>
                  <a:pt x="272" y="110"/>
                </a:moveTo>
                <a:cubicBezTo>
                  <a:pt x="234" y="75"/>
                  <a:pt x="198" y="39"/>
                  <a:pt x="166" y="0"/>
                </a:cubicBezTo>
                <a:cubicBezTo>
                  <a:pt x="0" y="140"/>
                  <a:pt x="0" y="140"/>
                  <a:pt x="0" y="140"/>
                </a:cubicBezTo>
                <a:cubicBezTo>
                  <a:pt x="41" y="190"/>
                  <a:pt x="87" y="237"/>
                  <a:pt x="136" y="280"/>
                </a:cubicBezTo>
                <a:lnTo>
                  <a:pt x="272" y="110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3684588" y="3722688"/>
            <a:ext cx="428625" cy="369887"/>
          </a:xfrm>
          <a:custGeom>
            <a:avLst/>
            <a:gdLst>
              <a:gd name="T0" fmla="*/ 221 w 221"/>
              <a:gd name="T1" fmla="*/ 166 h 191"/>
              <a:gd name="T2" fmla="*/ 221 w 221"/>
              <a:gd name="T3" fmla="*/ 18 h 191"/>
              <a:gd name="T4" fmla="*/ 4 w 221"/>
              <a:gd name="T5" fmla="*/ 0 h 191"/>
              <a:gd name="T6" fmla="*/ 4 w 221"/>
              <a:gd name="T7" fmla="*/ 191 h 191"/>
              <a:gd name="T8" fmla="*/ 221 w 221"/>
              <a:gd name="T9" fmla="*/ 166 h 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1" h="191">
                <a:moveTo>
                  <a:pt x="221" y="166"/>
                </a:moveTo>
                <a:cubicBezTo>
                  <a:pt x="217" y="117"/>
                  <a:pt x="218" y="68"/>
                  <a:pt x="221" y="18"/>
                </a:cubicBezTo>
                <a:cubicBezTo>
                  <a:pt x="4" y="0"/>
                  <a:pt x="4" y="0"/>
                  <a:pt x="4" y="0"/>
                </a:cubicBezTo>
                <a:cubicBezTo>
                  <a:pt x="0" y="64"/>
                  <a:pt x="0" y="127"/>
                  <a:pt x="4" y="191"/>
                </a:cubicBezTo>
                <a:lnTo>
                  <a:pt x="221" y="166"/>
                </a:lnTo>
                <a:close/>
              </a:path>
            </a:pathLst>
          </a:cu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5942013" y="1362075"/>
            <a:ext cx="376237" cy="438150"/>
          </a:xfrm>
          <a:custGeom>
            <a:avLst/>
            <a:gdLst>
              <a:gd name="T0" fmla="*/ 24 w 194"/>
              <a:gd name="T1" fmla="*/ 226 h 226"/>
              <a:gd name="T2" fmla="*/ 175 w 194"/>
              <a:gd name="T3" fmla="*/ 219 h 226"/>
              <a:gd name="T4" fmla="*/ 194 w 194"/>
              <a:gd name="T5" fmla="*/ 2 h 226"/>
              <a:gd name="T6" fmla="*/ 0 w 194"/>
              <a:gd name="T7" fmla="*/ 10 h 226"/>
              <a:gd name="T8" fmla="*/ 24 w 194"/>
              <a:gd name="T9" fmla="*/ 226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226">
                <a:moveTo>
                  <a:pt x="24" y="226"/>
                </a:moveTo>
                <a:cubicBezTo>
                  <a:pt x="74" y="221"/>
                  <a:pt x="124" y="218"/>
                  <a:pt x="175" y="219"/>
                </a:cubicBezTo>
                <a:cubicBezTo>
                  <a:pt x="194" y="2"/>
                  <a:pt x="194" y="2"/>
                  <a:pt x="194" y="2"/>
                </a:cubicBezTo>
                <a:cubicBezTo>
                  <a:pt x="129" y="0"/>
                  <a:pt x="64" y="3"/>
                  <a:pt x="0" y="10"/>
                </a:cubicBezTo>
                <a:lnTo>
                  <a:pt x="24" y="226"/>
                </a:lnTo>
                <a:close/>
              </a:path>
            </a:pathLst>
          </a:cu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4000500" y="2381250"/>
            <a:ext cx="527050" cy="503237"/>
          </a:xfrm>
          <a:custGeom>
            <a:avLst/>
            <a:gdLst>
              <a:gd name="T0" fmla="*/ 193 w 272"/>
              <a:gd name="T1" fmla="*/ 260 h 260"/>
              <a:gd name="T2" fmla="*/ 272 w 272"/>
              <a:gd name="T3" fmla="*/ 136 h 260"/>
              <a:gd name="T4" fmla="*/ 102 w 272"/>
              <a:gd name="T5" fmla="*/ 0 h 260"/>
              <a:gd name="T6" fmla="*/ 0 w 272"/>
              <a:gd name="T7" fmla="*/ 160 h 260"/>
              <a:gd name="T8" fmla="*/ 193 w 272"/>
              <a:gd name="T9" fmla="*/ 26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" h="260">
                <a:moveTo>
                  <a:pt x="193" y="260"/>
                </a:moveTo>
                <a:cubicBezTo>
                  <a:pt x="217" y="216"/>
                  <a:pt x="243" y="175"/>
                  <a:pt x="272" y="136"/>
                </a:cubicBezTo>
                <a:cubicBezTo>
                  <a:pt x="102" y="0"/>
                  <a:pt x="102" y="0"/>
                  <a:pt x="102" y="0"/>
                </a:cubicBezTo>
                <a:cubicBezTo>
                  <a:pt x="65" y="50"/>
                  <a:pt x="30" y="103"/>
                  <a:pt x="0" y="160"/>
                </a:cubicBezTo>
                <a:lnTo>
                  <a:pt x="193" y="260"/>
                </a:lnTo>
                <a:close/>
              </a:path>
            </a:pathLst>
          </a:cu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5462588" y="1398588"/>
            <a:ext cx="409575" cy="487362"/>
          </a:xfrm>
          <a:custGeom>
            <a:avLst/>
            <a:gdLst>
              <a:gd name="T0" fmla="*/ 66 w 212"/>
              <a:gd name="T1" fmla="*/ 252 h 252"/>
              <a:gd name="T2" fmla="*/ 212 w 212"/>
              <a:gd name="T3" fmla="*/ 216 h 252"/>
              <a:gd name="T4" fmla="*/ 188 w 212"/>
              <a:gd name="T5" fmla="*/ 0 h 252"/>
              <a:gd name="T6" fmla="*/ 0 w 212"/>
              <a:gd name="T7" fmla="*/ 44 h 252"/>
              <a:gd name="T8" fmla="*/ 66 w 212"/>
              <a:gd name="T9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252">
                <a:moveTo>
                  <a:pt x="66" y="252"/>
                </a:moveTo>
                <a:cubicBezTo>
                  <a:pt x="114" y="236"/>
                  <a:pt x="163" y="225"/>
                  <a:pt x="212" y="216"/>
                </a:cubicBezTo>
                <a:cubicBezTo>
                  <a:pt x="188" y="0"/>
                  <a:pt x="188" y="0"/>
                  <a:pt x="188" y="0"/>
                </a:cubicBezTo>
                <a:cubicBezTo>
                  <a:pt x="124" y="10"/>
                  <a:pt x="62" y="25"/>
                  <a:pt x="0" y="44"/>
                </a:cubicBezTo>
                <a:lnTo>
                  <a:pt x="66" y="252"/>
                </a:lnTo>
                <a:close/>
              </a:path>
            </a:pathLst>
          </a:cu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6397625" y="1373188"/>
            <a:ext cx="409575" cy="463550"/>
          </a:xfrm>
          <a:custGeom>
            <a:avLst/>
            <a:gdLst>
              <a:gd name="T0" fmla="*/ 18 w 212"/>
              <a:gd name="T1" fmla="*/ 0 h 239"/>
              <a:gd name="T2" fmla="*/ 0 w 212"/>
              <a:gd name="T3" fmla="*/ 216 h 239"/>
              <a:gd name="T4" fmla="*/ 151 w 212"/>
              <a:gd name="T5" fmla="*/ 239 h 239"/>
              <a:gd name="T6" fmla="*/ 212 w 212"/>
              <a:gd name="T7" fmla="*/ 29 h 239"/>
              <a:gd name="T8" fmla="*/ 18 w 21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239">
                <a:moveTo>
                  <a:pt x="18" y="0"/>
                </a:moveTo>
                <a:cubicBezTo>
                  <a:pt x="0" y="216"/>
                  <a:pt x="0" y="216"/>
                  <a:pt x="0" y="216"/>
                </a:cubicBezTo>
                <a:cubicBezTo>
                  <a:pt x="50" y="220"/>
                  <a:pt x="101" y="228"/>
                  <a:pt x="151" y="239"/>
                </a:cubicBezTo>
                <a:cubicBezTo>
                  <a:pt x="212" y="29"/>
                  <a:pt x="212" y="29"/>
                  <a:pt x="212" y="29"/>
                </a:cubicBezTo>
                <a:cubicBezTo>
                  <a:pt x="148" y="15"/>
                  <a:pt x="83" y="5"/>
                  <a:pt x="18" y="0"/>
                </a:cubicBezTo>
                <a:close/>
              </a:path>
            </a:pathLst>
          </a:cu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4271963" y="2022475"/>
            <a:ext cx="523875" cy="528637"/>
          </a:xfrm>
          <a:custGeom>
            <a:avLst/>
            <a:gdLst>
              <a:gd name="T0" fmla="*/ 169 w 271"/>
              <a:gd name="T1" fmla="*/ 273 h 273"/>
              <a:gd name="T2" fmla="*/ 271 w 271"/>
              <a:gd name="T3" fmla="*/ 166 h 273"/>
              <a:gd name="T4" fmla="*/ 131 w 271"/>
              <a:gd name="T5" fmla="*/ 0 h 273"/>
              <a:gd name="T6" fmla="*/ 0 w 271"/>
              <a:gd name="T7" fmla="*/ 138 h 273"/>
              <a:gd name="T8" fmla="*/ 169 w 271"/>
              <a:gd name="T9" fmla="*/ 273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" h="273">
                <a:moveTo>
                  <a:pt x="169" y="273"/>
                </a:moveTo>
                <a:cubicBezTo>
                  <a:pt x="201" y="235"/>
                  <a:pt x="235" y="200"/>
                  <a:pt x="271" y="166"/>
                </a:cubicBezTo>
                <a:cubicBezTo>
                  <a:pt x="131" y="0"/>
                  <a:pt x="131" y="0"/>
                  <a:pt x="131" y="0"/>
                </a:cubicBezTo>
                <a:cubicBezTo>
                  <a:pt x="84" y="42"/>
                  <a:pt x="40" y="88"/>
                  <a:pt x="0" y="138"/>
                </a:cubicBezTo>
                <a:lnTo>
                  <a:pt x="169" y="273"/>
                </a:lnTo>
                <a:close/>
              </a:path>
            </a:pathLst>
          </a:cu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4611688" y="1733550"/>
            <a:ext cx="506412" cy="534987"/>
          </a:xfrm>
          <a:custGeom>
            <a:avLst/>
            <a:gdLst>
              <a:gd name="T0" fmla="*/ 141 w 261"/>
              <a:gd name="T1" fmla="*/ 276 h 276"/>
              <a:gd name="T2" fmla="*/ 261 w 261"/>
              <a:gd name="T3" fmla="*/ 190 h 276"/>
              <a:gd name="T4" fmla="*/ 156 w 261"/>
              <a:gd name="T5" fmla="*/ 0 h 276"/>
              <a:gd name="T6" fmla="*/ 0 w 261"/>
              <a:gd name="T7" fmla="*/ 110 h 276"/>
              <a:gd name="T8" fmla="*/ 141 w 261"/>
              <a:gd name="T9" fmla="*/ 276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1" h="276">
                <a:moveTo>
                  <a:pt x="141" y="276"/>
                </a:moveTo>
                <a:cubicBezTo>
                  <a:pt x="179" y="245"/>
                  <a:pt x="219" y="216"/>
                  <a:pt x="261" y="190"/>
                </a:cubicBezTo>
                <a:cubicBezTo>
                  <a:pt x="156" y="0"/>
                  <a:pt x="156" y="0"/>
                  <a:pt x="156" y="0"/>
                </a:cubicBezTo>
                <a:cubicBezTo>
                  <a:pt x="102" y="32"/>
                  <a:pt x="50" y="69"/>
                  <a:pt x="0" y="110"/>
                </a:cubicBezTo>
                <a:lnTo>
                  <a:pt x="141" y="276"/>
                </a:lnTo>
                <a:close/>
              </a:path>
            </a:pathLst>
          </a:cu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5014913" y="1522413"/>
            <a:ext cx="466725" cy="520700"/>
          </a:xfrm>
          <a:custGeom>
            <a:avLst/>
            <a:gdLst>
              <a:gd name="T0" fmla="*/ 105 w 241"/>
              <a:gd name="T1" fmla="*/ 269 h 269"/>
              <a:gd name="T2" fmla="*/ 241 w 241"/>
              <a:gd name="T3" fmla="*/ 207 h 269"/>
              <a:gd name="T4" fmla="*/ 174 w 241"/>
              <a:gd name="T5" fmla="*/ 0 h 269"/>
              <a:gd name="T6" fmla="*/ 0 w 241"/>
              <a:gd name="T7" fmla="*/ 79 h 269"/>
              <a:gd name="T8" fmla="*/ 105 w 241"/>
              <a:gd name="T9" fmla="*/ 269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69">
                <a:moveTo>
                  <a:pt x="105" y="269"/>
                </a:moveTo>
                <a:cubicBezTo>
                  <a:pt x="149" y="246"/>
                  <a:pt x="194" y="225"/>
                  <a:pt x="241" y="207"/>
                </a:cubicBezTo>
                <a:cubicBezTo>
                  <a:pt x="174" y="0"/>
                  <a:pt x="174" y="0"/>
                  <a:pt x="174" y="0"/>
                </a:cubicBezTo>
                <a:cubicBezTo>
                  <a:pt x="115" y="22"/>
                  <a:pt x="56" y="48"/>
                  <a:pt x="0" y="79"/>
                </a:cubicBezTo>
                <a:lnTo>
                  <a:pt x="105" y="269"/>
                </a:lnTo>
                <a:close/>
              </a:path>
            </a:pathLst>
          </a:cu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Freeform 24"/>
          <p:cNvSpPr>
            <a:spLocks/>
          </p:cNvSpPr>
          <p:nvPr/>
        </p:nvSpPr>
        <p:spPr bwMode="auto">
          <a:xfrm>
            <a:off x="5041900" y="5789613"/>
            <a:ext cx="469900" cy="527050"/>
          </a:xfrm>
          <a:custGeom>
            <a:avLst/>
            <a:gdLst>
              <a:gd name="T0" fmla="*/ 243 w 243"/>
              <a:gd name="T1" fmla="*/ 63 h 272"/>
              <a:gd name="T2" fmla="*/ 110 w 243"/>
              <a:gd name="T3" fmla="*/ 5 h 272"/>
              <a:gd name="T4" fmla="*/ 100 w 243"/>
              <a:gd name="T5" fmla="*/ 0 h 272"/>
              <a:gd name="T6" fmla="*/ 0 w 243"/>
              <a:gd name="T7" fmla="*/ 193 h 272"/>
              <a:gd name="T8" fmla="*/ 10 w 243"/>
              <a:gd name="T9" fmla="*/ 198 h 272"/>
              <a:gd name="T10" fmla="*/ 183 w 243"/>
              <a:gd name="T11" fmla="*/ 272 h 272"/>
              <a:gd name="T12" fmla="*/ 243 w 243"/>
              <a:gd name="T13" fmla="*/ 63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3" h="272">
                <a:moveTo>
                  <a:pt x="243" y="63"/>
                </a:moveTo>
                <a:cubicBezTo>
                  <a:pt x="198" y="46"/>
                  <a:pt x="154" y="28"/>
                  <a:pt x="110" y="5"/>
                </a:cubicBezTo>
                <a:cubicBezTo>
                  <a:pt x="107" y="3"/>
                  <a:pt x="104" y="1"/>
                  <a:pt x="100" y="0"/>
                </a:cubicBezTo>
                <a:cubicBezTo>
                  <a:pt x="0" y="193"/>
                  <a:pt x="0" y="193"/>
                  <a:pt x="0" y="193"/>
                </a:cubicBezTo>
                <a:cubicBezTo>
                  <a:pt x="4" y="194"/>
                  <a:pt x="7" y="197"/>
                  <a:pt x="10" y="198"/>
                </a:cubicBezTo>
                <a:cubicBezTo>
                  <a:pt x="67" y="227"/>
                  <a:pt x="124" y="252"/>
                  <a:pt x="183" y="272"/>
                </a:cubicBezTo>
                <a:lnTo>
                  <a:pt x="243" y="63"/>
                </a:lnTo>
                <a:close/>
              </a:path>
            </a:pathLst>
          </a:cu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Freeform 25"/>
          <p:cNvSpPr>
            <a:spLocks/>
          </p:cNvSpPr>
          <p:nvPr/>
        </p:nvSpPr>
        <p:spPr bwMode="auto">
          <a:xfrm>
            <a:off x="5603875" y="3868738"/>
            <a:ext cx="1900237" cy="1892300"/>
          </a:xfrm>
          <a:custGeom>
            <a:avLst/>
            <a:gdLst>
              <a:gd name="T0" fmla="*/ 347 w 982"/>
              <a:gd name="T1" fmla="*/ 0 h 977"/>
              <a:gd name="T2" fmla="*/ 982 w 982"/>
              <a:gd name="T3" fmla="*/ 720 h 977"/>
              <a:gd name="T4" fmla="*/ 515 w 982"/>
              <a:gd name="T5" fmla="*/ 946 h 977"/>
              <a:gd name="T6" fmla="*/ 0 w 982"/>
              <a:gd name="T7" fmla="*/ 896 h 977"/>
              <a:gd name="T8" fmla="*/ 347 w 982"/>
              <a:gd name="T9" fmla="*/ 0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2" h="977">
                <a:moveTo>
                  <a:pt x="347" y="0"/>
                </a:moveTo>
                <a:cubicBezTo>
                  <a:pt x="982" y="720"/>
                  <a:pt x="982" y="720"/>
                  <a:pt x="982" y="720"/>
                </a:cubicBezTo>
                <a:cubicBezTo>
                  <a:pt x="850" y="837"/>
                  <a:pt x="689" y="915"/>
                  <a:pt x="515" y="946"/>
                </a:cubicBezTo>
                <a:cubicBezTo>
                  <a:pt x="342" y="977"/>
                  <a:pt x="164" y="959"/>
                  <a:pt x="0" y="896"/>
                </a:cubicBezTo>
                <a:lnTo>
                  <a:pt x="347" y="0"/>
                </a:lnTo>
                <a:close/>
              </a:path>
            </a:pathLst>
          </a:custGeom>
          <a:solidFill>
            <a:srgbClr val="94AC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Freeform 26"/>
          <p:cNvSpPr>
            <a:spLocks/>
          </p:cNvSpPr>
          <p:nvPr/>
        </p:nvSpPr>
        <p:spPr bwMode="auto">
          <a:xfrm>
            <a:off x="7270750" y="5591175"/>
            <a:ext cx="531812" cy="542925"/>
          </a:xfrm>
          <a:custGeom>
            <a:avLst/>
            <a:gdLst>
              <a:gd name="T0" fmla="*/ 135 w 275"/>
              <a:gd name="T1" fmla="*/ 0 h 280"/>
              <a:gd name="T2" fmla="*/ 0 w 275"/>
              <a:gd name="T3" fmla="*/ 90 h 280"/>
              <a:gd name="T4" fmla="*/ 105 w 275"/>
              <a:gd name="T5" fmla="*/ 280 h 280"/>
              <a:gd name="T6" fmla="*/ 275 w 275"/>
              <a:gd name="T7" fmla="*/ 167 h 280"/>
              <a:gd name="T8" fmla="*/ 135 w 275"/>
              <a:gd name="T9" fmla="*/ 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80">
                <a:moveTo>
                  <a:pt x="135" y="0"/>
                </a:moveTo>
                <a:cubicBezTo>
                  <a:pt x="92" y="34"/>
                  <a:pt x="47" y="64"/>
                  <a:pt x="0" y="90"/>
                </a:cubicBezTo>
                <a:cubicBezTo>
                  <a:pt x="105" y="280"/>
                  <a:pt x="105" y="280"/>
                  <a:pt x="105" y="280"/>
                </a:cubicBezTo>
                <a:cubicBezTo>
                  <a:pt x="164" y="247"/>
                  <a:pt x="221" y="209"/>
                  <a:pt x="275" y="167"/>
                </a:cubicBezTo>
                <a:lnTo>
                  <a:pt x="135" y="0"/>
                </a:lnTo>
                <a:close/>
              </a:path>
            </a:pathLst>
          </a:custGeom>
          <a:solidFill>
            <a:srgbClr val="94AC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Freeform 27"/>
          <p:cNvSpPr>
            <a:spLocks/>
          </p:cNvSpPr>
          <p:nvPr/>
        </p:nvSpPr>
        <p:spPr bwMode="auto">
          <a:xfrm>
            <a:off x="6459538" y="5969000"/>
            <a:ext cx="433387" cy="474662"/>
          </a:xfrm>
          <a:custGeom>
            <a:avLst/>
            <a:gdLst>
              <a:gd name="T0" fmla="*/ 158 w 224"/>
              <a:gd name="T1" fmla="*/ 0 h 245"/>
              <a:gd name="T2" fmla="*/ 0 w 224"/>
              <a:gd name="T3" fmla="*/ 28 h 245"/>
              <a:gd name="T4" fmla="*/ 24 w 224"/>
              <a:gd name="T5" fmla="*/ 245 h 245"/>
              <a:gd name="T6" fmla="*/ 224 w 224"/>
              <a:gd name="T7" fmla="*/ 207 h 245"/>
              <a:gd name="T8" fmla="*/ 158 w 224"/>
              <a:gd name="T9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4" h="245">
                <a:moveTo>
                  <a:pt x="158" y="0"/>
                </a:moveTo>
                <a:cubicBezTo>
                  <a:pt x="106" y="13"/>
                  <a:pt x="54" y="23"/>
                  <a:pt x="0" y="28"/>
                </a:cubicBezTo>
                <a:cubicBezTo>
                  <a:pt x="24" y="245"/>
                  <a:pt x="24" y="245"/>
                  <a:pt x="24" y="245"/>
                </a:cubicBezTo>
                <a:cubicBezTo>
                  <a:pt x="92" y="237"/>
                  <a:pt x="159" y="225"/>
                  <a:pt x="224" y="207"/>
                </a:cubicBezTo>
                <a:lnTo>
                  <a:pt x="158" y="0"/>
                </a:lnTo>
                <a:close/>
              </a:path>
            </a:pathLst>
          </a:custGeom>
          <a:solidFill>
            <a:srgbClr val="94AC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Freeform 28"/>
          <p:cNvSpPr>
            <a:spLocks/>
          </p:cNvSpPr>
          <p:nvPr/>
        </p:nvSpPr>
        <p:spPr bwMode="auto">
          <a:xfrm>
            <a:off x="6877050" y="5819775"/>
            <a:ext cx="493712" cy="517525"/>
          </a:xfrm>
          <a:custGeom>
            <a:avLst/>
            <a:gdLst>
              <a:gd name="T0" fmla="*/ 150 w 255"/>
              <a:gd name="T1" fmla="*/ 0 h 267"/>
              <a:gd name="T2" fmla="*/ 0 w 255"/>
              <a:gd name="T3" fmla="*/ 60 h 267"/>
              <a:gd name="T4" fmla="*/ 66 w 255"/>
              <a:gd name="T5" fmla="*/ 267 h 267"/>
              <a:gd name="T6" fmla="*/ 255 w 255"/>
              <a:gd name="T7" fmla="*/ 190 h 267"/>
              <a:gd name="T8" fmla="*/ 150 w 255"/>
              <a:gd name="T9" fmla="*/ 0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" h="267">
                <a:moveTo>
                  <a:pt x="150" y="0"/>
                </a:moveTo>
                <a:cubicBezTo>
                  <a:pt x="101" y="23"/>
                  <a:pt x="51" y="44"/>
                  <a:pt x="0" y="60"/>
                </a:cubicBezTo>
                <a:cubicBezTo>
                  <a:pt x="66" y="267"/>
                  <a:pt x="66" y="267"/>
                  <a:pt x="66" y="267"/>
                </a:cubicBezTo>
                <a:cubicBezTo>
                  <a:pt x="131" y="247"/>
                  <a:pt x="194" y="221"/>
                  <a:pt x="255" y="190"/>
                </a:cubicBezTo>
                <a:lnTo>
                  <a:pt x="150" y="0"/>
                </a:lnTo>
                <a:close/>
              </a:path>
            </a:pathLst>
          </a:custGeom>
          <a:solidFill>
            <a:srgbClr val="94AC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5507038" y="5948363"/>
            <a:ext cx="414337" cy="485775"/>
          </a:xfrm>
          <a:custGeom>
            <a:avLst/>
            <a:gdLst>
              <a:gd name="T0" fmla="*/ 195 w 214"/>
              <a:gd name="T1" fmla="*/ 251 h 251"/>
              <a:gd name="T2" fmla="*/ 214 w 214"/>
              <a:gd name="T3" fmla="*/ 34 h 251"/>
              <a:gd name="T4" fmla="*/ 60 w 214"/>
              <a:gd name="T5" fmla="*/ 0 h 251"/>
              <a:gd name="T6" fmla="*/ 0 w 214"/>
              <a:gd name="T7" fmla="*/ 209 h 251"/>
              <a:gd name="T8" fmla="*/ 195 w 214"/>
              <a:gd name="T9" fmla="*/ 251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4" h="251">
                <a:moveTo>
                  <a:pt x="195" y="251"/>
                </a:moveTo>
                <a:cubicBezTo>
                  <a:pt x="214" y="34"/>
                  <a:pt x="214" y="34"/>
                  <a:pt x="214" y="34"/>
                </a:cubicBezTo>
                <a:cubicBezTo>
                  <a:pt x="162" y="26"/>
                  <a:pt x="111" y="15"/>
                  <a:pt x="60" y="0"/>
                </a:cubicBezTo>
                <a:cubicBezTo>
                  <a:pt x="0" y="209"/>
                  <a:pt x="0" y="209"/>
                  <a:pt x="0" y="209"/>
                </a:cubicBezTo>
                <a:cubicBezTo>
                  <a:pt x="64" y="228"/>
                  <a:pt x="130" y="242"/>
                  <a:pt x="195" y="251"/>
                </a:cubicBezTo>
                <a:close/>
              </a:path>
            </a:pathLst>
          </a:custGeom>
          <a:solidFill>
            <a:srgbClr val="94AC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Freeform 30"/>
          <p:cNvSpPr>
            <a:spLocks/>
          </p:cNvSpPr>
          <p:nvPr/>
        </p:nvSpPr>
        <p:spPr bwMode="auto">
          <a:xfrm>
            <a:off x="6000750" y="6027738"/>
            <a:ext cx="388937" cy="433387"/>
          </a:xfrm>
          <a:custGeom>
            <a:avLst/>
            <a:gdLst>
              <a:gd name="T0" fmla="*/ 177 w 201"/>
              <a:gd name="T1" fmla="*/ 3 h 224"/>
              <a:gd name="T2" fmla="*/ 18 w 201"/>
              <a:gd name="T3" fmla="*/ 0 h 224"/>
              <a:gd name="T4" fmla="*/ 0 w 201"/>
              <a:gd name="T5" fmla="*/ 217 h 224"/>
              <a:gd name="T6" fmla="*/ 201 w 201"/>
              <a:gd name="T7" fmla="*/ 220 h 224"/>
              <a:gd name="T8" fmla="*/ 177 w 201"/>
              <a:gd name="T9" fmla="*/ 3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224">
                <a:moveTo>
                  <a:pt x="177" y="3"/>
                </a:moveTo>
                <a:cubicBezTo>
                  <a:pt x="124" y="6"/>
                  <a:pt x="71" y="5"/>
                  <a:pt x="18" y="0"/>
                </a:cubicBezTo>
                <a:cubicBezTo>
                  <a:pt x="0" y="217"/>
                  <a:pt x="0" y="217"/>
                  <a:pt x="0" y="217"/>
                </a:cubicBezTo>
                <a:cubicBezTo>
                  <a:pt x="67" y="223"/>
                  <a:pt x="135" y="224"/>
                  <a:pt x="201" y="220"/>
                </a:cubicBezTo>
                <a:lnTo>
                  <a:pt x="177" y="3"/>
                </a:lnTo>
                <a:close/>
              </a:path>
            </a:pathLst>
          </a:custGeom>
          <a:solidFill>
            <a:srgbClr val="94AC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" name="Freeform 31"/>
          <p:cNvSpPr>
            <a:spLocks/>
          </p:cNvSpPr>
          <p:nvPr/>
        </p:nvSpPr>
        <p:spPr bwMode="auto">
          <a:xfrm>
            <a:off x="6434138" y="2157413"/>
            <a:ext cx="2112962" cy="3049587"/>
          </a:xfrm>
          <a:custGeom>
            <a:avLst/>
            <a:gdLst>
              <a:gd name="T0" fmla="*/ 0 w 1091"/>
              <a:gd name="T1" fmla="*/ 857 h 1574"/>
              <a:gd name="T2" fmla="*/ 434 w 1091"/>
              <a:gd name="T3" fmla="*/ 0 h 1574"/>
              <a:gd name="T4" fmla="*/ 865 w 1091"/>
              <a:gd name="T5" fmla="*/ 1274 h 1574"/>
              <a:gd name="T6" fmla="*/ 640 w 1091"/>
              <a:gd name="T7" fmla="*/ 1574 h 1574"/>
              <a:gd name="T8" fmla="*/ 0 w 1091"/>
              <a:gd name="T9" fmla="*/ 857 h 1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1" h="1574">
                <a:moveTo>
                  <a:pt x="0" y="857"/>
                </a:moveTo>
                <a:cubicBezTo>
                  <a:pt x="434" y="0"/>
                  <a:pt x="434" y="0"/>
                  <a:pt x="434" y="0"/>
                </a:cubicBezTo>
                <a:cubicBezTo>
                  <a:pt x="898" y="235"/>
                  <a:pt x="1091" y="806"/>
                  <a:pt x="865" y="1274"/>
                </a:cubicBezTo>
                <a:cubicBezTo>
                  <a:pt x="811" y="1388"/>
                  <a:pt x="734" y="1490"/>
                  <a:pt x="640" y="1574"/>
                </a:cubicBezTo>
                <a:lnTo>
                  <a:pt x="0" y="857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Freeform 32"/>
          <p:cNvSpPr>
            <a:spLocks/>
          </p:cNvSpPr>
          <p:nvPr/>
        </p:nvSpPr>
        <p:spPr bwMode="auto">
          <a:xfrm>
            <a:off x="8077200" y="4889500"/>
            <a:ext cx="546100" cy="528637"/>
          </a:xfrm>
          <a:custGeom>
            <a:avLst/>
            <a:gdLst>
              <a:gd name="T0" fmla="*/ 89 w 282"/>
              <a:gd name="T1" fmla="*/ 0 h 273"/>
              <a:gd name="T2" fmla="*/ 0 w 282"/>
              <a:gd name="T3" fmla="*/ 137 h 273"/>
              <a:gd name="T4" fmla="*/ 170 w 282"/>
              <a:gd name="T5" fmla="*/ 273 h 273"/>
              <a:gd name="T6" fmla="*/ 282 w 282"/>
              <a:gd name="T7" fmla="*/ 100 h 273"/>
              <a:gd name="T8" fmla="*/ 89 w 282"/>
              <a:gd name="T9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" h="273">
                <a:moveTo>
                  <a:pt x="89" y="0"/>
                </a:moveTo>
                <a:cubicBezTo>
                  <a:pt x="62" y="49"/>
                  <a:pt x="33" y="94"/>
                  <a:pt x="0" y="137"/>
                </a:cubicBezTo>
                <a:cubicBezTo>
                  <a:pt x="170" y="273"/>
                  <a:pt x="170" y="273"/>
                  <a:pt x="170" y="273"/>
                </a:cubicBezTo>
                <a:cubicBezTo>
                  <a:pt x="211" y="219"/>
                  <a:pt x="249" y="162"/>
                  <a:pt x="282" y="100"/>
                </a:cubicBezTo>
                <a:lnTo>
                  <a:pt x="89" y="0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3" name="Freeform 33"/>
          <p:cNvSpPr>
            <a:spLocks/>
          </p:cNvSpPr>
          <p:nvPr/>
        </p:nvSpPr>
        <p:spPr bwMode="auto">
          <a:xfrm>
            <a:off x="7781925" y="5245100"/>
            <a:ext cx="550862" cy="546100"/>
          </a:xfrm>
          <a:custGeom>
            <a:avLst/>
            <a:gdLst>
              <a:gd name="T0" fmla="*/ 115 w 285"/>
              <a:gd name="T1" fmla="*/ 0 h 282"/>
              <a:gd name="T2" fmla="*/ 0 w 285"/>
              <a:gd name="T3" fmla="*/ 115 h 282"/>
              <a:gd name="T4" fmla="*/ 140 w 285"/>
              <a:gd name="T5" fmla="*/ 282 h 282"/>
              <a:gd name="T6" fmla="*/ 285 w 285"/>
              <a:gd name="T7" fmla="*/ 136 h 282"/>
              <a:gd name="T8" fmla="*/ 115 w 285"/>
              <a:gd name="T9" fmla="*/ 0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5" h="282">
                <a:moveTo>
                  <a:pt x="115" y="0"/>
                </a:moveTo>
                <a:cubicBezTo>
                  <a:pt x="79" y="42"/>
                  <a:pt x="41" y="80"/>
                  <a:pt x="0" y="115"/>
                </a:cubicBezTo>
                <a:cubicBezTo>
                  <a:pt x="140" y="282"/>
                  <a:pt x="140" y="282"/>
                  <a:pt x="140" y="282"/>
                </a:cubicBezTo>
                <a:cubicBezTo>
                  <a:pt x="192" y="237"/>
                  <a:pt x="240" y="189"/>
                  <a:pt x="285" y="136"/>
                </a:cubicBezTo>
                <a:lnTo>
                  <a:pt x="115" y="0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Freeform 34"/>
          <p:cNvSpPr>
            <a:spLocks/>
          </p:cNvSpPr>
          <p:nvPr/>
        </p:nvSpPr>
        <p:spPr bwMode="auto">
          <a:xfrm>
            <a:off x="7348538" y="1590675"/>
            <a:ext cx="523875" cy="528637"/>
          </a:xfrm>
          <a:custGeom>
            <a:avLst/>
            <a:gdLst>
              <a:gd name="T0" fmla="*/ 0 w 271"/>
              <a:gd name="T1" fmla="*/ 193 h 273"/>
              <a:gd name="T2" fmla="*/ 11 w 271"/>
              <a:gd name="T3" fmla="*/ 198 h 273"/>
              <a:gd name="T4" fmla="*/ 135 w 271"/>
              <a:gd name="T5" fmla="*/ 273 h 273"/>
              <a:gd name="T6" fmla="*/ 271 w 271"/>
              <a:gd name="T7" fmla="*/ 103 h 273"/>
              <a:gd name="T8" fmla="*/ 111 w 271"/>
              <a:gd name="T9" fmla="*/ 5 h 273"/>
              <a:gd name="T10" fmla="*/ 100 w 271"/>
              <a:gd name="T11" fmla="*/ 0 h 273"/>
              <a:gd name="T12" fmla="*/ 0 w 271"/>
              <a:gd name="T13" fmla="*/ 193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1" h="273">
                <a:moveTo>
                  <a:pt x="0" y="193"/>
                </a:moveTo>
                <a:cubicBezTo>
                  <a:pt x="4" y="195"/>
                  <a:pt x="7" y="196"/>
                  <a:pt x="11" y="198"/>
                </a:cubicBezTo>
                <a:cubicBezTo>
                  <a:pt x="54" y="221"/>
                  <a:pt x="95" y="246"/>
                  <a:pt x="135" y="273"/>
                </a:cubicBezTo>
                <a:cubicBezTo>
                  <a:pt x="271" y="103"/>
                  <a:pt x="271" y="103"/>
                  <a:pt x="271" y="103"/>
                </a:cubicBezTo>
                <a:cubicBezTo>
                  <a:pt x="220" y="67"/>
                  <a:pt x="167" y="34"/>
                  <a:pt x="111" y="5"/>
                </a:cubicBezTo>
                <a:cubicBezTo>
                  <a:pt x="107" y="3"/>
                  <a:pt x="104" y="2"/>
                  <a:pt x="100" y="0"/>
                </a:cubicBezTo>
                <a:lnTo>
                  <a:pt x="0" y="193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Freeform 35"/>
          <p:cNvSpPr>
            <a:spLocks/>
          </p:cNvSpPr>
          <p:nvPr/>
        </p:nvSpPr>
        <p:spPr bwMode="auto">
          <a:xfrm>
            <a:off x="8304213" y="4491038"/>
            <a:ext cx="520700" cy="488950"/>
          </a:xfrm>
          <a:custGeom>
            <a:avLst/>
            <a:gdLst>
              <a:gd name="T0" fmla="*/ 60 w 269"/>
              <a:gd name="T1" fmla="*/ 0 h 252"/>
              <a:gd name="T2" fmla="*/ 0 w 269"/>
              <a:gd name="T3" fmla="*/ 152 h 252"/>
              <a:gd name="T4" fmla="*/ 193 w 269"/>
              <a:gd name="T5" fmla="*/ 252 h 252"/>
              <a:gd name="T6" fmla="*/ 269 w 269"/>
              <a:gd name="T7" fmla="*/ 61 h 252"/>
              <a:gd name="T8" fmla="*/ 60 w 269"/>
              <a:gd name="T9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9" h="252">
                <a:moveTo>
                  <a:pt x="60" y="0"/>
                </a:moveTo>
                <a:cubicBezTo>
                  <a:pt x="44" y="51"/>
                  <a:pt x="24" y="102"/>
                  <a:pt x="0" y="152"/>
                </a:cubicBezTo>
                <a:cubicBezTo>
                  <a:pt x="193" y="252"/>
                  <a:pt x="193" y="252"/>
                  <a:pt x="193" y="252"/>
                </a:cubicBezTo>
                <a:cubicBezTo>
                  <a:pt x="224" y="189"/>
                  <a:pt x="249" y="125"/>
                  <a:pt x="269" y="61"/>
                </a:cubicBezTo>
                <a:lnTo>
                  <a:pt x="60" y="0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6" name="Freeform 36"/>
          <p:cNvSpPr>
            <a:spLocks/>
          </p:cNvSpPr>
          <p:nvPr/>
        </p:nvSpPr>
        <p:spPr bwMode="auto">
          <a:xfrm>
            <a:off x="8248650" y="2624138"/>
            <a:ext cx="531812" cy="484187"/>
          </a:xfrm>
          <a:custGeom>
            <a:avLst/>
            <a:gdLst>
              <a:gd name="T0" fmla="*/ 0 w 275"/>
              <a:gd name="T1" fmla="*/ 105 h 250"/>
              <a:gd name="T2" fmla="*/ 67 w 275"/>
              <a:gd name="T3" fmla="*/ 250 h 250"/>
              <a:gd name="T4" fmla="*/ 275 w 275"/>
              <a:gd name="T5" fmla="*/ 184 h 250"/>
              <a:gd name="T6" fmla="*/ 190 w 275"/>
              <a:gd name="T7" fmla="*/ 0 h 250"/>
              <a:gd name="T8" fmla="*/ 0 w 275"/>
              <a:gd name="T9" fmla="*/ 105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50">
                <a:moveTo>
                  <a:pt x="0" y="105"/>
                </a:moveTo>
                <a:cubicBezTo>
                  <a:pt x="26" y="152"/>
                  <a:pt x="48" y="200"/>
                  <a:pt x="67" y="250"/>
                </a:cubicBezTo>
                <a:cubicBezTo>
                  <a:pt x="275" y="184"/>
                  <a:pt x="275" y="184"/>
                  <a:pt x="275" y="184"/>
                </a:cubicBezTo>
                <a:cubicBezTo>
                  <a:pt x="252" y="121"/>
                  <a:pt x="223" y="59"/>
                  <a:pt x="190" y="0"/>
                </a:cubicBezTo>
                <a:lnTo>
                  <a:pt x="0" y="105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Freeform 37"/>
          <p:cNvSpPr>
            <a:spLocks/>
          </p:cNvSpPr>
          <p:nvPr/>
        </p:nvSpPr>
        <p:spPr bwMode="auto">
          <a:xfrm>
            <a:off x="8416925" y="3090863"/>
            <a:ext cx="492125" cy="431800"/>
          </a:xfrm>
          <a:custGeom>
            <a:avLst/>
            <a:gdLst>
              <a:gd name="T0" fmla="*/ 0 w 254"/>
              <a:gd name="T1" fmla="*/ 66 h 223"/>
              <a:gd name="T2" fmla="*/ 38 w 254"/>
              <a:gd name="T3" fmla="*/ 223 h 223"/>
              <a:gd name="T4" fmla="*/ 254 w 254"/>
              <a:gd name="T5" fmla="*/ 199 h 223"/>
              <a:gd name="T6" fmla="*/ 207 w 254"/>
              <a:gd name="T7" fmla="*/ 0 h 223"/>
              <a:gd name="T8" fmla="*/ 0 w 254"/>
              <a:gd name="T9" fmla="*/ 66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23">
                <a:moveTo>
                  <a:pt x="0" y="66"/>
                </a:moveTo>
                <a:cubicBezTo>
                  <a:pt x="16" y="117"/>
                  <a:pt x="29" y="170"/>
                  <a:pt x="38" y="223"/>
                </a:cubicBezTo>
                <a:cubicBezTo>
                  <a:pt x="254" y="199"/>
                  <a:pt x="254" y="199"/>
                  <a:pt x="254" y="199"/>
                </a:cubicBezTo>
                <a:cubicBezTo>
                  <a:pt x="243" y="132"/>
                  <a:pt x="228" y="65"/>
                  <a:pt x="207" y="0"/>
                </a:cubicBezTo>
                <a:lnTo>
                  <a:pt x="0" y="66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Freeform 38"/>
          <p:cNvSpPr>
            <a:spLocks/>
          </p:cNvSpPr>
          <p:nvPr/>
        </p:nvSpPr>
        <p:spPr bwMode="auto">
          <a:xfrm>
            <a:off x="8504238" y="3592513"/>
            <a:ext cx="436562" cy="396875"/>
          </a:xfrm>
          <a:custGeom>
            <a:avLst/>
            <a:gdLst>
              <a:gd name="T0" fmla="*/ 0 w 226"/>
              <a:gd name="T1" fmla="*/ 24 h 205"/>
              <a:gd name="T2" fmla="*/ 6 w 226"/>
              <a:gd name="T3" fmla="*/ 186 h 205"/>
              <a:gd name="T4" fmla="*/ 222 w 226"/>
              <a:gd name="T5" fmla="*/ 205 h 205"/>
              <a:gd name="T6" fmla="*/ 217 w 226"/>
              <a:gd name="T7" fmla="*/ 0 h 205"/>
              <a:gd name="T8" fmla="*/ 0 w 226"/>
              <a:gd name="T9" fmla="*/ 2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" h="205">
                <a:moveTo>
                  <a:pt x="0" y="24"/>
                </a:moveTo>
                <a:cubicBezTo>
                  <a:pt x="6" y="78"/>
                  <a:pt x="8" y="132"/>
                  <a:pt x="6" y="186"/>
                </a:cubicBezTo>
                <a:cubicBezTo>
                  <a:pt x="222" y="205"/>
                  <a:pt x="222" y="205"/>
                  <a:pt x="222" y="205"/>
                </a:cubicBezTo>
                <a:cubicBezTo>
                  <a:pt x="226" y="136"/>
                  <a:pt x="224" y="68"/>
                  <a:pt x="217" y="0"/>
                </a:cubicBezTo>
                <a:lnTo>
                  <a:pt x="0" y="24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Freeform 39"/>
          <p:cNvSpPr>
            <a:spLocks/>
          </p:cNvSpPr>
          <p:nvPr/>
        </p:nvSpPr>
        <p:spPr bwMode="auto">
          <a:xfrm>
            <a:off x="8451850" y="4068763"/>
            <a:ext cx="474662" cy="428625"/>
          </a:xfrm>
          <a:custGeom>
            <a:avLst/>
            <a:gdLst>
              <a:gd name="T0" fmla="*/ 245 w 245"/>
              <a:gd name="T1" fmla="*/ 19 h 221"/>
              <a:gd name="T2" fmla="*/ 28 w 245"/>
              <a:gd name="T3" fmla="*/ 0 h 221"/>
              <a:gd name="T4" fmla="*/ 0 w 245"/>
              <a:gd name="T5" fmla="*/ 160 h 221"/>
              <a:gd name="T6" fmla="*/ 209 w 245"/>
              <a:gd name="T7" fmla="*/ 221 h 221"/>
              <a:gd name="T8" fmla="*/ 245 w 245"/>
              <a:gd name="T9" fmla="*/ 19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5" h="221">
                <a:moveTo>
                  <a:pt x="245" y="19"/>
                </a:moveTo>
                <a:cubicBezTo>
                  <a:pt x="28" y="0"/>
                  <a:pt x="28" y="0"/>
                  <a:pt x="28" y="0"/>
                </a:cubicBezTo>
                <a:cubicBezTo>
                  <a:pt x="23" y="54"/>
                  <a:pt x="14" y="107"/>
                  <a:pt x="0" y="160"/>
                </a:cubicBezTo>
                <a:cubicBezTo>
                  <a:pt x="209" y="221"/>
                  <a:pt x="209" y="221"/>
                  <a:pt x="209" y="221"/>
                </a:cubicBezTo>
                <a:cubicBezTo>
                  <a:pt x="227" y="154"/>
                  <a:pt x="238" y="86"/>
                  <a:pt x="245" y="19"/>
                </a:cubicBez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Freeform 40"/>
          <p:cNvSpPr>
            <a:spLocks/>
          </p:cNvSpPr>
          <p:nvPr/>
        </p:nvSpPr>
        <p:spPr bwMode="auto">
          <a:xfrm>
            <a:off x="8005763" y="2208213"/>
            <a:ext cx="552450" cy="519112"/>
          </a:xfrm>
          <a:custGeom>
            <a:avLst/>
            <a:gdLst>
              <a:gd name="T0" fmla="*/ 0 w 285"/>
              <a:gd name="T1" fmla="*/ 140 h 268"/>
              <a:gd name="T2" fmla="*/ 94 w 285"/>
              <a:gd name="T3" fmla="*/ 268 h 268"/>
              <a:gd name="T4" fmla="*/ 285 w 285"/>
              <a:gd name="T5" fmla="*/ 163 h 268"/>
              <a:gd name="T6" fmla="*/ 166 w 285"/>
              <a:gd name="T7" fmla="*/ 0 h 268"/>
              <a:gd name="T8" fmla="*/ 0 w 285"/>
              <a:gd name="T9" fmla="*/ 140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5" h="268">
                <a:moveTo>
                  <a:pt x="0" y="140"/>
                </a:moveTo>
                <a:cubicBezTo>
                  <a:pt x="35" y="181"/>
                  <a:pt x="66" y="223"/>
                  <a:pt x="94" y="268"/>
                </a:cubicBezTo>
                <a:cubicBezTo>
                  <a:pt x="285" y="163"/>
                  <a:pt x="285" y="163"/>
                  <a:pt x="285" y="163"/>
                </a:cubicBezTo>
                <a:cubicBezTo>
                  <a:pt x="250" y="106"/>
                  <a:pt x="210" y="52"/>
                  <a:pt x="166" y="0"/>
                </a:cubicBezTo>
                <a:lnTo>
                  <a:pt x="0" y="140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" name="Freeform 41"/>
          <p:cNvSpPr>
            <a:spLocks/>
          </p:cNvSpPr>
          <p:nvPr/>
        </p:nvSpPr>
        <p:spPr bwMode="auto">
          <a:xfrm>
            <a:off x="7702550" y="1858963"/>
            <a:ext cx="549275" cy="534987"/>
          </a:xfrm>
          <a:custGeom>
            <a:avLst/>
            <a:gdLst>
              <a:gd name="T0" fmla="*/ 0 w 284"/>
              <a:gd name="T1" fmla="*/ 170 h 276"/>
              <a:gd name="T2" fmla="*/ 117 w 284"/>
              <a:gd name="T3" fmla="*/ 276 h 276"/>
              <a:gd name="T4" fmla="*/ 284 w 284"/>
              <a:gd name="T5" fmla="*/ 135 h 276"/>
              <a:gd name="T6" fmla="*/ 136 w 284"/>
              <a:gd name="T7" fmla="*/ 0 h 276"/>
              <a:gd name="T8" fmla="*/ 0 w 284"/>
              <a:gd name="T9" fmla="*/ 170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4" h="276">
                <a:moveTo>
                  <a:pt x="0" y="170"/>
                </a:moveTo>
                <a:cubicBezTo>
                  <a:pt x="42" y="203"/>
                  <a:pt x="81" y="238"/>
                  <a:pt x="117" y="276"/>
                </a:cubicBezTo>
                <a:cubicBezTo>
                  <a:pt x="284" y="135"/>
                  <a:pt x="284" y="135"/>
                  <a:pt x="284" y="135"/>
                </a:cubicBezTo>
                <a:cubicBezTo>
                  <a:pt x="238" y="87"/>
                  <a:pt x="189" y="42"/>
                  <a:pt x="136" y="0"/>
                </a:cubicBezTo>
                <a:lnTo>
                  <a:pt x="0" y="170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2" name="Rectangle 42"/>
          <p:cNvSpPr>
            <a:spLocks noChangeArrowheads="1"/>
          </p:cNvSpPr>
          <p:nvPr/>
        </p:nvSpPr>
        <p:spPr bwMode="auto">
          <a:xfrm>
            <a:off x="828675" y="2109788"/>
            <a:ext cx="2022475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400" b="0" i="0" u="none" strike="noStrike" cap="none" normalizeH="0" baseline="0" dirty="0">
                <a:ln>
                  <a:noFill/>
                </a:ln>
                <a:solidFill>
                  <a:srgbClr val="E8BF28"/>
                </a:solidFill>
                <a:effectLst/>
                <a:latin typeface="Impact" panose="020B0806030902050204" pitchFamily="34" charset="0"/>
              </a:rPr>
              <a:t>35.08%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3"/>
          <p:cNvSpPr>
            <a:spLocks noChangeArrowheads="1"/>
          </p:cNvSpPr>
          <p:nvPr/>
        </p:nvSpPr>
        <p:spPr bwMode="auto">
          <a:xfrm>
            <a:off x="9759950" y="2789238"/>
            <a:ext cx="1920875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400" b="0" i="0" u="none" strike="noStrike" cap="none" normalizeH="0" baseline="0" dirty="0">
                <a:ln>
                  <a:noFill/>
                </a:ln>
                <a:solidFill>
                  <a:srgbClr val="D64B55"/>
                </a:solidFill>
                <a:effectLst/>
                <a:latin typeface="Impact" panose="020B0806030902050204" pitchFamily="34" charset="0"/>
              </a:rPr>
              <a:t>31.26%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44"/>
          <p:cNvSpPr>
            <a:spLocks noChangeArrowheads="1"/>
          </p:cNvSpPr>
          <p:nvPr/>
        </p:nvSpPr>
        <p:spPr bwMode="auto">
          <a:xfrm>
            <a:off x="9820275" y="5407025"/>
            <a:ext cx="1819275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400" b="0" i="0" u="none" strike="noStrike" cap="none" normalizeH="0" baseline="0" dirty="0">
                <a:ln>
                  <a:noFill/>
                </a:ln>
                <a:solidFill>
                  <a:srgbClr val="94AC97"/>
                </a:solidFill>
                <a:effectLst/>
                <a:latin typeface="Impact" panose="020B0806030902050204" pitchFamily="34" charset="0"/>
              </a:rPr>
              <a:t>17.42%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5"/>
          <p:cNvSpPr>
            <a:spLocks noChangeArrowheads="1"/>
          </p:cNvSpPr>
          <p:nvPr/>
        </p:nvSpPr>
        <p:spPr bwMode="auto">
          <a:xfrm>
            <a:off x="828675" y="3662363"/>
            <a:ext cx="1704975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400" b="0" i="0" u="none" strike="noStrike" cap="none" normalizeH="0" baseline="0" dirty="0">
                <a:ln>
                  <a:noFill/>
                </a:ln>
                <a:solidFill>
                  <a:srgbClr val="27B9CD"/>
                </a:solidFill>
                <a:effectLst/>
                <a:latin typeface="Impact" panose="020B0806030902050204" pitchFamily="34" charset="0"/>
              </a:rPr>
              <a:t>8.23%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6"/>
          <p:cNvSpPr>
            <a:spLocks noChangeArrowheads="1"/>
          </p:cNvSpPr>
          <p:nvPr/>
        </p:nvSpPr>
        <p:spPr bwMode="auto">
          <a:xfrm>
            <a:off x="828675" y="5407025"/>
            <a:ext cx="17272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400" b="0" i="0" u="none" strike="noStrike" cap="none" normalizeH="0" baseline="0" dirty="0">
                <a:ln>
                  <a:noFill/>
                </a:ln>
                <a:solidFill>
                  <a:srgbClr val="216181"/>
                </a:solidFill>
                <a:effectLst/>
                <a:latin typeface="Impact" panose="020B0806030902050204" pitchFamily="34" charset="0"/>
              </a:rPr>
              <a:t>8.00%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Freeform 47"/>
          <p:cNvSpPr>
            <a:spLocks/>
          </p:cNvSpPr>
          <p:nvPr/>
        </p:nvSpPr>
        <p:spPr bwMode="auto">
          <a:xfrm>
            <a:off x="2105025" y="1800225"/>
            <a:ext cx="2427287" cy="211137"/>
          </a:xfrm>
          <a:custGeom>
            <a:avLst/>
            <a:gdLst>
              <a:gd name="T0" fmla="*/ 1529 w 1529"/>
              <a:gd name="T1" fmla="*/ 0 h 133"/>
              <a:gd name="T2" fmla="*/ 348 w 1529"/>
              <a:gd name="T3" fmla="*/ 0 h 133"/>
              <a:gd name="T4" fmla="*/ 0 w 1529"/>
              <a:gd name="T5" fmla="*/ 133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29" h="133">
                <a:moveTo>
                  <a:pt x="1529" y="0"/>
                </a:moveTo>
                <a:lnTo>
                  <a:pt x="348" y="0"/>
                </a:lnTo>
                <a:lnTo>
                  <a:pt x="0" y="133"/>
                </a:lnTo>
              </a:path>
            </a:pathLst>
          </a:custGeom>
          <a:noFill/>
          <a:ln w="15875" cap="flat">
            <a:solidFill>
              <a:srgbClr val="E8BF2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8" name="Oval 48"/>
          <p:cNvSpPr>
            <a:spLocks noChangeArrowheads="1"/>
          </p:cNvSpPr>
          <p:nvPr/>
        </p:nvSpPr>
        <p:spPr bwMode="auto">
          <a:xfrm>
            <a:off x="2014538" y="1931988"/>
            <a:ext cx="180975" cy="180975"/>
          </a:xfrm>
          <a:prstGeom prst="ellipse">
            <a:avLst/>
          </a:prstGeom>
          <a:solidFill>
            <a:srgbClr val="E8BF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9" name="Oval 49"/>
          <p:cNvSpPr>
            <a:spLocks noChangeArrowheads="1"/>
          </p:cNvSpPr>
          <p:nvPr/>
        </p:nvSpPr>
        <p:spPr bwMode="auto">
          <a:xfrm>
            <a:off x="2359025" y="5697538"/>
            <a:ext cx="179387" cy="180975"/>
          </a:xfrm>
          <a:prstGeom prst="ellipse">
            <a:avLst/>
          </a:prstGeom>
          <a:solidFill>
            <a:srgbClr val="216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" name="Oval 50"/>
          <p:cNvSpPr>
            <a:spLocks noChangeArrowheads="1"/>
          </p:cNvSpPr>
          <p:nvPr/>
        </p:nvSpPr>
        <p:spPr bwMode="auto">
          <a:xfrm>
            <a:off x="2287588" y="4011613"/>
            <a:ext cx="179387" cy="179387"/>
          </a:xfrm>
          <a:prstGeom prst="ellipse">
            <a:avLst/>
          </a:pr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" name="Oval 51"/>
          <p:cNvSpPr>
            <a:spLocks noChangeArrowheads="1"/>
          </p:cNvSpPr>
          <p:nvPr/>
        </p:nvSpPr>
        <p:spPr bwMode="auto">
          <a:xfrm>
            <a:off x="10313988" y="2636838"/>
            <a:ext cx="182562" cy="180975"/>
          </a:xfrm>
          <a:prstGeom prst="ellipse">
            <a:avLst/>
          </a:prstGeom>
          <a:solidFill>
            <a:srgbClr val="D64B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2" name="Oval 52"/>
          <p:cNvSpPr>
            <a:spLocks noChangeArrowheads="1"/>
          </p:cNvSpPr>
          <p:nvPr/>
        </p:nvSpPr>
        <p:spPr bwMode="auto">
          <a:xfrm>
            <a:off x="9631363" y="5683250"/>
            <a:ext cx="179387" cy="179387"/>
          </a:xfrm>
          <a:prstGeom prst="ellipse">
            <a:avLst/>
          </a:prstGeom>
          <a:solidFill>
            <a:srgbClr val="94AC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3" name="Rectangle 53"/>
          <p:cNvSpPr>
            <a:spLocks noChangeArrowheads="1"/>
          </p:cNvSpPr>
          <p:nvPr/>
        </p:nvSpPr>
        <p:spPr bwMode="auto">
          <a:xfrm>
            <a:off x="827087" y="2711450"/>
            <a:ext cx="82232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随缘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54"/>
          <p:cNvSpPr>
            <a:spLocks noChangeArrowheads="1"/>
          </p:cNvSpPr>
          <p:nvPr/>
        </p:nvSpPr>
        <p:spPr bwMode="auto">
          <a:xfrm>
            <a:off x="9786938" y="3402013"/>
            <a:ext cx="173831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车头或车尾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55"/>
          <p:cNvSpPr>
            <a:spLocks noChangeArrowheads="1"/>
          </p:cNvSpPr>
          <p:nvPr/>
        </p:nvSpPr>
        <p:spPr bwMode="auto">
          <a:xfrm>
            <a:off x="9840912" y="5967413"/>
            <a:ext cx="145573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列车中部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Freeform 56"/>
          <p:cNvSpPr>
            <a:spLocks/>
          </p:cNvSpPr>
          <p:nvPr/>
        </p:nvSpPr>
        <p:spPr bwMode="auto">
          <a:xfrm>
            <a:off x="8304213" y="2011363"/>
            <a:ext cx="2100262" cy="660400"/>
          </a:xfrm>
          <a:custGeom>
            <a:avLst/>
            <a:gdLst>
              <a:gd name="T0" fmla="*/ 0 w 1323"/>
              <a:gd name="T1" fmla="*/ 0 h 416"/>
              <a:gd name="T2" fmla="*/ 1064 w 1323"/>
              <a:gd name="T3" fmla="*/ 0 h 416"/>
              <a:gd name="T4" fmla="*/ 1323 w 1323"/>
              <a:gd name="T5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23" h="416">
                <a:moveTo>
                  <a:pt x="0" y="0"/>
                </a:moveTo>
                <a:lnTo>
                  <a:pt x="1064" y="0"/>
                </a:lnTo>
                <a:lnTo>
                  <a:pt x="1323" y="416"/>
                </a:lnTo>
              </a:path>
            </a:pathLst>
          </a:custGeom>
          <a:noFill/>
          <a:ln w="15875" cap="flat">
            <a:solidFill>
              <a:srgbClr val="D64B5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7" name="Freeform 57"/>
          <p:cNvSpPr>
            <a:spLocks/>
          </p:cNvSpPr>
          <p:nvPr/>
        </p:nvSpPr>
        <p:spPr bwMode="auto">
          <a:xfrm>
            <a:off x="7781925" y="5773738"/>
            <a:ext cx="1938337" cy="415925"/>
          </a:xfrm>
          <a:custGeom>
            <a:avLst/>
            <a:gdLst>
              <a:gd name="T0" fmla="*/ 0 w 1221"/>
              <a:gd name="T1" fmla="*/ 262 h 262"/>
              <a:gd name="T2" fmla="*/ 908 w 1221"/>
              <a:gd name="T3" fmla="*/ 262 h 262"/>
              <a:gd name="T4" fmla="*/ 1221 w 122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21" h="262">
                <a:moveTo>
                  <a:pt x="0" y="262"/>
                </a:moveTo>
                <a:lnTo>
                  <a:pt x="908" y="262"/>
                </a:lnTo>
                <a:lnTo>
                  <a:pt x="1221" y="0"/>
                </a:lnTo>
              </a:path>
            </a:pathLst>
          </a:custGeom>
          <a:noFill/>
          <a:ln w="15875" cap="flat">
            <a:solidFill>
              <a:srgbClr val="94AC9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8" name="Freeform 58"/>
          <p:cNvSpPr>
            <a:spLocks/>
          </p:cNvSpPr>
          <p:nvPr/>
        </p:nvSpPr>
        <p:spPr bwMode="auto">
          <a:xfrm>
            <a:off x="2378075" y="4102100"/>
            <a:ext cx="893762" cy="533400"/>
          </a:xfrm>
          <a:custGeom>
            <a:avLst/>
            <a:gdLst>
              <a:gd name="T0" fmla="*/ 563 w 563"/>
              <a:gd name="T1" fmla="*/ 336 h 336"/>
              <a:gd name="T2" fmla="*/ 369 w 563"/>
              <a:gd name="T3" fmla="*/ 336 h 336"/>
              <a:gd name="T4" fmla="*/ 0 w 563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3" h="336">
                <a:moveTo>
                  <a:pt x="563" y="336"/>
                </a:moveTo>
                <a:lnTo>
                  <a:pt x="369" y="336"/>
                </a:lnTo>
                <a:lnTo>
                  <a:pt x="0" y="0"/>
                </a:lnTo>
              </a:path>
            </a:pathLst>
          </a:custGeom>
          <a:noFill/>
          <a:ln w="15875" cap="flat">
            <a:solidFill>
              <a:srgbClr val="27B9C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827088" y="4225925"/>
            <a:ext cx="142557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车厢间的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60"/>
          <p:cNvSpPr>
            <a:spLocks noChangeArrowheads="1"/>
          </p:cNvSpPr>
          <p:nvPr/>
        </p:nvSpPr>
        <p:spPr bwMode="auto">
          <a:xfrm>
            <a:off x="827087" y="4622800"/>
            <a:ext cx="109378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连接处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61"/>
          <p:cNvSpPr>
            <a:spLocks noChangeArrowheads="1"/>
          </p:cNvSpPr>
          <p:nvPr/>
        </p:nvSpPr>
        <p:spPr bwMode="auto">
          <a:xfrm>
            <a:off x="827088" y="5967413"/>
            <a:ext cx="27622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车厢间的钢管附件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Line 62"/>
          <p:cNvSpPr>
            <a:spLocks noChangeShapeType="1"/>
          </p:cNvSpPr>
          <p:nvPr/>
        </p:nvSpPr>
        <p:spPr bwMode="auto">
          <a:xfrm flipH="1">
            <a:off x="2447925" y="5789613"/>
            <a:ext cx="1758950" cy="0"/>
          </a:xfrm>
          <a:prstGeom prst="line">
            <a:avLst/>
          </a:prstGeom>
          <a:noFill/>
          <a:ln w="15875" cap="flat">
            <a:solidFill>
              <a:srgbClr val="21618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9807575" y="317500"/>
            <a:ext cx="15557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1" i="0" u="none" strike="noStrike" cap="none" normalizeH="0" baseline="0" dirty="0">
                <a:ln>
                  <a:noFill/>
                </a:ln>
                <a:solidFill>
                  <a:srgbClr val="7C7F8C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数据来源: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Freeform 64"/>
          <p:cNvSpPr>
            <a:spLocks/>
          </p:cNvSpPr>
          <p:nvPr/>
        </p:nvSpPr>
        <p:spPr bwMode="auto">
          <a:xfrm>
            <a:off x="1920875" y="385763"/>
            <a:ext cx="6807200" cy="635000"/>
          </a:xfrm>
          <a:custGeom>
            <a:avLst/>
            <a:gdLst>
              <a:gd name="T0" fmla="*/ 4092 w 4288"/>
              <a:gd name="T1" fmla="*/ 0 h 400"/>
              <a:gd name="T2" fmla="*/ 200 w 4288"/>
              <a:gd name="T3" fmla="*/ 137 h 400"/>
              <a:gd name="T4" fmla="*/ 0 w 4288"/>
              <a:gd name="T5" fmla="*/ 382 h 400"/>
              <a:gd name="T6" fmla="*/ 4283 w 4288"/>
              <a:gd name="T7" fmla="*/ 400 h 400"/>
              <a:gd name="T8" fmla="*/ 4288 w 4288"/>
              <a:gd name="T9" fmla="*/ 87 h 400"/>
              <a:gd name="T10" fmla="*/ 4092 w 4288"/>
              <a:gd name="T11" fmla="*/ 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88" h="400">
                <a:moveTo>
                  <a:pt x="4092" y="0"/>
                </a:moveTo>
                <a:lnTo>
                  <a:pt x="200" y="137"/>
                </a:lnTo>
                <a:lnTo>
                  <a:pt x="0" y="382"/>
                </a:lnTo>
                <a:lnTo>
                  <a:pt x="4283" y="400"/>
                </a:lnTo>
                <a:lnTo>
                  <a:pt x="4288" y="87"/>
                </a:lnTo>
                <a:lnTo>
                  <a:pt x="4092" y="0"/>
                </a:lnTo>
                <a:close/>
              </a:path>
            </a:pathLst>
          </a:custGeom>
          <a:solidFill>
            <a:srgbClr val="1C5E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5" name="Freeform 65"/>
          <p:cNvSpPr>
            <a:spLocks noEditPoints="1"/>
          </p:cNvSpPr>
          <p:nvPr/>
        </p:nvSpPr>
        <p:spPr bwMode="auto">
          <a:xfrm>
            <a:off x="877888" y="201613"/>
            <a:ext cx="771525" cy="914400"/>
          </a:xfrm>
          <a:custGeom>
            <a:avLst/>
            <a:gdLst>
              <a:gd name="T0" fmla="*/ 347 w 399"/>
              <a:gd name="T1" fmla="*/ 85 h 472"/>
              <a:gd name="T2" fmla="*/ 352 w 399"/>
              <a:gd name="T3" fmla="*/ 94 h 472"/>
              <a:gd name="T4" fmla="*/ 357 w 399"/>
              <a:gd name="T5" fmla="*/ 103 h 472"/>
              <a:gd name="T6" fmla="*/ 387 w 399"/>
              <a:gd name="T7" fmla="*/ 187 h 472"/>
              <a:gd name="T8" fmla="*/ 398 w 399"/>
              <a:gd name="T9" fmla="*/ 274 h 472"/>
              <a:gd name="T10" fmla="*/ 394 w 399"/>
              <a:gd name="T11" fmla="*/ 364 h 472"/>
              <a:gd name="T12" fmla="*/ 376 w 399"/>
              <a:gd name="T13" fmla="*/ 456 h 472"/>
              <a:gd name="T14" fmla="*/ 368 w 399"/>
              <a:gd name="T15" fmla="*/ 468 h 472"/>
              <a:gd name="T16" fmla="*/ 354 w 399"/>
              <a:gd name="T17" fmla="*/ 470 h 472"/>
              <a:gd name="T18" fmla="*/ 263 w 399"/>
              <a:gd name="T19" fmla="*/ 447 h 472"/>
              <a:gd name="T20" fmla="*/ 178 w 399"/>
              <a:gd name="T21" fmla="*/ 413 h 472"/>
              <a:gd name="T22" fmla="*/ 102 w 399"/>
              <a:gd name="T23" fmla="*/ 365 h 472"/>
              <a:gd name="T24" fmla="*/ 39 w 399"/>
              <a:gd name="T25" fmla="*/ 302 h 472"/>
              <a:gd name="T26" fmla="*/ 34 w 399"/>
              <a:gd name="T27" fmla="*/ 295 h 472"/>
              <a:gd name="T28" fmla="*/ 29 w 399"/>
              <a:gd name="T29" fmla="*/ 288 h 472"/>
              <a:gd name="T30" fmla="*/ 3 w 399"/>
              <a:gd name="T31" fmla="*/ 220 h 472"/>
              <a:gd name="T32" fmla="*/ 6 w 399"/>
              <a:gd name="T33" fmla="*/ 149 h 472"/>
              <a:gd name="T34" fmla="*/ 35 w 399"/>
              <a:gd name="T35" fmla="*/ 83 h 472"/>
              <a:gd name="T36" fmla="*/ 89 w 399"/>
              <a:gd name="T37" fmla="*/ 31 h 472"/>
              <a:gd name="T38" fmla="*/ 159 w 399"/>
              <a:gd name="T39" fmla="*/ 4 h 472"/>
              <a:gd name="T40" fmla="*/ 230 w 399"/>
              <a:gd name="T41" fmla="*/ 5 h 472"/>
              <a:gd name="T42" fmla="*/ 296 w 399"/>
              <a:gd name="T43" fmla="*/ 33 h 472"/>
              <a:gd name="T44" fmla="*/ 347 w 399"/>
              <a:gd name="T45" fmla="*/ 85 h 472"/>
              <a:gd name="T46" fmla="*/ 347 w 399"/>
              <a:gd name="T47" fmla="*/ 85 h 472"/>
              <a:gd name="T48" fmla="*/ 234 w 399"/>
              <a:gd name="T49" fmla="*/ 258 h 472"/>
              <a:gd name="T50" fmla="*/ 259 w 399"/>
              <a:gd name="T51" fmla="*/ 234 h 472"/>
              <a:gd name="T52" fmla="*/ 272 w 399"/>
              <a:gd name="T53" fmla="*/ 204 h 472"/>
              <a:gd name="T54" fmla="*/ 273 w 399"/>
              <a:gd name="T55" fmla="*/ 171 h 472"/>
              <a:gd name="T56" fmla="*/ 261 w 399"/>
              <a:gd name="T57" fmla="*/ 140 h 472"/>
              <a:gd name="T58" fmla="*/ 238 w 399"/>
              <a:gd name="T59" fmla="*/ 116 h 472"/>
              <a:gd name="T60" fmla="*/ 208 w 399"/>
              <a:gd name="T61" fmla="*/ 103 h 472"/>
              <a:gd name="T62" fmla="*/ 175 w 399"/>
              <a:gd name="T63" fmla="*/ 103 h 472"/>
              <a:gd name="T64" fmla="*/ 143 w 399"/>
              <a:gd name="T65" fmla="*/ 115 h 472"/>
              <a:gd name="T66" fmla="*/ 118 w 399"/>
              <a:gd name="T67" fmla="*/ 139 h 472"/>
              <a:gd name="T68" fmla="*/ 105 w 399"/>
              <a:gd name="T69" fmla="*/ 169 h 472"/>
              <a:gd name="T70" fmla="*/ 103 w 399"/>
              <a:gd name="T71" fmla="*/ 202 h 472"/>
              <a:gd name="T72" fmla="*/ 115 w 399"/>
              <a:gd name="T73" fmla="*/ 233 h 472"/>
              <a:gd name="T74" fmla="*/ 139 w 399"/>
              <a:gd name="T75" fmla="*/ 257 h 472"/>
              <a:gd name="T76" fmla="*/ 169 w 399"/>
              <a:gd name="T77" fmla="*/ 270 h 472"/>
              <a:gd name="T78" fmla="*/ 202 w 399"/>
              <a:gd name="T79" fmla="*/ 270 h 472"/>
              <a:gd name="T80" fmla="*/ 234 w 399"/>
              <a:gd name="T81" fmla="*/ 258 h 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99" h="472">
                <a:moveTo>
                  <a:pt x="347" y="85"/>
                </a:moveTo>
                <a:cubicBezTo>
                  <a:pt x="349" y="88"/>
                  <a:pt x="351" y="91"/>
                  <a:pt x="352" y="94"/>
                </a:cubicBezTo>
                <a:cubicBezTo>
                  <a:pt x="354" y="97"/>
                  <a:pt x="355" y="100"/>
                  <a:pt x="357" y="103"/>
                </a:cubicBezTo>
                <a:cubicBezTo>
                  <a:pt x="371" y="130"/>
                  <a:pt x="381" y="158"/>
                  <a:pt x="387" y="187"/>
                </a:cubicBezTo>
                <a:cubicBezTo>
                  <a:pt x="394" y="215"/>
                  <a:pt x="397" y="244"/>
                  <a:pt x="398" y="274"/>
                </a:cubicBezTo>
                <a:cubicBezTo>
                  <a:pt x="399" y="304"/>
                  <a:pt x="398" y="334"/>
                  <a:pt x="394" y="364"/>
                </a:cubicBezTo>
                <a:cubicBezTo>
                  <a:pt x="389" y="395"/>
                  <a:pt x="384" y="426"/>
                  <a:pt x="376" y="456"/>
                </a:cubicBezTo>
                <a:cubicBezTo>
                  <a:pt x="375" y="461"/>
                  <a:pt x="373" y="465"/>
                  <a:pt x="368" y="468"/>
                </a:cubicBezTo>
                <a:cubicBezTo>
                  <a:pt x="364" y="471"/>
                  <a:pt x="359" y="472"/>
                  <a:pt x="354" y="470"/>
                </a:cubicBezTo>
                <a:cubicBezTo>
                  <a:pt x="323" y="464"/>
                  <a:pt x="293" y="457"/>
                  <a:pt x="263" y="447"/>
                </a:cubicBezTo>
                <a:cubicBezTo>
                  <a:pt x="233" y="438"/>
                  <a:pt x="205" y="427"/>
                  <a:pt x="178" y="413"/>
                </a:cubicBezTo>
                <a:cubicBezTo>
                  <a:pt x="151" y="399"/>
                  <a:pt x="125" y="383"/>
                  <a:pt x="102" y="365"/>
                </a:cubicBezTo>
                <a:cubicBezTo>
                  <a:pt x="79" y="347"/>
                  <a:pt x="57" y="326"/>
                  <a:pt x="39" y="302"/>
                </a:cubicBezTo>
                <a:cubicBezTo>
                  <a:pt x="37" y="299"/>
                  <a:pt x="35" y="297"/>
                  <a:pt x="34" y="295"/>
                </a:cubicBezTo>
                <a:cubicBezTo>
                  <a:pt x="32" y="293"/>
                  <a:pt x="31" y="291"/>
                  <a:pt x="29" y="288"/>
                </a:cubicBezTo>
                <a:cubicBezTo>
                  <a:pt x="16" y="267"/>
                  <a:pt x="7" y="244"/>
                  <a:pt x="3" y="220"/>
                </a:cubicBezTo>
                <a:cubicBezTo>
                  <a:pt x="0" y="196"/>
                  <a:pt x="0" y="172"/>
                  <a:pt x="6" y="149"/>
                </a:cubicBezTo>
                <a:cubicBezTo>
                  <a:pt x="11" y="126"/>
                  <a:pt x="21" y="104"/>
                  <a:pt x="35" y="83"/>
                </a:cubicBezTo>
                <a:cubicBezTo>
                  <a:pt x="49" y="63"/>
                  <a:pt x="67" y="45"/>
                  <a:pt x="89" y="31"/>
                </a:cubicBezTo>
                <a:cubicBezTo>
                  <a:pt x="111" y="17"/>
                  <a:pt x="134" y="8"/>
                  <a:pt x="159" y="4"/>
                </a:cubicBezTo>
                <a:cubicBezTo>
                  <a:pt x="183" y="0"/>
                  <a:pt x="207" y="0"/>
                  <a:pt x="230" y="5"/>
                </a:cubicBezTo>
                <a:cubicBezTo>
                  <a:pt x="253" y="10"/>
                  <a:pt x="275" y="19"/>
                  <a:pt x="296" y="33"/>
                </a:cubicBezTo>
                <a:cubicBezTo>
                  <a:pt x="316" y="46"/>
                  <a:pt x="333" y="64"/>
                  <a:pt x="347" y="85"/>
                </a:cubicBezTo>
                <a:cubicBezTo>
                  <a:pt x="347" y="85"/>
                  <a:pt x="347" y="85"/>
                  <a:pt x="347" y="85"/>
                </a:cubicBezTo>
                <a:close/>
                <a:moveTo>
                  <a:pt x="234" y="258"/>
                </a:moveTo>
                <a:cubicBezTo>
                  <a:pt x="244" y="251"/>
                  <a:pt x="252" y="244"/>
                  <a:pt x="259" y="234"/>
                </a:cubicBezTo>
                <a:cubicBezTo>
                  <a:pt x="265" y="225"/>
                  <a:pt x="269" y="215"/>
                  <a:pt x="272" y="204"/>
                </a:cubicBezTo>
                <a:cubicBezTo>
                  <a:pt x="274" y="193"/>
                  <a:pt x="275" y="183"/>
                  <a:pt x="273" y="171"/>
                </a:cubicBezTo>
                <a:cubicBezTo>
                  <a:pt x="271" y="160"/>
                  <a:pt x="267" y="150"/>
                  <a:pt x="261" y="140"/>
                </a:cubicBezTo>
                <a:cubicBezTo>
                  <a:pt x="255" y="130"/>
                  <a:pt x="247" y="122"/>
                  <a:pt x="238" y="116"/>
                </a:cubicBezTo>
                <a:cubicBezTo>
                  <a:pt x="228" y="110"/>
                  <a:pt x="218" y="106"/>
                  <a:pt x="208" y="103"/>
                </a:cubicBezTo>
                <a:cubicBezTo>
                  <a:pt x="197" y="101"/>
                  <a:pt x="186" y="101"/>
                  <a:pt x="175" y="103"/>
                </a:cubicBezTo>
                <a:cubicBezTo>
                  <a:pt x="163" y="105"/>
                  <a:pt x="153" y="109"/>
                  <a:pt x="143" y="115"/>
                </a:cubicBezTo>
                <a:cubicBezTo>
                  <a:pt x="133" y="122"/>
                  <a:pt x="124" y="130"/>
                  <a:pt x="118" y="139"/>
                </a:cubicBezTo>
                <a:cubicBezTo>
                  <a:pt x="112" y="149"/>
                  <a:pt x="107" y="159"/>
                  <a:pt x="105" y="169"/>
                </a:cubicBezTo>
                <a:cubicBezTo>
                  <a:pt x="102" y="180"/>
                  <a:pt x="102" y="191"/>
                  <a:pt x="103" y="202"/>
                </a:cubicBezTo>
                <a:cubicBezTo>
                  <a:pt x="105" y="213"/>
                  <a:pt x="109" y="224"/>
                  <a:pt x="115" y="233"/>
                </a:cubicBezTo>
                <a:cubicBezTo>
                  <a:pt x="121" y="243"/>
                  <a:pt x="129" y="251"/>
                  <a:pt x="139" y="257"/>
                </a:cubicBezTo>
                <a:cubicBezTo>
                  <a:pt x="148" y="264"/>
                  <a:pt x="158" y="268"/>
                  <a:pt x="169" y="270"/>
                </a:cubicBezTo>
                <a:cubicBezTo>
                  <a:pt x="180" y="272"/>
                  <a:pt x="191" y="272"/>
                  <a:pt x="202" y="270"/>
                </a:cubicBezTo>
                <a:cubicBezTo>
                  <a:pt x="213" y="268"/>
                  <a:pt x="224" y="264"/>
                  <a:pt x="234" y="258"/>
                </a:cubicBezTo>
                <a:close/>
              </a:path>
            </a:pathLst>
          </a:cu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6" name="Freeform 66"/>
          <p:cNvSpPr>
            <a:spLocks noEditPoints="1"/>
          </p:cNvSpPr>
          <p:nvPr/>
        </p:nvSpPr>
        <p:spPr bwMode="auto">
          <a:xfrm>
            <a:off x="1741488" y="409575"/>
            <a:ext cx="547687" cy="636587"/>
          </a:xfrm>
          <a:custGeom>
            <a:avLst/>
            <a:gdLst>
              <a:gd name="T0" fmla="*/ 260 w 283"/>
              <a:gd name="T1" fmla="*/ 206 h 329"/>
              <a:gd name="T2" fmla="*/ 256 w 283"/>
              <a:gd name="T3" fmla="*/ 212 h 329"/>
              <a:gd name="T4" fmla="*/ 252 w 283"/>
              <a:gd name="T5" fmla="*/ 217 h 329"/>
              <a:gd name="T6" fmla="*/ 206 w 283"/>
              <a:gd name="T7" fmla="*/ 260 h 329"/>
              <a:gd name="T8" fmla="*/ 153 w 283"/>
              <a:gd name="T9" fmla="*/ 292 h 329"/>
              <a:gd name="T10" fmla="*/ 93 w 283"/>
              <a:gd name="T11" fmla="*/ 314 h 329"/>
              <a:gd name="T12" fmla="*/ 29 w 283"/>
              <a:gd name="T13" fmla="*/ 328 h 329"/>
              <a:gd name="T14" fmla="*/ 19 w 283"/>
              <a:gd name="T15" fmla="*/ 327 h 329"/>
              <a:gd name="T16" fmla="*/ 14 w 283"/>
              <a:gd name="T17" fmla="*/ 318 h 329"/>
              <a:gd name="T18" fmla="*/ 3 w 283"/>
              <a:gd name="T19" fmla="*/ 253 h 329"/>
              <a:gd name="T20" fmla="*/ 1 w 283"/>
              <a:gd name="T21" fmla="*/ 188 h 329"/>
              <a:gd name="T22" fmla="*/ 11 w 283"/>
              <a:gd name="T23" fmla="*/ 126 h 329"/>
              <a:gd name="T24" fmla="*/ 34 w 283"/>
              <a:gd name="T25" fmla="*/ 67 h 329"/>
              <a:gd name="T26" fmla="*/ 37 w 283"/>
              <a:gd name="T27" fmla="*/ 62 h 329"/>
              <a:gd name="T28" fmla="*/ 40 w 283"/>
              <a:gd name="T29" fmla="*/ 57 h 329"/>
              <a:gd name="T30" fmla="*/ 77 w 283"/>
              <a:gd name="T31" fmla="*/ 21 h 329"/>
              <a:gd name="T32" fmla="*/ 124 w 283"/>
              <a:gd name="T33" fmla="*/ 3 h 329"/>
              <a:gd name="T34" fmla="*/ 174 w 283"/>
              <a:gd name="T35" fmla="*/ 4 h 329"/>
              <a:gd name="T36" fmla="*/ 223 w 283"/>
              <a:gd name="T37" fmla="*/ 24 h 329"/>
              <a:gd name="T38" fmla="*/ 260 w 283"/>
              <a:gd name="T39" fmla="*/ 61 h 329"/>
              <a:gd name="T40" fmla="*/ 279 w 283"/>
              <a:gd name="T41" fmla="*/ 108 h 329"/>
              <a:gd name="T42" fmla="*/ 280 w 283"/>
              <a:gd name="T43" fmla="*/ 158 h 329"/>
              <a:gd name="T44" fmla="*/ 260 w 283"/>
              <a:gd name="T45" fmla="*/ 206 h 329"/>
              <a:gd name="T46" fmla="*/ 260 w 283"/>
              <a:gd name="T47" fmla="*/ 206 h 329"/>
              <a:gd name="T48" fmla="*/ 117 w 283"/>
              <a:gd name="T49" fmla="*/ 181 h 329"/>
              <a:gd name="T50" fmla="*/ 140 w 283"/>
              <a:gd name="T51" fmla="*/ 190 h 329"/>
              <a:gd name="T52" fmla="*/ 163 w 283"/>
              <a:gd name="T53" fmla="*/ 191 h 329"/>
              <a:gd name="T54" fmla="*/ 184 w 283"/>
              <a:gd name="T55" fmla="*/ 182 h 329"/>
              <a:gd name="T56" fmla="*/ 201 w 283"/>
              <a:gd name="T57" fmla="*/ 166 h 329"/>
              <a:gd name="T58" fmla="*/ 210 w 283"/>
              <a:gd name="T59" fmla="*/ 144 h 329"/>
              <a:gd name="T60" fmla="*/ 210 w 283"/>
              <a:gd name="T61" fmla="*/ 121 h 329"/>
              <a:gd name="T62" fmla="*/ 201 w 283"/>
              <a:gd name="T63" fmla="*/ 99 h 329"/>
              <a:gd name="T64" fmla="*/ 184 w 283"/>
              <a:gd name="T65" fmla="*/ 82 h 329"/>
              <a:gd name="T66" fmla="*/ 162 w 283"/>
              <a:gd name="T67" fmla="*/ 73 h 329"/>
              <a:gd name="T68" fmla="*/ 138 w 283"/>
              <a:gd name="T69" fmla="*/ 73 h 329"/>
              <a:gd name="T70" fmla="*/ 117 w 283"/>
              <a:gd name="T71" fmla="*/ 81 h 329"/>
              <a:gd name="T72" fmla="*/ 100 w 283"/>
              <a:gd name="T73" fmla="*/ 98 h 329"/>
              <a:gd name="T74" fmla="*/ 91 w 283"/>
              <a:gd name="T75" fmla="*/ 119 h 329"/>
              <a:gd name="T76" fmla="*/ 91 w 283"/>
              <a:gd name="T77" fmla="*/ 142 h 329"/>
              <a:gd name="T78" fmla="*/ 100 w 283"/>
              <a:gd name="T79" fmla="*/ 164 h 329"/>
              <a:gd name="T80" fmla="*/ 117 w 283"/>
              <a:gd name="T81" fmla="*/ 181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83" h="329">
                <a:moveTo>
                  <a:pt x="260" y="206"/>
                </a:moveTo>
                <a:cubicBezTo>
                  <a:pt x="259" y="208"/>
                  <a:pt x="258" y="210"/>
                  <a:pt x="256" y="212"/>
                </a:cubicBezTo>
                <a:cubicBezTo>
                  <a:pt x="255" y="213"/>
                  <a:pt x="253" y="215"/>
                  <a:pt x="252" y="217"/>
                </a:cubicBezTo>
                <a:cubicBezTo>
                  <a:pt x="238" y="234"/>
                  <a:pt x="223" y="248"/>
                  <a:pt x="206" y="260"/>
                </a:cubicBezTo>
                <a:cubicBezTo>
                  <a:pt x="189" y="272"/>
                  <a:pt x="172" y="283"/>
                  <a:pt x="153" y="292"/>
                </a:cubicBezTo>
                <a:cubicBezTo>
                  <a:pt x="134" y="301"/>
                  <a:pt x="114" y="308"/>
                  <a:pt x="93" y="314"/>
                </a:cubicBezTo>
                <a:cubicBezTo>
                  <a:pt x="72" y="320"/>
                  <a:pt x="51" y="325"/>
                  <a:pt x="29" y="328"/>
                </a:cubicBezTo>
                <a:cubicBezTo>
                  <a:pt x="25" y="329"/>
                  <a:pt x="22" y="329"/>
                  <a:pt x="19" y="327"/>
                </a:cubicBezTo>
                <a:cubicBezTo>
                  <a:pt x="16" y="325"/>
                  <a:pt x="14" y="322"/>
                  <a:pt x="14" y="318"/>
                </a:cubicBezTo>
                <a:cubicBezTo>
                  <a:pt x="9" y="296"/>
                  <a:pt x="5" y="275"/>
                  <a:pt x="3" y="253"/>
                </a:cubicBezTo>
                <a:cubicBezTo>
                  <a:pt x="1" y="231"/>
                  <a:pt x="0" y="209"/>
                  <a:pt x="1" y="188"/>
                </a:cubicBezTo>
                <a:cubicBezTo>
                  <a:pt x="3" y="167"/>
                  <a:pt x="6" y="146"/>
                  <a:pt x="11" y="126"/>
                </a:cubicBezTo>
                <a:cubicBezTo>
                  <a:pt x="16" y="106"/>
                  <a:pt x="24" y="86"/>
                  <a:pt x="34" y="67"/>
                </a:cubicBezTo>
                <a:cubicBezTo>
                  <a:pt x="35" y="65"/>
                  <a:pt x="36" y="64"/>
                  <a:pt x="37" y="62"/>
                </a:cubicBezTo>
                <a:cubicBezTo>
                  <a:pt x="38" y="61"/>
                  <a:pt x="39" y="59"/>
                  <a:pt x="40" y="57"/>
                </a:cubicBezTo>
                <a:cubicBezTo>
                  <a:pt x="50" y="43"/>
                  <a:pt x="63" y="31"/>
                  <a:pt x="77" y="21"/>
                </a:cubicBezTo>
                <a:cubicBezTo>
                  <a:pt x="92" y="12"/>
                  <a:pt x="107" y="6"/>
                  <a:pt x="124" y="3"/>
                </a:cubicBezTo>
                <a:cubicBezTo>
                  <a:pt x="140" y="0"/>
                  <a:pt x="157" y="0"/>
                  <a:pt x="174" y="4"/>
                </a:cubicBezTo>
                <a:cubicBezTo>
                  <a:pt x="192" y="7"/>
                  <a:pt x="208" y="14"/>
                  <a:pt x="223" y="24"/>
                </a:cubicBezTo>
                <a:cubicBezTo>
                  <a:pt x="238" y="34"/>
                  <a:pt x="251" y="47"/>
                  <a:pt x="260" y="61"/>
                </a:cubicBezTo>
                <a:cubicBezTo>
                  <a:pt x="270" y="76"/>
                  <a:pt x="276" y="92"/>
                  <a:pt x="279" y="108"/>
                </a:cubicBezTo>
                <a:cubicBezTo>
                  <a:pt x="283" y="124"/>
                  <a:pt x="283" y="141"/>
                  <a:pt x="280" y="158"/>
                </a:cubicBezTo>
                <a:cubicBezTo>
                  <a:pt x="277" y="175"/>
                  <a:pt x="270" y="191"/>
                  <a:pt x="260" y="206"/>
                </a:cubicBezTo>
                <a:cubicBezTo>
                  <a:pt x="260" y="206"/>
                  <a:pt x="260" y="206"/>
                  <a:pt x="260" y="206"/>
                </a:cubicBezTo>
                <a:close/>
                <a:moveTo>
                  <a:pt x="117" y="181"/>
                </a:moveTo>
                <a:cubicBezTo>
                  <a:pt x="124" y="186"/>
                  <a:pt x="132" y="189"/>
                  <a:pt x="140" y="190"/>
                </a:cubicBezTo>
                <a:cubicBezTo>
                  <a:pt x="147" y="192"/>
                  <a:pt x="155" y="192"/>
                  <a:pt x="163" y="191"/>
                </a:cubicBezTo>
                <a:cubicBezTo>
                  <a:pt x="170" y="189"/>
                  <a:pt x="177" y="186"/>
                  <a:pt x="184" y="182"/>
                </a:cubicBezTo>
                <a:cubicBezTo>
                  <a:pt x="191" y="178"/>
                  <a:pt x="196" y="172"/>
                  <a:pt x="201" y="166"/>
                </a:cubicBezTo>
                <a:cubicBezTo>
                  <a:pt x="205" y="159"/>
                  <a:pt x="208" y="152"/>
                  <a:pt x="210" y="144"/>
                </a:cubicBezTo>
                <a:cubicBezTo>
                  <a:pt x="211" y="136"/>
                  <a:pt x="211" y="128"/>
                  <a:pt x="210" y="121"/>
                </a:cubicBezTo>
                <a:cubicBezTo>
                  <a:pt x="208" y="113"/>
                  <a:pt x="205" y="106"/>
                  <a:pt x="201" y="99"/>
                </a:cubicBezTo>
                <a:cubicBezTo>
                  <a:pt x="196" y="93"/>
                  <a:pt x="191" y="87"/>
                  <a:pt x="184" y="82"/>
                </a:cubicBezTo>
                <a:cubicBezTo>
                  <a:pt x="177" y="78"/>
                  <a:pt x="169" y="74"/>
                  <a:pt x="162" y="73"/>
                </a:cubicBezTo>
                <a:cubicBezTo>
                  <a:pt x="154" y="72"/>
                  <a:pt x="146" y="71"/>
                  <a:pt x="138" y="73"/>
                </a:cubicBezTo>
                <a:cubicBezTo>
                  <a:pt x="131" y="74"/>
                  <a:pt x="123" y="77"/>
                  <a:pt x="117" y="81"/>
                </a:cubicBezTo>
                <a:cubicBezTo>
                  <a:pt x="110" y="85"/>
                  <a:pt x="104" y="91"/>
                  <a:pt x="100" y="98"/>
                </a:cubicBezTo>
                <a:cubicBezTo>
                  <a:pt x="95" y="104"/>
                  <a:pt x="92" y="112"/>
                  <a:pt x="91" y="119"/>
                </a:cubicBezTo>
                <a:cubicBezTo>
                  <a:pt x="90" y="127"/>
                  <a:pt x="90" y="135"/>
                  <a:pt x="91" y="142"/>
                </a:cubicBezTo>
                <a:cubicBezTo>
                  <a:pt x="93" y="150"/>
                  <a:pt x="96" y="157"/>
                  <a:pt x="100" y="164"/>
                </a:cubicBezTo>
                <a:cubicBezTo>
                  <a:pt x="105" y="171"/>
                  <a:pt x="110" y="176"/>
                  <a:pt x="117" y="181"/>
                </a:cubicBezTo>
                <a:close/>
              </a:path>
            </a:pathLst>
          </a:custGeom>
          <a:solidFill>
            <a:srgbClr val="79B6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7" name="Rectangle 67"/>
          <p:cNvSpPr>
            <a:spLocks noChangeArrowheads="1"/>
          </p:cNvSpPr>
          <p:nvPr/>
        </p:nvSpPr>
        <p:spPr bwMode="auto">
          <a:xfrm rot="21540000">
            <a:off x="2447438" y="533531"/>
            <a:ext cx="617270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乘坐地铁一般会选择车厢的什么位置呢？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68"/>
          <p:cNvSpPr>
            <a:spLocks noChangeArrowheads="1"/>
          </p:cNvSpPr>
          <p:nvPr/>
        </p:nvSpPr>
        <p:spPr bwMode="auto">
          <a:xfrm>
            <a:off x="9632950" y="695325"/>
            <a:ext cx="2006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1" i="0" u="none" strike="noStrike" cap="none" normalizeH="0" baseline="0" dirty="0">
                <a:ln>
                  <a:noFill/>
                </a:ln>
                <a:solidFill>
                  <a:srgbClr val="21618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《新城快报》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232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6"/>
          <p:cNvGrpSpPr>
            <a:grpSpLocks noChangeAspect="1"/>
          </p:cNvGrpSpPr>
          <p:nvPr/>
        </p:nvGrpSpPr>
        <p:grpSpPr bwMode="auto">
          <a:xfrm>
            <a:off x="1009650" y="441325"/>
            <a:ext cx="4152900" cy="5807075"/>
            <a:chOff x="636" y="278"/>
            <a:chExt cx="2616" cy="3658"/>
          </a:xfrm>
        </p:grpSpPr>
        <p:sp>
          <p:nvSpPr>
            <p:cNvPr id="57" name="AutoShape 55"/>
            <p:cNvSpPr>
              <a:spLocks noChangeAspect="1" noChangeArrowheads="1" noTextEdit="1"/>
            </p:cNvSpPr>
            <p:nvPr/>
          </p:nvSpPr>
          <p:spPr bwMode="auto">
            <a:xfrm>
              <a:off x="636" y="278"/>
              <a:ext cx="2616" cy="3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648" y="2920"/>
              <a:ext cx="127" cy="141"/>
            </a:xfrm>
            <a:custGeom>
              <a:avLst/>
              <a:gdLst>
                <a:gd name="T0" fmla="*/ 12 w 106"/>
                <a:gd name="T1" fmla="*/ 2 h 117"/>
                <a:gd name="T2" fmla="*/ 0 w 106"/>
                <a:gd name="T3" fmla="*/ 13 h 117"/>
                <a:gd name="T4" fmla="*/ 4 w 106"/>
                <a:gd name="T5" fmla="*/ 74 h 117"/>
                <a:gd name="T6" fmla="*/ 51 w 106"/>
                <a:gd name="T7" fmla="*/ 116 h 117"/>
                <a:gd name="T8" fmla="*/ 106 w 106"/>
                <a:gd name="T9" fmla="*/ 69 h 117"/>
                <a:gd name="T10" fmla="*/ 106 w 106"/>
                <a:gd name="T11" fmla="*/ 0 h 117"/>
                <a:gd name="T12" fmla="*/ 12 w 106"/>
                <a:gd name="T13" fmla="*/ 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" h="117">
                  <a:moveTo>
                    <a:pt x="12" y="2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4" y="74"/>
                    <a:pt x="4" y="74"/>
                    <a:pt x="4" y="74"/>
                  </a:cubicBezTo>
                  <a:cubicBezTo>
                    <a:pt x="4" y="74"/>
                    <a:pt x="12" y="115"/>
                    <a:pt x="51" y="116"/>
                  </a:cubicBezTo>
                  <a:cubicBezTo>
                    <a:pt x="104" y="117"/>
                    <a:pt x="106" y="69"/>
                    <a:pt x="106" y="69"/>
                  </a:cubicBezTo>
                  <a:cubicBezTo>
                    <a:pt x="106" y="0"/>
                    <a:pt x="106" y="0"/>
                    <a:pt x="106" y="0"/>
                  </a:cubicBezTo>
                  <a:lnTo>
                    <a:pt x="12" y="2"/>
                  </a:ln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644" y="2334"/>
              <a:ext cx="152" cy="610"/>
            </a:xfrm>
            <a:custGeom>
              <a:avLst/>
              <a:gdLst>
                <a:gd name="T0" fmla="*/ 126 w 126"/>
                <a:gd name="T1" fmla="*/ 37 h 507"/>
                <a:gd name="T2" fmla="*/ 93 w 126"/>
                <a:gd name="T3" fmla="*/ 2 h 507"/>
                <a:gd name="T4" fmla="*/ 24 w 126"/>
                <a:gd name="T5" fmla="*/ 28 h 507"/>
                <a:gd name="T6" fmla="*/ 0 w 126"/>
                <a:gd name="T7" fmla="*/ 507 h 507"/>
                <a:gd name="T8" fmla="*/ 95 w 126"/>
                <a:gd name="T9" fmla="*/ 507 h 507"/>
                <a:gd name="T10" fmla="*/ 126 w 126"/>
                <a:gd name="T11" fmla="*/ 37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" h="507">
                  <a:moveTo>
                    <a:pt x="126" y="37"/>
                  </a:moveTo>
                  <a:cubicBezTo>
                    <a:pt x="93" y="2"/>
                    <a:pt x="93" y="2"/>
                    <a:pt x="93" y="2"/>
                  </a:cubicBezTo>
                  <a:cubicBezTo>
                    <a:pt x="93" y="2"/>
                    <a:pt x="35" y="0"/>
                    <a:pt x="24" y="28"/>
                  </a:cubicBezTo>
                  <a:cubicBezTo>
                    <a:pt x="13" y="53"/>
                    <a:pt x="0" y="507"/>
                    <a:pt x="0" y="507"/>
                  </a:cubicBezTo>
                  <a:cubicBezTo>
                    <a:pt x="95" y="507"/>
                    <a:pt x="95" y="507"/>
                    <a:pt x="95" y="507"/>
                  </a:cubicBezTo>
                  <a:lnTo>
                    <a:pt x="126" y="37"/>
                  </a:lnTo>
                  <a:close/>
                </a:path>
              </a:pathLst>
            </a:custGeom>
            <a:solidFill>
              <a:srgbClr val="F3A4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9"/>
            <p:cNvSpPr>
              <a:spLocks/>
            </p:cNvSpPr>
            <p:nvPr/>
          </p:nvSpPr>
          <p:spPr bwMode="auto">
            <a:xfrm>
              <a:off x="735" y="2426"/>
              <a:ext cx="59" cy="518"/>
            </a:xfrm>
            <a:custGeom>
              <a:avLst/>
              <a:gdLst>
                <a:gd name="T0" fmla="*/ 11 w 49"/>
                <a:gd name="T1" fmla="*/ 87 h 431"/>
                <a:gd name="T2" fmla="*/ 4 w 49"/>
                <a:gd name="T3" fmla="*/ 431 h 431"/>
                <a:gd name="T4" fmla="*/ 20 w 49"/>
                <a:gd name="T5" fmla="*/ 431 h 431"/>
                <a:gd name="T6" fmla="*/ 49 w 49"/>
                <a:gd name="T7" fmla="*/ 0 h 431"/>
                <a:gd name="T8" fmla="*/ 11 w 49"/>
                <a:gd name="T9" fmla="*/ 87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31">
                  <a:moveTo>
                    <a:pt x="11" y="87"/>
                  </a:moveTo>
                  <a:cubicBezTo>
                    <a:pt x="0" y="129"/>
                    <a:pt x="4" y="431"/>
                    <a:pt x="4" y="431"/>
                  </a:cubicBezTo>
                  <a:cubicBezTo>
                    <a:pt x="20" y="431"/>
                    <a:pt x="20" y="431"/>
                    <a:pt x="20" y="431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31" y="29"/>
                    <a:pt x="20" y="54"/>
                    <a:pt x="11" y="87"/>
                  </a:cubicBezTo>
                  <a:close/>
                </a:path>
              </a:pathLst>
            </a:custGeom>
            <a:solidFill>
              <a:srgbClr val="E493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>
              <a:off x="690" y="3878"/>
              <a:ext cx="247" cy="60"/>
            </a:xfrm>
            <a:custGeom>
              <a:avLst/>
              <a:gdLst>
                <a:gd name="T0" fmla="*/ 31 w 205"/>
                <a:gd name="T1" fmla="*/ 3 h 50"/>
                <a:gd name="T2" fmla="*/ 5 w 205"/>
                <a:gd name="T3" fmla="*/ 21 h 50"/>
                <a:gd name="T4" fmla="*/ 15 w 205"/>
                <a:gd name="T5" fmla="*/ 49 h 50"/>
                <a:gd name="T6" fmla="*/ 188 w 205"/>
                <a:gd name="T7" fmla="*/ 38 h 50"/>
                <a:gd name="T8" fmla="*/ 184 w 205"/>
                <a:gd name="T9" fmla="*/ 2 h 50"/>
                <a:gd name="T10" fmla="*/ 31 w 205"/>
                <a:gd name="T11" fmla="*/ 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5" h="50">
                  <a:moveTo>
                    <a:pt x="31" y="3"/>
                  </a:moveTo>
                  <a:cubicBezTo>
                    <a:pt x="31" y="3"/>
                    <a:pt x="6" y="16"/>
                    <a:pt x="5" y="21"/>
                  </a:cubicBezTo>
                  <a:cubicBezTo>
                    <a:pt x="5" y="26"/>
                    <a:pt x="0" y="48"/>
                    <a:pt x="15" y="49"/>
                  </a:cubicBezTo>
                  <a:cubicBezTo>
                    <a:pt x="30" y="50"/>
                    <a:pt x="171" y="45"/>
                    <a:pt x="188" y="38"/>
                  </a:cubicBezTo>
                  <a:cubicBezTo>
                    <a:pt x="205" y="31"/>
                    <a:pt x="191" y="3"/>
                    <a:pt x="184" y="2"/>
                  </a:cubicBezTo>
                  <a:cubicBezTo>
                    <a:pt x="177" y="0"/>
                    <a:pt x="31" y="3"/>
                    <a:pt x="31" y="3"/>
                  </a:cubicBezTo>
                  <a:close/>
                </a:path>
              </a:pathLst>
            </a:custGeom>
            <a:solidFill>
              <a:srgbClr val="2A3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689" y="3151"/>
              <a:ext cx="244" cy="753"/>
            </a:xfrm>
            <a:custGeom>
              <a:avLst/>
              <a:gdLst>
                <a:gd name="T0" fmla="*/ 116 w 203"/>
                <a:gd name="T1" fmla="*/ 0 h 626"/>
                <a:gd name="T2" fmla="*/ 89 w 203"/>
                <a:gd name="T3" fmla="*/ 511 h 626"/>
                <a:gd name="T4" fmla="*/ 5 w 203"/>
                <a:gd name="T5" fmla="*/ 595 h 626"/>
                <a:gd name="T6" fmla="*/ 45 w 203"/>
                <a:gd name="T7" fmla="*/ 623 h 626"/>
                <a:gd name="T8" fmla="*/ 199 w 203"/>
                <a:gd name="T9" fmla="*/ 595 h 626"/>
                <a:gd name="T10" fmla="*/ 143 w 203"/>
                <a:gd name="T11" fmla="*/ 505 h 626"/>
                <a:gd name="T12" fmla="*/ 166 w 203"/>
                <a:gd name="T13" fmla="*/ 11 h 626"/>
                <a:gd name="T14" fmla="*/ 116 w 203"/>
                <a:gd name="T15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3" h="626">
                  <a:moveTo>
                    <a:pt x="116" y="0"/>
                  </a:moveTo>
                  <a:cubicBezTo>
                    <a:pt x="116" y="0"/>
                    <a:pt x="98" y="491"/>
                    <a:pt x="89" y="511"/>
                  </a:cubicBezTo>
                  <a:cubicBezTo>
                    <a:pt x="79" y="531"/>
                    <a:pt x="4" y="579"/>
                    <a:pt x="5" y="595"/>
                  </a:cubicBezTo>
                  <a:cubicBezTo>
                    <a:pt x="6" y="610"/>
                    <a:pt x="0" y="626"/>
                    <a:pt x="45" y="623"/>
                  </a:cubicBezTo>
                  <a:cubicBezTo>
                    <a:pt x="90" y="620"/>
                    <a:pt x="203" y="614"/>
                    <a:pt x="199" y="595"/>
                  </a:cubicBezTo>
                  <a:cubicBezTo>
                    <a:pt x="195" y="576"/>
                    <a:pt x="153" y="528"/>
                    <a:pt x="143" y="505"/>
                  </a:cubicBezTo>
                  <a:cubicBezTo>
                    <a:pt x="133" y="481"/>
                    <a:pt x="166" y="11"/>
                    <a:pt x="166" y="11"/>
                  </a:cubicBezTo>
                  <a:lnTo>
                    <a:pt x="116" y="0"/>
                  </a:ln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662" y="3787"/>
              <a:ext cx="278" cy="165"/>
            </a:xfrm>
            <a:custGeom>
              <a:avLst/>
              <a:gdLst>
                <a:gd name="T0" fmla="*/ 22 w 231"/>
                <a:gd name="T1" fmla="*/ 63 h 137"/>
                <a:gd name="T2" fmla="*/ 116 w 231"/>
                <a:gd name="T3" fmla="*/ 91 h 137"/>
                <a:gd name="T4" fmla="*/ 124 w 231"/>
                <a:gd name="T5" fmla="*/ 99 h 137"/>
                <a:gd name="T6" fmla="*/ 130 w 231"/>
                <a:gd name="T7" fmla="*/ 90 h 137"/>
                <a:gd name="T8" fmla="*/ 208 w 231"/>
                <a:gd name="T9" fmla="*/ 95 h 137"/>
                <a:gd name="T10" fmla="*/ 223 w 231"/>
                <a:gd name="T11" fmla="*/ 62 h 137"/>
                <a:gd name="T12" fmla="*/ 185 w 231"/>
                <a:gd name="T13" fmla="*/ 8 h 137"/>
                <a:gd name="T14" fmla="*/ 127 w 231"/>
                <a:gd name="T15" fmla="*/ 19 h 137"/>
                <a:gd name="T16" fmla="*/ 76 w 231"/>
                <a:gd name="T17" fmla="*/ 16 h 137"/>
                <a:gd name="T18" fmla="*/ 22 w 231"/>
                <a:gd name="T19" fmla="*/ 6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1" h="137">
                  <a:moveTo>
                    <a:pt x="22" y="63"/>
                  </a:moveTo>
                  <a:cubicBezTo>
                    <a:pt x="22" y="63"/>
                    <a:pt x="0" y="137"/>
                    <a:pt x="116" y="91"/>
                  </a:cubicBezTo>
                  <a:cubicBezTo>
                    <a:pt x="124" y="99"/>
                    <a:pt x="124" y="99"/>
                    <a:pt x="124" y="99"/>
                  </a:cubicBezTo>
                  <a:cubicBezTo>
                    <a:pt x="130" y="90"/>
                    <a:pt x="130" y="90"/>
                    <a:pt x="130" y="90"/>
                  </a:cubicBezTo>
                  <a:cubicBezTo>
                    <a:pt x="130" y="90"/>
                    <a:pt x="184" y="117"/>
                    <a:pt x="208" y="95"/>
                  </a:cubicBezTo>
                  <a:cubicBezTo>
                    <a:pt x="231" y="72"/>
                    <a:pt x="223" y="62"/>
                    <a:pt x="223" y="62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50" y="0"/>
                    <a:pt x="127" y="19"/>
                  </a:cubicBezTo>
                  <a:cubicBezTo>
                    <a:pt x="127" y="19"/>
                    <a:pt x="107" y="14"/>
                    <a:pt x="76" y="16"/>
                  </a:cubicBezTo>
                  <a:lnTo>
                    <a:pt x="22" y="63"/>
                  </a:lnTo>
                  <a:close/>
                </a:path>
              </a:pathLst>
            </a:custGeom>
            <a:solidFill>
              <a:srgbClr val="2A3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1004" y="3878"/>
              <a:ext cx="247" cy="60"/>
            </a:xfrm>
            <a:custGeom>
              <a:avLst/>
              <a:gdLst>
                <a:gd name="T0" fmla="*/ 174 w 205"/>
                <a:gd name="T1" fmla="*/ 3 h 50"/>
                <a:gd name="T2" fmla="*/ 199 w 205"/>
                <a:gd name="T3" fmla="*/ 21 h 50"/>
                <a:gd name="T4" fmla="*/ 190 w 205"/>
                <a:gd name="T5" fmla="*/ 49 h 50"/>
                <a:gd name="T6" fmla="*/ 17 w 205"/>
                <a:gd name="T7" fmla="*/ 38 h 50"/>
                <a:gd name="T8" fmla="*/ 21 w 205"/>
                <a:gd name="T9" fmla="*/ 2 h 50"/>
                <a:gd name="T10" fmla="*/ 174 w 205"/>
                <a:gd name="T11" fmla="*/ 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5" h="50">
                  <a:moveTo>
                    <a:pt x="174" y="3"/>
                  </a:moveTo>
                  <a:cubicBezTo>
                    <a:pt x="174" y="3"/>
                    <a:pt x="199" y="16"/>
                    <a:pt x="199" y="21"/>
                  </a:cubicBezTo>
                  <a:cubicBezTo>
                    <a:pt x="200" y="26"/>
                    <a:pt x="205" y="48"/>
                    <a:pt x="190" y="49"/>
                  </a:cubicBezTo>
                  <a:cubicBezTo>
                    <a:pt x="175" y="50"/>
                    <a:pt x="34" y="45"/>
                    <a:pt x="17" y="38"/>
                  </a:cubicBezTo>
                  <a:cubicBezTo>
                    <a:pt x="0" y="31"/>
                    <a:pt x="14" y="3"/>
                    <a:pt x="21" y="2"/>
                  </a:cubicBezTo>
                  <a:cubicBezTo>
                    <a:pt x="28" y="0"/>
                    <a:pt x="174" y="3"/>
                    <a:pt x="174" y="3"/>
                  </a:cubicBezTo>
                  <a:close/>
                </a:path>
              </a:pathLst>
            </a:custGeom>
            <a:solidFill>
              <a:srgbClr val="2A3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1008" y="3151"/>
              <a:ext cx="244" cy="753"/>
            </a:xfrm>
            <a:custGeom>
              <a:avLst/>
              <a:gdLst>
                <a:gd name="T0" fmla="*/ 87 w 203"/>
                <a:gd name="T1" fmla="*/ 0 h 626"/>
                <a:gd name="T2" fmla="*/ 114 w 203"/>
                <a:gd name="T3" fmla="*/ 511 h 626"/>
                <a:gd name="T4" fmla="*/ 198 w 203"/>
                <a:gd name="T5" fmla="*/ 595 h 626"/>
                <a:gd name="T6" fmla="*/ 158 w 203"/>
                <a:gd name="T7" fmla="*/ 623 h 626"/>
                <a:gd name="T8" fmla="*/ 4 w 203"/>
                <a:gd name="T9" fmla="*/ 595 h 626"/>
                <a:gd name="T10" fmla="*/ 60 w 203"/>
                <a:gd name="T11" fmla="*/ 505 h 626"/>
                <a:gd name="T12" fmla="*/ 36 w 203"/>
                <a:gd name="T13" fmla="*/ 11 h 626"/>
                <a:gd name="T14" fmla="*/ 87 w 203"/>
                <a:gd name="T15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3" h="626">
                  <a:moveTo>
                    <a:pt x="87" y="0"/>
                  </a:moveTo>
                  <a:cubicBezTo>
                    <a:pt x="87" y="0"/>
                    <a:pt x="105" y="491"/>
                    <a:pt x="114" y="511"/>
                  </a:cubicBezTo>
                  <a:cubicBezTo>
                    <a:pt x="123" y="531"/>
                    <a:pt x="199" y="579"/>
                    <a:pt x="198" y="595"/>
                  </a:cubicBezTo>
                  <a:cubicBezTo>
                    <a:pt x="197" y="610"/>
                    <a:pt x="203" y="626"/>
                    <a:pt x="158" y="623"/>
                  </a:cubicBezTo>
                  <a:cubicBezTo>
                    <a:pt x="112" y="620"/>
                    <a:pt x="0" y="614"/>
                    <a:pt x="4" y="595"/>
                  </a:cubicBezTo>
                  <a:cubicBezTo>
                    <a:pt x="7" y="576"/>
                    <a:pt x="50" y="528"/>
                    <a:pt x="60" y="505"/>
                  </a:cubicBezTo>
                  <a:cubicBezTo>
                    <a:pt x="70" y="481"/>
                    <a:pt x="36" y="11"/>
                    <a:pt x="36" y="11"/>
                  </a:cubicBezTo>
                  <a:lnTo>
                    <a:pt x="87" y="0"/>
                  </a:ln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1002" y="3797"/>
              <a:ext cx="340" cy="125"/>
            </a:xfrm>
            <a:custGeom>
              <a:avLst/>
              <a:gdLst>
                <a:gd name="T0" fmla="*/ 176 w 283"/>
                <a:gd name="T1" fmla="*/ 27 h 104"/>
                <a:gd name="T2" fmla="*/ 107 w 283"/>
                <a:gd name="T3" fmla="*/ 92 h 104"/>
                <a:gd name="T4" fmla="*/ 106 w 283"/>
                <a:gd name="T5" fmla="*/ 91 h 104"/>
                <a:gd name="T6" fmla="*/ 99 w 283"/>
                <a:gd name="T7" fmla="*/ 82 h 104"/>
                <a:gd name="T8" fmla="*/ 23 w 283"/>
                <a:gd name="T9" fmla="*/ 82 h 104"/>
                <a:gd name="T10" fmla="*/ 6 w 283"/>
                <a:gd name="T11" fmla="*/ 55 h 104"/>
                <a:gd name="T12" fmla="*/ 44 w 283"/>
                <a:gd name="T13" fmla="*/ 0 h 104"/>
                <a:gd name="T14" fmla="*/ 104 w 283"/>
                <a:gd name="T15" fmla="*/ 34 h 104"/>
                <a:gd name="T16" fmla="*/ 154 w 283"/>
                <a:gd name="T17" fmla="*/ 8 h 104"/>
                <a:gd name="T18" fmla="*/ 176 w 283"/>
                <a:gd name="T19" fmla="*/ 2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104">
                  <a:moveTo>
                    <a:pt x="176" y="27"/>
                  </a:moveTo>
                  <a:cubicBezTo>
                    <a:pt x="176" y="27"/>
                    <a:pt x="283" y="103"/>
                    <a:pt x="107" y="92"/>
                  </a:cubicBezTo>
                  <a:cubicBezTo>
                    <a:pt x="106" y="91"/>
                    <a:pt x="106" y="91"/>
                    <a:pt x="106" y="91"/>
                  </a:cubicBezTo>
                  <a:cubicBezTo>
                    <a:pt x="99" y="82"/>
                    <a:pt x="99" y="82"/>
                    <a:pt x="99" y="82"/>
                  </a:cubicBezTo>
                  <a:cubicBezTo>
                    <a:pt x="99" y="82"/>
                    <a:pt x="47" y="104"/>
                    <a:pt x="23" y="82"/>
                  </a:cubicBezTo>
                  <a:cubicBezTo>
                    <a:pt x="0" y="60"/>
                    <a:pt x="6" y="55"/>
                    <a:pt x="6" y="55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90" y="5"/>
                    <a:pt x="104" y="34"/>
                  </a:cubicBezTo>
                  <a:cubicBezTo>
                    <a:pt x="104" y="34"/>
                    <a:pt x="122" y="6"/>
                    <a:pt x="154" y="8"/>
                  </a:cubicBezTo>
                  <a:lnTo>
                    <a:pt x="176" y="27"/>
                  </a:lnTo>
                  <a:close/>
                </a:path>
              </a:pathLst>
            </a:custGeom>
            <a:solidFill>
              <a:srgbClr val="2A3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744" y="2861"/>
              <a:ext cx="443" cy="509"/>
            </a:xfrm>
            <a:custGeom>
              <a:avLst/>
              <a:gdLst>
                <a:gd name="T0" fmla="*/ 65 w 443"/>
                <a:gd name="T1" fmla="*/ 0 h 509"/>
                <a:gd name="T2" fmla="*/ 9 w 443"/>
                <a:gd name="T3" fmla="*/ 43 h 509"/>
                <a:gd name="T4" fmla="*/ 0 w 443"/>
                <a:gd name="T5" fmla="*/ 506 h 509"/>
                <a:gd name="T6" fmla="*/ 193 w 443"/>
                <a:gd name="T7" fmla="*/ 509 h 509"/>
                <a:gd name="T8" fmla="*/ 202 w 443"/>
                <a:gd name="T9" fmla="*/ 203 h 509"/>
                <a:gd name="T10" fmla="*/ 235 w 443"/>
                <a:gd name="T11" fmla="*/ 203 h 509"/>
                <a:gd name="T12" fmla="*/ 259 w 443"/>
                <a:gd name="T13" fmla="*/ 509 h 509"/>
                <a:gd name="T14" fmla="*/ 443 w 443"/>
                <a:gd name="T15" fmla="*/ 509 h 509"/>
                <a:gd name="T16" fmla="*/ 420 w 443"/>
                <a:gd name="T17" fmla="*/ 43 h 509"/>
                <a:gd name="T18" fmla="*/ 65 w 443"/>
                <a:gd name="T19" fmla="*/ 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3" h="509">
                  <a:moveTo>
                    <a:pt x="65" y="0"/>
                  </a:moveTo>
                  <a:lnTo>
                    <a:pt x="9" y="43"/>
                  </a:lnTo>
                  <a:lnTo>
                    <a:pt x="0" y="506"/>
                  </a:lnTo>
                  <a:lnTo>
                    <a:pt x="193" y="509"/>
                  </a:lnTo>
                  <a:lnTo>
                    <a:pt x="202" y="203"/>
                  </a:lnTo>
                  <a:lnTo>
                    <a:pt x="235" y="203"/>
                  </a:lnTo>
                  <a:lnTo>
                    <a:pt x="259" y="509"/>
                  </a:lnTo>
                  <a:lnTo>
                    <a:pt x="443" y="509"/>
                  </a:lnTo>
                  <a:lnTo>
                    <a:pt x="420" y="4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2A3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753" y="2331"/>
              <a:ext cx="665" cy="633"/>
            </a:xfrm>
            <a:custGeom>
              <a:avLst/>
              <a:gdLst>
                <a:gd name="T0" fmla="*/ 3 w 553"/>
                <a:gd name="T1" fmla="*/ 5 h 527"/>
                <a:gd name="T2" fmla="*/ 335 w 553"/>
                <a:gd name="T3" fmla="*/ 3 h 527"/>
                <a:gd name="T4" fmla="*/ 424 w 553"/>
                <a:gd name="T5" fmla="*/ 48 h 527"/>
                <a:gd name="T6" fmla="*/ 553 w 553"/>
                <a:gd name="T7" fmla="*/ 300 h 527"/>
                <a:gd name="T8" fmla="*/ 424 w 553"/>
                <a:gd name="T9" fmla="*/ 527 h 527"/>
                <a:gd name="T10" fmla="*/ 338 w 553"/>
                <a:gd name="T11" fmla="*/ 459 h 527"/>
                <a:gd name="T12" fmla="*/ 444 w 553"/>
                <a:gd name="T13" fmla="*/ 300 h 527"/>
                <a:gd name="T14" fmla="*/ 344 w 553"/>
                <a:gd name="T15" fmla="*/ 132 h 527"/>
                <a:gd name="T16" fmla="*/ 343 w 553"/>
                <a:gd name="T17" fmla="*/ 477 h 527"/>
                <a:gd name="T18" fmla="*/ 0 w 553"/>
                <a:gd name="T19" fmla="*/ 476 h 527"/>
                <a:gd name="T20" fmla="*/ 3 w 553"/>
                <a:gd name="T21" fmla="*/ 5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3" h="527">
                  <a:moveTo>
                    <a:pt x="3" y="5"/>
                  </a:moveTo>
                  <a:cubicBezTo>
                    <a:pt x="335" y="3"/>
                    <a:pt x="335" y="3"/>
                    <a:pt x="335" y="3"/>
                  </a:cubicBezTo>
                  <a:cubicBezTo>
                    <a:pt x="335" y="3"/>
                    <a:pt x="393" y="0"/>
                    <a:pt x="424" y="48"/>
                  </a:cubicBezTo>
                  <a:cubicBezTo>
                    <a:pt x="455" y="96"/>
                    <a:pt x="553" y="272"/>
                    <a:pt x="553" y="300"/>
                  </a:cubicBezTo>
                  <a:cubicBezTo>
                    <a:pt x="553" y="342"/>
                    <a:pt x="424" y="527"/>
                    <a:pt x="424" y="527"/>
                  </a:cubicBezTo>
                  <a:cubicBezTo>
                    <a:pt x="338" y="459"/>
                    <a:pt x="338" y="459"/>
                    <a:pt x="338" y="459"/>
                  </a:cubicBezTo>
                  <a:cubicBezTo>
                    <a:pt x="338" y="459"/>
                    <a:pt x="444" y="316"/>
                    <a:pt x="444" y="300"/>
                  </a:cubicBezTo>
                  <a:cubicBezTo>
                    <a:pt x="444" y="284"/>
                    <a:pt x="344" y="132"/>
                    <a:pt x="344" y="132"/>
                  </a:cubicBezTo>
                  <a:cubicBezTo>
                    <a:pt x="343" y="477"/>
                    <a:pt x="343" y="477"/>
                    <a:pt x="343" y="477"/>
                  </a:cubicBezTo>
                  <a:cubicBezTo>
                    <a:pt x="0" y="476"/>
                    <a:pt x="0" y="476"/>
                    <a:pt x="0" y="476"/>
                  </a:cubicBezTo>
                  <a:lnTo>
                    <a:pt x="3" y="5"/>
                  </a:lnTo>
                  <a:close/>
                </a:path>
              </a:pathLst>
            </a:custGeom>
            <a:solidFill>
              <a:srgbClr val="F3A4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753" y="2563"/>
              <a:ext cx="413" cy="341"/>
            </a:xfrm>
            <a:custGeom>
              <a:avLst/>
              <a:gdLst>
                <a:gd name="T0" fmla="*/ 343 w 344"/>
                <a:gd name="T1" fmla="*/ 257 h 284"/>
                <a:gd name="T2" fmla="*/ 344 w 344"/>
                <a:gd name="T3" fmla="*/ 65 h 284"/>
                <a:gd name="T4" fmla="*/ 296 w 344"/>
                <a:gd name="T5" fmla="*/ 15 h 284"/>
                <a:gd name="T6" fmla="*/ 245 w 344"/>
                <a:gd name="T7" fmla="*/ 50 h 284"/>
                <a:gd name="T8" fmla="*/ 239 w 344"/>
                <a:gd name="T9" fmla="*/ 46 h 284"/>
                <a:gd name="T10" fmla="*/ 239 w 344"/>
                <a:gd name="T11" fmla="*/ 22 h 284"/>
                <a:gd name="T12" fmla="*/ 204 w 344"/>
                <a:gd name="T13" fmla="*/ 21 h 284"/>
                <a:gd name="T14" fmla="*/ 169 w 344"/>
                <a:gd name="T15" fmla="*/ 55 h 284"/>
                <a:gd name="T16" fmla="*/ 163 w 344"/>
                <a:gd name="T17" fmla="*/ 53 h 284"/>
                <a:gd name="T18" fmla="*/ 128 w 344"/>
                <a:gd name="T19" fmla="*/ 18 h 284"/>
                <a:gd name="T20" fmla="*/ 88 w 344"/>
                <a:gd name="T21" fmla="*/ 75 h 284"/>
                <a:gd name="T22" fmla="*/ 79 w 344"/>
                <a:gd name="T23" fmla="*/ 74 h 284"/>
                <a:gd name="T24" fmla="*/ 65 w 344"/>
                <a:gd name="T25" fmla="*/ 25 h 284"/>
                <a:gd name="T26" fmla="*/ 4 w 344"/>
                <a:gd name="T27" fmla="*/ 48 h 284"/>
                <a:gd name="T28" fmla="*/ 1 w 344"/>
                <a:gd name="T29" fmla="*/ 51 h 284"/>
                <a:gd name="T30" fmla="*/ 0 w 344"/>
                <a:gd name="T31" fmla="*/ 283 h 284"/>
                <a:gd name="T32" fmla="*/ 343 w 344"/>
                <a:gd name="T33" fmla="*/ 284 h 284"/>
                <a:gd name="T34" fmla="*/ 343 w 344"/>
                <a:gd name="T35" fmla="*/ 257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44" h="284">
                  <a:moveTo>
                    <a:pt x="343" y="257"/>
                  </a:moveTo>
                  <a:cubicBezTo>
                    <a:pt x="344" y="65"/>
                    <a:pt x="344" y="65"/>
                    <a:pt x="344" y="65"/>
                  </a:cubicBezTo>
                  <a:cubicBezTo>
                    <a:pt x="336" y="41"/>
                    <a:pt x="320" y="1"/>
                    <a:pt x="296" y="15"/>
                  </a:cubicBezTo>
                  <a:cubicBezTo>
                    <a:pt x="279" y="26"/>
                    <a:pt x="264" y="43"/>
                    <a:pt x="245" y="50"/>
                  </a:cubicBezTo>
                  <a:cubicBezTo>
                    <a:pt x="241" y="51"/>
                    <a:pt x="239" y="49"/>
                    <a:pt x="239" y="46"/>
                  </a:cubicBezTo>
                  <a:cubicBezTo>
                    <a:pt x="238" y="38"/>
                    <a:pt x="239" y="30"/>
                    <a:pt x="239" y="22"/>
                  </a:cubicBezTo>
                  <a:cubicBezTo>
                    <a:pt x="239" y="0"/>
                    <a:pt x="211" y="14"/>
                    <a:pt x="204" y="21"/>
                  </a:cubicBezTo>
                  <a:cubicBezTo>
                    <a:pt x="192" y="32"/>
                    <a:pt x="182" y="45"/>
                    <a:pt x="169" y="55"/>
                  </a:cubicBezTo>
                  <a:cubicBezTo>
                    <a:pt x="167" y="56"/>
                    <a:pt x="164" y="55"/>
                    <a:pt x="163" y="53"/>
                  </a:cubicBezTo>
                  <a:cubicBezTo>
                    <a:pt x="155" y="39"/>
                    <a:pt x="151" y="2"/>
                    <a:pt x="128" y="18"/>
                  </a:cubicBezTo>
                  <a:cubicBezTo>
                    <a:pt x="107" y="32"/>
                    <a:pt x="102" y="56"/>
                    <a:pt x="88" y="75"/>
                  </a:cubicBezTo>
                  <a:cubicBezTo>
                    <a:pt x="86" y="78"/>
                    <a:pt x="80" y="78"/>
                    <a:pt x="79" y="74"/>
                  </a:cubicBezTo>
                  <a:cubicBezTo>
                    <a:pt x="75" y="59"/>
                    <a:pt x="74" y="38"/>
                    <a:pt x="65" y="25"/>
                  </a:cubicBezTo>
                  <a:cubicBezTo>
                    <a:pt x="49" y="2"/>
                    <a:pt x="15" y="34"/>
                    <a:pt x="4" y="48"/>
                  </a:cubicBezTo>
                  <a:cubicBezTo>
                    <a:pt x="3" y="49"/>
                    <a:pt x="2" y="50"/>
                    <a:pt x="1" y="51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343" y="284"/>
                    <a:pt x="343" y="284"/>
                    <a:pt x="343" y="284"/>
                  </a:cubicBezTo>
                  <a:cubicBezTo>
                    <a:pt x="343" y="284"/>
                    <a:pt x="343" y="262"/>
                    <a:pt x="343" y="257"/>
                  </a:cubicBezTo>
                  <a:close/>
                </a:path>
              </a:pathLst>
            </a:custGeom>
            <a:solidFill>
              <a:srgbClr val="E48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1082" y="2883"/>
              <a:ext cx="177" cy="176"/>
            </a:xfrm>
            <a:custGeom>
              <a:avLst/>
              <a:gdLst>
                <a:gd name="T0" fmla="*/ 64 w 147"/>
                <a:gd name="T1" fmla="*/ 0 h 147"/>
                <a:gd name="T2" fmla="*/ 24 w 147"/>
                <a:gd name="T3" fmla="*/ 46 h 147"/>
                <a:gd name="T4" fmla="*/ 27 w 147"/>
                <a:gd name="T5" fmla="*/ 109 h 147"/>
                <a:gd name="T6" fmla="*/ 99 w 147"/>
                <a:gd name="T7" fmla="*/ 115 h 147"/>
                <a:gd name="T8" fmla="*/ 147 w 147"/>
                <a:gd name="T9" fmla="*/ 66 h 147"/>
                <a:gd name="T10" fmla="*/ 64 w 147"/>
                <a:gd name="T1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7" h="147">
                  <a:moveTo>
                    <a:pt x="64" y="0"/>
                  </a:moveTo>
                  <a:cubicBezTo>
                    <a:pt x="24" y="46"/>
                    <a:pt x="24" y="46"/>
                    <a:pt x="24" y="46"/>
                  </a:cubicBezTo>
                  <a:cubicBezTo>
                    <a:pt x="24" y="46"/>
                    <a:pt x="0" y="80"/>
                    <a:pt x="27" y="109"/>
                  </a:cubicBezTo>
                  <a:cubicBezTo>
                    <a:pt x="64" y="147"/>
                    <a:pt x="99" y="115"/>
                    <a:pt x="99" y="115"/>
                  </a:cubicBezTo>
                  <a:cubicBezTo>
                    <a:pt x="147" y="66"/>
                    <a:pt x="147" y="66"/>
                    <a:pt x="147" y="66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908" y="2222"/>
              <a:ext cx="91" cy="162"/>
            </a:xfrm>
            <a:custGeom>
              <a:avLst/>
              <a:gdLst>
                <a:gd name="T0" fmla="*/ 0 w 76"/>
                <a:gd name="T1" fmla="*/ 0 h 134"/>
                <a:gd name="T2" fmla="*/ 0 w 76"/>
                <a:gd name="T3" fmla="*/ 87 h 134"/>
                <a:gd name="T4" fmla="*/ 39 w 76"/>
                <a:gd name="T5" fmla="*/ 131 h 134"/>
                <a:gd name="T6" fmla="*/ 75 w 76"/>
                <a:gd name="T7" fmla="*/ 87 h 134"/>
                <a:gd name="T8" fmla="*/ 72 w 76"/>
                <a:gd name="T9" fmla="*/ 0 h 134"/>
                <a:gd name="T10" fmla="*/ 0 w 76"/>
                <a:gd name="T11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134">
                  <a:moveTo>
                    <a:pt x="0" y="0"/>
                  </a:move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1" y="134"/>
                    <a:pt x="39" y="131"/>
                  </a:cubicBezTo>
                  <a:cubicBezTo>
                    <a:pt x="76" y="129"/>
                    <a:pt x="75" y="87"/>
                    <a:pt x="75" y="87"/>
                  </a:cubicBezTo>
                  <a:cubicBezTo>
                    <a:pt x="72" y="0"/>
                    <a:pt x="72" y="0"/>
                    <a:pt x="7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908" y="2222"/>
              <a:ext cx="88" cy="43"/>
            </a:xfrm>
            <a:custGeom>
              <a:avLst/>
              <a:gdLst>
                <a:gd name="T0" fmla="*/ 38 w 73"/>
                <a:gd name="T1" fmla="*/ 34 h 35"/>
                <a:gd name="T2" fmla="*/ 73 w 73"/>
                <a:gd name="T3" fmla="*/ 33 h 35"/>
                <a:gd name="T4" fmla="*/ 72 w 73"/>
                <a:gd name="T5" fmla="*/ 0 h 35"/>
                <a:gd name="T6" fmla="*/ 0 w 73"/>
                <a:gd name="T7" fmla="*/ 0 h 35"/>
                <a:gd name="T8" fmla="*/ 0 w 73"/>
                <a:gd name="T9" fmla="*/ 28 h 35"/>
                <a:gd name="T10" fmla="*/ 38 w 73"/>
                <a:gd name="T11" fmla="*/ 3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35">
                  <a:moveTo>
                    <a:pt x="38" y="34"/>
                  </a:moveTo>
                  <a:cubicBezTo>
                    <a:pt x="50" y="34"/>
                    <a:pt x="62" y="34"/>
                    <a:pt x="73" y="33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3" y="30"/>
                    <a:pt x="25" y="35"/>
                    <a:pt x="38" y="34"/>
                  </a:cubicBezTo>
                  <a:close/>
                </a:path>
              </a:pathLst>
            </a:custGeom>
            <a:solidFill>
              <a:srgbClr val="ECBB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623" y="1476"/>
              <a:ext cx="650" cy="728"/>
            </a:xfrm>
            <a:custGeom>
              <a:avLst/>
              <a:gdLst>
                <a:gd name="T0" fmla="*/ 124 w 541"/>
                <a:gd name="T1" fmla="*/ 575 h 606"/>
                <a:gd name="T2" fmla="*/ 13 w 541"/>
                <a:gd name="T3" fmla="*/ 318 h 606"/>
                <a:gd name="T4" fmla="*/ 87 w 541"/>
                <a:gd name="T5" fmla="*/ 124 h 606"/>
                <a:gd name="T6" fmla="*/ 124 w 541"/>
                <a:gd name="T7" fmla="*/ 73 h 606"/>
                <a:gd name="T8" fmla="*/ 360 w 541"/>
                <a:gd name="T9" fmla="*/ 29 h 606"/>
                <a:gd name="T10" fmla="*/ 541 w 541"/>
                <a:gd name="T11" fmla="*/ 248 h 606"/>
                <a:gd name="T12" fmla="*/ 433 w 541"/>
                <a:gd name="T13" fmla="*/ 558 h 606"/>
                <a:gd name="T14" fmla="*/ 124 w 541"/>
                <a:gd name="T15" fmla="*/ 575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1" h="606">
                  <a:moveTo>
                    <a:pt x="124" y="575"/>
                  </a:moveTo>
                  <a:cubicBezTo>
                    <a:pt x="124" y="575"/>
                    <a:pt x="26" y="506"/>
                    <a:pt x="13" y="318"/>
                  </a:cubicBezTo>
                  <a:cubicBezTo>
                    <a:pt x="0" y="130"/>
                    <a:pt x="75" y="132"/>
                    <a:pt x="87" y="124"/>
                  </a:cubicBezTo>
                  <a:cubicBezTo>
                    <a:pt x="99" y="115"/>
                    <a:pt x="87" y="98"/>
                    <a:pt x="124" y="73"/>
                  </a:cubicBezTo>
                  <a:cubicBezTo>
                    <a:pt x="161" y="48"/>
                    <a:pt x="252" y="0"/>
                    <a:pt x="360" y="29"/>
                  </a:cubicBezTo>
                  <a:cubicBezTo>
                    <a:pt x="468" y="58"/>
                    <a:pt x="541" y="137"/>
                    <a:pt x="541" y="248"/>
                  </a:cubicBezTo>
                  <a:cubicBezTo>
                    <a:pt x="541" y="359"/>
                    <a:pt x="482" y="510"/>
                    <a:pt x="433" y="558"/>
                  </a:cubicBezTo>
                  <a:cubicBezTo>
                    <a:pt x="384" y="606"/>
                    <a:pt x="124" y="575"/>
                    <a:pt x="124" y="575"/>
                  </a:cubicBezTo>
                  <a:close/>
                </a:path>
              </a:pathLst>
            </a:custGeom>
            <a:solidFill>
              <a:srgbClr val="D976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718" y="1800"/>
              <a:ext cx="460" cy="467"/>
            </a:xfrm>
            <a:custGeom>
              <a:avLst/>
              <a:gdLst>
                <a:gd name="T0" fmla="*/ 0 w 383"/>
                <a:gd name="T1" fmla="*/ 33 h 388"/>
                <a:gd name="T2" fmla="*/ 4 w 383"/>
                <a:gd name="T3" fmla="*/ 226 h 388"/>
                <a:gd name="T4" fmla="*/ 153 w 383"/>
                <a:gd name="T5" fmla="*/ 375 h 388"/>
                <a:gd name="T6" fmla="*/ 379 w 383"/>
                <a:gd name="T7" fmla="*/ 204 h 388"/>
                <a:gd name="T8" fmla="*/ 370 w 383"/>
                <a:gd name="T9" fmla="*/ 22 h 388"/>
                <a:gd name="T10" fmla="*/ 318 w 383"/>
                <a:gd name="T11" fmla="*/ 51 h 388"/>
                <a:gd name="T12" fmla="*/ 303 w 383"/>
                <a:gd name="T13" fmla="*/ 14 h 388"/>
                <a:gd name="T14" fmla="*/ 252 w 383"/>
                <a:gd name="T15" fmla="*/ 49 h 388"/>
                <a:gd name="T16" fmla="*/ 230 w 383"/>
                <a:gd name="T17" fmla="*/ 7 h 388"/>
                <a:gd name="T18" fmla="*/ 175 w 383"/>
                <a:gd name="T19" fmla="*/ 56 h 388"/>
                <a:gd name="T20" fmla="*/ 155 w 383"/>
                <a:gd name="T21" fmla="*/ 12 h 388"/>
                <a:gd name="T22" fmla="*/ 102 w 383"/>
                <a:gd name="T23" fmla="*/ 49 h 388"/>
                <a:gd name="T24" fmla="*/ 90 w 383"/>
                <a:gd name="T25" fmla="*/ 0 h 388"/>
                <a:gd name="T26" fmla="*/ 29 w 383"/>
                <a:gd name="T27" fmla="*/ 50 h 388"/>
                <a:gd name="T28" fmla="*/ 0 w 383"/>
                <a:gd name="T29" fmla="*/ 33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3" h="388">
                  <a:moveTo>
                    <a:pt x="0" y="33"/>
                  </a:moveTo>
                  <a:cubicBezTo>
                    <a:pt x="0" y="33"/>
                    <a:pt x="0" y="198"/>
                    <a:pt x="4" y="226"/>
                  </a:cubicBezTo>
                  <a:cubicBezTo>
                    <a:pt x="8" y="253"/>
                    <a:pt x="27" y="362"/>
                    <a:pt x="153" y="375"/>
                  </a:cubicBezTo>
                  <a:cubicBezTo>
                    <a:pt x="280" y="388"/>
                    <a:pt x="375" y="342"/>
                    <a:pt x="379" y="204"/>
                  </a:cubicBezTo>
                  <a:cubicBezTo>
                    <a:pt x="383" y="65"/>
                    <a:pt x="370" y="22"/>
                    <a:pt x="370" y="22"/>
                  </a:cubicBezTo>
                  <a:cubicBezTo>
                    <a:pt x="370" y="22"/>
                    <a:pt x="350" y="52"/>
                    <a:pt x="318" y="51"/>
                  </a:cubicBezTo>
                  <a:cubicBezTo>
                    <a:pt x="286" y="50"/>
                    <a:pt x="303" y="14"/>
                    <a:pt x="303" y="14"/>
                  </a:cubicBezTo>
                  <a:cubicBezTo>
                    <a:pt x="303" y="14"/>
                    <a:pt x="283" y="52"/>
                    <a:pt x="252" y="49"/>
                  </a:cubicBezTo>
                  <a:cubicBezTo>
                    <a:pt x="222" y="47"/>
                    <a:pt x="230" y="7"/>
                    <a:pt x="230" y="7"/>
                  </a:cubicBezTo>
                  <a:cubicBezTo>
                    <a:pt x="230" y="7"/>
                    <a:pt x="197" y="56"/>
                    <a:pt x="175" y="56"/>
                  </a:cubicBezTo>
                  <a:cubicBezTo>
                    <a:pt x="153" y="57"/>
                    <a:pt x="150" y="33"/>
                    <a:pt x="155" y="12"/>
                  </a:cubicBezTo>
                  <a:cubicBezTo>
                    <a:pt x="155" y="12"/>
                    <a:pt x="137" y="56"/>
                    <a:pt x="102" y="49"/>
                  </a:cubicBezTo>
                  <a:cubicBezTo>
                    <a:pt x="66" y="42"/>
                    <a:pt x="90" y="0"/>
                    <a:pt x="90" y="0"/>
                  </a:cubicBezTo>
                  <a:cubicBezTo>
                    <a:pt x="90" y="0"/>
                    <a:pt x="58" y="48"/>
                    <a:pt x="29" y="50"/>
                  </a:cubicBezTo>
                  <a:cubicBezTo>
                    <a:pt x="0" y="52"/>
                    <a:pt x="0" y="33"/>
                    <a:pt x="0" y="33"/>
                  </a:cubicBez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Oval 74"/>
            <p:cNvSpPr>
              <a:spLocks noChangeArrowheads="1"/>
            </p:cNvSpPr>
            <p:nvPr/>
          </p:nvSpPr>
          <p:spPr bwMode="auto">
            <a:xfrm>
              <a:off x="650" y="1931"/>
              <a:ext cx="100" cy="100"/>
            </a:xfrm>
            <a:prstGeom prst="ellipse">
              <a:avLst/>
            </a:pr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Oval 75"/>
            <p:cNvSpPr>
              <a:spLocks noChangeArrowheads="1"/>
            </p:cNvSpPr>
            <p:nvPr/>
          </p:nvSpPr>
          <p:spPr bwMode="auto">
            <a:xfrm>
              <a:off x="1133" y="1931"/>
              <a:ext cx="100" cy="100"/>
            </a:xfrm>
            <a:prstGeom prst="ellipse">
              <a:avLst/>
            </a:pr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Oval 76"/>
            <p:cNvSpPr>
              <a:spLocks noChangeArrowheads="1"/>
            </p:cNvSpPr>
            <p:nvPr/>
          </p:nvSpPr>
          <p:spPr bwMode="auto">
            <a:xfrm>
              <a:off x="779" y="1910"/>
              <a:ext cx="48" cy="47"/>
            </a:xfrm>
            <a:prstGeom prst="ellipse">
              <a:avLst/>
            </a:prstGeom>
            <a:solidFill>
              <a:srgbClr val="4C39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Oval 77"/>
            <p:cNvSpPr>
              <a:spLocks noChangeArrowheads="1"/>
            </p:cNvSpPr>
            <p:nvPr/>
          </p:nvSpPr>
          <p:spPr bwMode="auto">
            <a:xfrm>
              <a:off x="1047" y="1917"/>
              <a:ext cx="47" cy="47"/>
            </a:xfrm>
            <a:prstGeom prst="ellipse">
              <a:avLst/>
            </a:prstGeom>
            <a:solidFill>
              <a:srgbClr val="4C39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Oval 78"/>
            <p:cNvSpPr>
              <a:spLocks noChangeArrowheads="1"/>
            </p:cNvSpPr>
            <p:nvPr/>
          </p:nvSpPr>
          <p:spPr bwMode="auto">
            <a:xfrm>
              <a:off x="919" y="2002"/>
              <a:ext cx="56" cy="57"/>
            </a:xfrm>
            <a:prstGeom prst="ellipse">
              <a:avLst/>
            </a:prstGeom>
            <a:solidFill>
              <a:srgbClr val="ECBB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826" y="1977"/>
              <a:ext cx="239" cy="67"/>
            </a:xfrm>
            <a:custGeom>
              <a:avLst/>
              <a:gdLst>
                <a:gd name="T0" fmla="*/ 6 w 199"/>
                <a:gd name="T1" fmla="*/ 56 h 56"/>
                <a:gd name="T2" fmla="*/ 2 w 199"/>
                <a:gd name="T3" fmla="*/ 55 h 56"/>
                <a:gd name="T4" fmla="*/ 2 w 199"/>
                <a:gd name="T5" fmla="*/ 48 h 56"/>
                <a:gd name="T6" fmla="*/ 100 w 199"/>
                <a:gd name="T7" fmla="*/ 1 h 56"/>
                <a:gd name="T8" fmla="*/ 197 w 199"/>
                <a:gd name="T9" fmla="*/ 48 h 56"/>
                <a:gd name="T10" fmla="*/ 197 w 199"/>
                <a:gd name="T11" fmla="*/ 55 h 56"/>
                <a:gd name="T12" fmla="*/ 190 w 199"/>
                <a:gd name="T13" fmla="*/ 54 h 56"/>
                <a:gd name="T14" fmla="*/ 101 w 199"/>
                <a:gd name="T15" fmla="*/ 11 h 56"/>
                <a:gd name="T16" fmla="*/ 9 w 199"/>
                <a:gd name="T17" fmla="*/ 54 h 56"/>
                <a:gd name="T18" fmla="*/ 6 w 199"/>
                <a:gd name="T19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9" h="56">
                  <a:moveTo>
                    <a:pt x="6" y="56"/>
                  </a:moveTo>
                  <a:cubicBezTo>
                    <a:pt x="4" y="56"/>
                    <a:pt x="3" y="55"/>
                    <a:pt x="2" y="55"/>
                  </a:cubicBezTo>
                  <a:cubicBezTo>
                    <a:pt x="0" y="53"/>
                    <a:pt x="0" y="50"/>
                    <a:pt x="2" y="48"/>
                  </a:cubicBezTo>
                  <a:cubicBezTo>
                    <a:pt x="4" y="46"/>
                    <a:pt x="44" y="2"/>
                    <a:pt x="100" y="1"/>
                  </a:cubicBezTo>
                  <a:cubicBezTo>
                    <a:pt x="157" y="0"/>
                    <a:pt x="196" y="46"/>
                    <a:pt x="197" y="48"/>
                  </a:cubicBezTo>
                  <a:cubicBezTo>
                    <a:pt x="199" y="50"/>
                    <a:pt x="199" y="53"/>
                    <a:pt x="197" y="55"/>
                  </a:cubicBezTo>
                  <a:cubicBezTo>
                    <a:pt x="195" y="56"/>
                    <a:pt x="192" y="56"/>
                    <a:pt x="190" y="54"/>
                  </a:cubicBezTo>
                  <a:cubicBezTo>
                    <a:pt x="189" y="54"/>
                    <a:pt x="152" y="10"/>
                    <a:pt x="101" y="11"/>
                  </a:cubicBezTo>
                  <a:cubicBezTo>
                    <a:pt x="49" y="11"/>
                    <a:pt x="9" y="54"/>
                    <a:pt x="9" y="54"/>
                  </a:cubicBezTo>
                  <a:cubicBezTo>
                    <a:pt x="8" y="55"/>
                    <a:pt x="7" y="56"/>
                    <a:pt x="6" y="56"/>
                  </a:cubicBez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Oval 80"/>
            <p:cNvSpPr>
              <a:spLocks noChangeArrowheads="1"/>
            </p:cNvSpPr>
            <p:nvPr/>
          </p:nvSpPr>
          <p:spPr bwMode="auto">
            <a:xfrm>
              <a:off x="783" y="1989"/>
              <a:ext cx="100" cy="99"/>
            </a:xfrm>
            <a:prstGeom prst="ellipse">
              <a:avLst/>
            </a:prstGeom>
            <a:solidFill>
              <a:srgbClr val="E9F5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Oval 81"/>
            <p:cNvSpPr>
              <a:spLocks noChangeArrowheads="1"/>
            </p:cNvSpPr>
            <p:nvPr/>
          </p:nvSpPr>
          <p:spPr bwMode="auto">
            <a:xfrm>
              <a:off x="1009" y="1989"/>
              <a:ext cx="100" cy="99"/>
            </a:xfrm>
            <a:prstGeom prst="ellipse">
              <a:avLst/>
            </a:prstGeom>
            <a:solidFill>
              <a:srgbClr val="E9F5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82"/>
            <p:cNvSpPr>
              <a:spLocks/>
            </p:cNvSpPr>
            <p:nvPr/>
          </p:nvSpPr>
          <p:spPr bwMode="auto">
            <a:xfrm>
              <a:off x="744" y="1871"/>
              <a:ext cx="65" cy="33"/>
            </a:xfrm>
            <a:custGeom>
              <a:avLst/>
              <a:gdLst>
                <a:gd name="T0" fmla="*/ 15 w 54"/>
                <a:gd name="T1" fmla="*/ 27 h 27"/>
                <a:gd name="T2" fmla="*/ 4 w 54"/>
                <a:gd name="T3" fmla="*/ 26 h 27"/>
                <a:gd name="T4" fmla="*/ 1 w 54"/>
                <a:gd name="T5" fmla="*/ 20 h 27"/>
                <a:gd name="T6" fmla="*/ 6 w 54"/>
                <a:gd name="T7" fmla="*/ 17 h 27"/>
                <a:gd name="T8" fmla="*/ 45 w 54"/>
                <a:gd name="T9" fmla="*/ 3 h 27"/>
                <a:gd name="T10" fmla="*/ 52 w 54"/>
                <a:gd name="T11" fmla="*/ 1 h 27"/>
                <a:gd name="T12" fmla="*/ 53 w 54"/>
                <a:gd name="T13" fmla="*/ 8 h 27"/>
                <a:gd name="T14" fmla="*/ 15 w 54"/>
                <a:gd name="T1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27">
                  <a:moveTo>
                    <a:pt x="15" y="27"/>
                  </a:moveTo>
                  <a:cubicBezTo>
                    <a:pt x="9" y="27"/>
                    <a:pt x="4" y="26"/>
                    <a:pt x="4" y="26"/>
                  </a:cubicBezTo>
                  <a:cubicBezTo>
                    <a:pt x="1" y="25"/>
                    <a:pt x="0" y="23"/>
                    <a:pt x="1" y="20"/>
                  </a:cubicBezTo>
                  <a:cubicBezTo>
                    <a:pt x="1" y="18"/>
                    <a:pt x="4" y="16"/>
                    <a:pt x="6" y="17"/>
                  </a:cubicBezTo>
                  <a:cubicBezTo>
                    <a:pt x="7" y="17"/>
                    <a:pt x="32" y="23"/>
                    <a:pt x="45" y="3"/>
                  </a:cubicBezTo>
                  <a:cubicBezTo>
                    <a:pt x="47" y="0"/>
                    <a:pt x="49" y="0"/>
                    <a:pt x="52" y="1"/>
                  </a:cubicBezTo>
                  <a:cubicBezTo>
                    <a:pt x="54" y="3"/>
                    <a:pt x="54" y="6"/>
                    <a:pt x="53" y="8"/>
                  </a:cubicBezTo>
                  <a:cubicBezTo>
                    <a:pt x="42" y="24"/>
                    <a:pt x="26" y="27"/>
                    <a:pt x="15" y="27"/>
                  </a:cubicBezTo>
                  <a:close/>
                </a:path>
              </a:pathLst>
            </a:custGeom>
            <a:solidFill>
              <a:srgbClr val="4C39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1070" y="1876"/>
              <a:ext cx="66" cy="34"/>
            </a:xfrm>
            <a:custGeom>
              <a:avLst/>
              <a:gdLst>
                <a:gd name="T0" fmla="*/ 39 w 55"/>
                <a:gd name="T1" fmla="*/ 28 h 28"/>
                <a:gd name="T2" fmla="*/ 50 w 55"/>
                <a:gd name="T3" fmla="*/ 26 h 28"/>
                <a:gd name="T4" fmla="*/ 54 w 55"/>
                <a:gd name="T5" fmla="*/ 21 h 28"/>
                <a:gd name="T6" fmla="*/ 48 w 55"/>
                <a:gd name="T7" fmla="*/ 17 h 28"/>
                <a:gd name="T8" fmla="*/ 9 w 55"/>
                <a:gd name="T9" fmla="*/ 3 h 28"/>
                <a:gd name="T10" fmla="*/ 3 w 55"/>
                <a:gd name="T11" fmla="*/ 2 h 28"/>
                <a:gd name="T12" fmla="*/ 2 w 55"/>
                <a:gd name="T13" fmla="*/ 8 h 28"/>
                <a:gd name="T14" fmla="*/ 39 w 55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28">
                  <a:moveTo>
                    <a:pt x="39" y="28"/>
                  </a:moveTo>
                  <a:cubicBezTo>
                    <a:pt x="45" y="28"/>
                    <a:pt x="50" y="27"/>
                    <a:pt x="50" y="26"/>
                  </a:cubicBezTo>
                  <a:cubicBezTo>
                    <a:pt x="53" y="26"/>
                    <a:pt x="55" y="23"/>
                    <a:pt x="54" y="21"/>
                  </a:cubicBezTo>
                  <a:cubicBezTo>
                    <a:pt x="53" y="18"/>
                    <a:pt x="51" y="17"/>
                    <a:pt x="48" y="17"/>
                  </a:cubicBezTo>
                  <a:cubicBezTo>
                    <a:pt x="47" y="17"/>
                    <a:pt x="23" y="23"/>
                    <a:pt x="9" y="3"/>
                  </a:cubicBezTo>
                  <a:cubicBezTo>
                    <a:pt x="8" y="1"/>
                    <a:pt x="5" y="0"/>
                    <a:pt x="3" y="2"/>
                  </a:cubicBezTo>
                  <a:cubicBezTo>
                    <a:pt x="1" y="3"/>
                    <a:pt x="0" y="6"/>
                    <a:pt x="2" y="8"/>
                  </a:cubicBezTo>
                  <a:cubicBezTo>
                    <a:pt x="12" y="25"/>
                    <a:pt x="28" y="28"/>
                    <a:pt x="39" y="28"/>
                  </a:cubicBezTo>
                  <a:close/>
                </a:path>
              </a:pathLst>
            </a:custGeom>
            <a:solidFill>
              <a:srgbClr val="4C39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837" y="2112"/>
              <a:ext cx="220" cy="68"/>
            </a:xfrm>
            <a:custGeom>
              <a:avLst/>
              <a:gdLst>
                <a:gd name="T0" fmla="*/ 94 w 183"/>
                <a:gd name="T1" fmla="*/ 0 h 57"/>
                <a:gd name="T2" fmla="*/ 2 w 183"/>
                <a:gd name="T3" fmla="*/ 42 h 57"/>
                <a:gd name="T4" fmla="*/ 3 w 183"/>
                <a:gd name="T5" fmla="*/ 49 h 57"/>
                <a:gd name="T6" fmla="*/ 10 w 183"/>
                <a:gd name="T7" fmla="*/ 48 h 57"/>
                <a:gd name="T8" fmla="*/ 95 w 183"/>
                <a:gd name="T9" fmla="*/ 9 h 57"/>
                <a:gd name="T10" fmla="*/ 173 w 183"/>
                <a:gd name="T11" fmla="*/ 53 h 57"/>
                <a:gd name="T12" fmla="*/ 179 w 183"/>
                <a:gd name="T13" fmla="*/ 55 h 57"/>
                <a:gd name="T14" fmla="*/ 182 w 183"/>
                <a:gd name="T15" fmla="*/ 49 h 57"/>
                <a:gd name="T16" fmla="*/ 95 w 183"/>
                <a:gd name="T17" fmla="*/ 0 h 57"/>
                <a:gd name="T18" fmla="*/ 94 w 183"/>
                <a:gd name="T1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3" h="57">
                  <a:moveTo>
                    <a:pt x="94" y="0"/>
                  </a:moveTo>
                  <a:cubicBezTo>
                    <a:pt x="31" y="0"/>
                    <a:pt x="3" y="41"/>
                    <a:pt x="2" y="42"/>
                  </a:cubicBezTo>
                  <a:cubicBezTo>
                    <a:pt x="0" y="45"/>
                    <a:pt x="1" y="48"/>
                    <a:pt x="3" y="49"/>
                  </a:cubicBezTo>
                  <a:cubicBezTo>
                    <a:pt x="5" y="51"/>
                    <a:pt x="8" y="50"/>
                    <a:pt x="10" y="48"/>
                  </a:cubicBezTo>
                  <a:cubicBezTo>
                    <a:pt x="11" y="46"/>
                    <a:pt x="37" y="8"/>
                    <a:pt x="95" y="9"/>
                  </a:cubicBezTo>
                  <a:cubicBezTo>
                    <a:pt x="153" y="10"/>
                    <a:pt x="172" y="51"/>
                    <a:pt x="173" y="53"/>
                  </a:cubicBezTo>
                  <a:cubicBezTo>
                    <a:pt x="174" y="55"/>
                    <a:pt x="177" y="57"/>
                    <a:pt x="179" y="55"/>
                  </a:cubicBezTo>
                  <a:cubicBezTo>
                    <a:pt x="181" y="54"/>
                    <a:pt x="183" y="52"/>
                    <a:pt x="182" y="49"/>
                  </a:cubicBezTo>
                  <a:cubicBezTo>
                    <a:pt x="181" y="47"/>
                    <a:pt x="159" y="0"/>
                    <a:pt x="95" y="0"/>
                  </a:cubicBezTo>
                  <a:cubicBezTo>
                    <a:pt x="95" y="0"/>
                    <a:pt x="94" y="0"/>
                    <a:pt x="94" y="0"/>
                  </a:cubicBezTo>
                  <a:close/>
                </a:path>
              </a:pathLst>
            </a:custGeom>
            <a:solidFill>
              <a:srgbClr val="4C39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85"/>
            <p:cNvSpPr>
              <a:spLocks/>
            </p:cNvSpPr>
            <p:nvPr/>
          </p:nvSpPr>
          <p:spPr bwMode="auto">
            <a:xfrm>
              <a:off x="1159" y="2874"/>
              <a:ext cx="6" cy="13"/>
            </a:xfrm>
            <a:custGeom>
              <a:avLst/>
              <a:gdLst>
                <a:gd name="T0" fmla="*/ 0 w 6"/>
                <a:gd name="T1" fmla="*/ 9 h 13"/>
                <a:gd name="T2" fmla="*/ 6 w 6"/>
                <a:gd name="T3" fmla="*/ 0 h 13"/>
                <a:gd name="T4" fmla="*/ 6 w 6"/>
                <a:gd name="T5" fmla="*/ 13 h 13"/>
                <a:gd name="T6" fmla="*/ 0 w 6"/>
                <a:gd name="T7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3">
                  <a:moveTo>
                    <a:pt x="0" y="9"/>
                  </a:moveTo>
                  <a:lnTo>
                    <a:pt x="6" y="0"/>
                  </a:lnTo>
                  <a:lnTo>
                    <a:pt x="6" y="13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3A4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>
              <a:off x="1245" y="3848"/>
              <a:ext cx="304" cy="74"/>
            </a:xfrm>
            <a:custGeom>
              <a:avLst/>
              <a:gdLst>
                <a:gd name="T0" fmla="*/ 38 w 253"/>
                <a:gd name="T1" fmla="*/ 4 h 61"/>
                <a:gd name="T2" fmla="*/ 7 w 253"/>
                <a:gd name="T3" fmla="*/ 26 h 61"/>
                <a:gd name="T4" fmla="*/ 19 w 253"/>
                <a:gd name="T5" fmla="*/ 60 h 61"/>
                <a:gd name="T6" fmla="*/ 232 w 253"/>
                <a:gd name="T7" fmla="*/ 47 h 61"/>
                <a:gd name="T8" fmla="*/ 228 w 253"/>
                <a:gd name="T9" fmla="*/ 2 h 61"/>
                <a:gd name="T10" fmla="*/ 38 w 253"/>
                <a:gd name="T11" fmla="*/ 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3" h="61">
                  <a:moveTo>
                    <a:pt x="38" y="4"/>
                  </a:moveTo>
                  <a:cubicBezTo>
                    <a:pt x="38" y="4"/>
                    <a:pt x="7" y="20"/>
                    <a:pt x="7" y="26"/>
                  </a:cubicBezTo>
                  <a:cubicBezTo>
                    <a:pt x="6" y="32"/>
                    <a:pt x="0" y="59"/>
                    <a:pt x="19" y="60"/>
                  </a:cubicBezTo>
                  <a:cubicBezTo>
                    <a:pt x="37" y="61"/>
                    <a:pt x="211" y="55"/>
                    <a:pt x="232" y="47"/>
                  </a:cubicBezTo>
                  <a:cubicBezTo>
                    <a:pt x="253" y="38"/>
                    <a:pt x="237" y="3"/>
                    <a:pt x="228" y="2"/>
                  </a:cubicBezTo>
                  <a:cubicBezTo>
                    <a:pt x="219" y="0"/>
                    <a:pt x="38" y="4"/>
                    <a:pt x="38" y="4"/>
                  </a:cubicBezTo>
                  <a:close/>
                </a:path>
              </a:pathLst>
            </a:custGeom>
            <a:solidFill>
              <a:srgbClr val="1D1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87"/>
            <p:cNvSpPr>
              <a:spLocks/>
            </p:cNvSpPr>
            <p:nvPr/>
          </p:nvSpPr>
          <p:spPr bwMode="auto">
            <a:xfrm>
              <a:off x="1242" y="3105"/>
              <a:ext cx="303" cy="775"/>
            </a:xfrm>
            <a:custGeom>
              <a:avLst/>
              <a:gdLst>
                <a:gd name="T0" fmla="*/ 144 w 252"/>
                <a:gd name="T1" fmla="*/ 0 h 644"/>
                <a:gd name="T2" fmla="*/ 111 w 252"/>
                <a:gd name="T3" fmla="*/ 501 h 644"/>
                <a:gd name="T4" fmla="*/ 7 w 252"/>
                <a:gd name="T5" fmla="*/ 605 h 644"/>
                <a:gd name="T6" fmla="*/ 57 w 252"/>
                <a:gd name="T7" fmla="*/ 640 h 644"/>
                <a:gd name="T8" fmla="*/ 247 w 252"/>
                <a:gd name="T9" fmla="*/ 606 h 644"/>
                <a:gd name="T10" fmla="*/ 177 w 252"/>
                <a:gd name="T11" fmla="*/ 493 h 644"/>
                <a:gd name="T12" fmla="*/ 207 w 252"/>
                <a:gd name="T13" fmla="*/ 13 h 644"/>
                <a:gd name="T14" fmla="*/ 144 w 252"/>
                <a:gd name="T15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644">
                  <a:moveTo>
                    <a:pt x="144" y="0"/>
                  </a:moveTo>
                  <a:cubicBezTo>
                    <a:pt x="144" y="0"/>
                    <a:pt x="122" y="477"/>
                    <a:pt x="111" y="501"/>
                  </a:cubicBezTo>
                  <a:cubicBezTo>
                    <a:pt x="99" y="526"/>
                    <a:pt x="5" y="586"/>
                    <a:pt x="7" y="605"/>
                  </a:cubicBezTo>
                  <a:cubicBezTo>
                    <a:pt x="8" y="624"/>
                    <a:pt x="0" y="644"/>
                    <a:pt x="57" y="640"/>
                  </a:cubicBezTo>
                  <a:cubicBezTo>
                    <a:pt x="113" y="636"/>
                    <a:pt x="252" y="629"/>
                    <a:pt x="247" y="606"/>
                  </a:cubicBezTo>
                  <a:cubicBezTo>
                    <a:pt x="243" y="582"/>
                    <a:pt x="190" y="522"/>
                    <a:pt x="177" y="493"/>
                  </a:cubicBezTo>
                  <a:cubicBezTo>
                    <a:pt x="165" y="465"/>
                    <a:pt x="207" y="13"/>
                    <a:pt x="207" y="13"/>
                  </a:cubicBezTo>
                  <a:lnTo>
                    <a:pt x="144" y="0"/>
                  </a:ln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1228" y="3747"/>
              <a:ext cx="322" cy="177"/>
            </a:xfrm>
            <a:custGeom>
              <a:avLst/>
              <a:gdLst>
                <a:gd name="T0" fmla="*/ 13 w 268"/>
                <a:gd name="T1" fmla="*/ 67 h 147"/>
                <a:gd name="T2" fmla="*/ 129 w 268"/>
                <a:gd name="T3" fmla="*/ 102 h 147"/>
                <a:gd name="T4" fmla="*/ 139 w 268"/>
                <a:gd name="T5" fmla="*/ 112 h 147"/>
                <a:gd name="T6" fmla="*/ 147 w 268"/>
                <a:gd name="T7" fmla="*/ 101 h 147"/>
                <a:gd name="T8" fmla="*/ 237 w 268"/>
                <a:gd name="T9" fmla="*/ 112 h 147"/>
                <a:gd name="T10" fmla="*/ 268 w 268"/>
                <a:gd name="T11" fmla="*/ 72 h 147"/>
                <a:gd name="T12" fmla="*/ 215 w 268"/>
                <a:gd name="T13" fmla="*/ 0 h 147"/>
                <a:gd name="T14" fmla="*/ 141 w 268"/>
                <a:gd name="T15" fmla="*/ 41 h 147"/>
                <a:gd name="T16" fmla="*/ 79 w 268"/>
                <a:gd name="T17" fmla="*/ 10 h 147"/>
                <a:gd name="T18" fmla="*/ 13 w 268"/>
                <a:gd name="T19" fmla="*/ 6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8" h="147">
                  <a:moveTo>
                    <a:pt x="13" y="67"/>
                  </a:moveTo>
                  <a:cubicBezTo>
                    <a:pt x="13" y="67"/>
                    <a:pt x="0" y="147"/>
                    <a:pt x="129" y="102"/>
                  </a:cubicBezTo>
                  <a:cubicBezTo>
                    <a:pt x="139" y="112"/>
                    <a:pt x="139" y="112"/>
                    <a:pt x="139" y="112"/>
                  </a:cubicBezTo>
                  <a:cubicBezTo>
                    <a:pt x="147" y="101"/>
                    <a:pt x="147" y="101"/>
                    <a:pt x="147" y="101"/>
                  </a:cubicBezTo>
                  <a:cubicBezTo>
                    <a:pt x="147" y="101"/>
                    <a:pt x="208" y="139"/>
                    <a:pt x="237" y="112"/>
                  </a:cubicBezTo>
                  <a:cubicBezTo>
                    <a:pt x="266" y="84"/>
                    <a:pt x="268" y="72"/>
                    <a:pt x="268" y="72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15" y="0"/>
                    <a:pt x="159" y="6"/>
                    <a:pt x="141" y="41"/>
                  </a:cubicBezTo>
                  <a:cubicBezTo>
                    <a:pt x="141" y="41"/>
                    <a:pt x="118" y="7"/>
                    <a:pt x="79" y="10"/>
                  </a:cubicBezTo>
                  <a:lnTo>
                    <a:pt x="13" y="67"/>
                  </a:lnTo>
                  <a:close/>
                </a:path>
              </a:pathLst>
            </a:custGeom>
            <a:solidFill>
              <a:srgbClr val="1D1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1633" y="3848"/>
              <a:ext cx="304" cy="74"/>
            </a:xfrm>
            <a:custGeom>
              <a:avLst/>
              <a:gdLst>
                <a:gd name="T0" fmla="*/ 215 w 253"/>
                <a:gd name="T1" fmla="*/ 4 h 61"/>
                <a:gd name="T2" fmla="*/ 247 w 253"/>
                <a:gd name="T3" fmla="*/ 26 h 61"/>
                <a:gd name="T4" fmla="*/ 235 w 253"/>
                <a:gd name="T5" fmla="*/ 60 h 61"/>
                <a:gd name="T6" fmla="*/ 21 w 253"/>
                <a:gd name="T7" fmla="*/ 47 h 61"/>
                <a:gd name="T8" fmla="*/ 25 w 253"/>
                <a:gd name="T9" fmla="*/ 2 h 61"/>
                <a:gd name="T10" fmla="*/ 215 w 253"/>
                <a:gd name="T11" fmla="*/ 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3" h="61">
                  <a:moveTo>
                    <a:pt x="215" y="4"/>
                  </a:moveTo>
                  <a:cubicBezTo>
                    <a:pt x="215" y="4"/>
                    <a:pt x="246" y="20"/>
                    <a:pt x="247" y="26"/>
                  </a:cubicBezTo>
                  <a:cubicBezTo>
                    <a:pt x="247" y="32"/>
                    <a:pt x="253" y="59"/>
                    <a:pt x="235" y="60"/>
                  </a:cubicBezTo>
                  <a:cubicBezTo>
                    <a:pt x="216" y="61"/>
                    <a:pt x="42" y="55"/>
                    <a:pt x="21" y="47"/>
                  </a:cubicBezTo>
                  <a:cubicBezTo>
                    <a:pt x="0" y="38"/>
                    <a:pt x="17" y="3"/>
                    <a:pt x="25" y="2"/>
                  </a:cubicBezTo>
                  <a:cubicBezTo>
                    <a:pt x="34" y="0"/>
                    <a:pt x="215" y="4"/>
                    <a:pt x="215" y="4"/>
                  </a:cubicBezTo>
                  <a:close/>
                </a:path>
              </a:pathLst>
            </a:custGeom>
            <a:solidFill>
              <a:srgbClr val="1D1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90"/>
            <p:cNvSpPr>
              <a:spLocks/>
            </p:cNvSpPr>
            <p:nvPr/>
          </p:nvSpPr>
          <p:spPr bwMode="auto">
            <a:xfrm>
              <a:off x="1637" y="3105"/>
              <a:ext cx="303" cy="775"/>
            </a:xfrm>
            <a:custGeom>
              <a:avLst/>
              <a:gdLst>
                <a:gd name="T0" fmla="*/ 108 w 252"/>
                <a:gd name="T1" fmla="*/ 0 h 644"/>
                <a:gd name="T2" fmla="*/ 142 w 252"/>
                <a:gd name="T3" fmla="*/ 501 h 644"/>
                <a:gd name="T4" fmla="*/ 246 w 252"/>
                <a:gd name="T5" fmla="*/ 605 h 644"/>
                <a:gd name="T6" fmla="*/ 196 w 252"/>
                <a:gd name="T7" fmla="*/ 640 h 644"/>
                <a:gd name="T8" fmla="*/ 5 w 252"/>
                <a:gd name="T9" fmla="*/ 606 h 644"/>
                <a:gd name="T10" fmla="*/ 75 w 252"/>
                <a:gd name="T11" fmla="*/ 493 h 644"/>
                <a:gd name="T12" fmla="*/ 46 w 252"/>
                <a:gd name="T13" fmla="*/ 13 h 644"/>
                <a:gd name="T14" fmla="*/ 108 w 252"/>
                <a:gd name="T15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644">
                  <a:moveTo>
                    <a:pt x="108" y="0"/>
                  </a:moveTo>
                  <a:cubicBezTo>
                    <a:pt x="108" y="0"/>
                    <a:pt x="130" y="477"/>
                    <a:pt x="142" y="501"/>
                  </a:cubicBezTo>
                  <a:cubicBezTo>
                    <a:pt x="153" y="526"/>
                    <a:pt x="247" y="586"/>
                    <a:pt x="246" y="605"/>
                  </a:cubicBezTo>
                  <a:cubicBezTo>
                    <a:pt x="244" y="624"/>
                    <a:pt x="252" y="644"/>
                    <a:pt x="196" y="640"/>
                  </a:cubicBezTo>
                  <a:cubicBezTo>
                    <a:pt x="140" y="636"/>
                    <a:pt x="0" y="629"/>
                    <a:pt x="5" y="606"/>
                  </a:cubicBezTo>
                  <a:cubicBezTo>
                    <a:pt x="10" y="582"/>
                    <a:pt x="62" y="522"/>
                    <a:pt x="75" y="493"/>
                  </a:cubicBezTo>
                  <a:cubicBezTo>
                    <a:pt x="87" y="465"/>
                    <a:pt x="46" y="13"/>
                    <a:pt x="46" y="13"/>
                  </a:cubicBezTo>
                  <a:lnTo>
                    <a:pt x="108" y="0"/>
                  </a:ln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91"/>
            <p:cNvSpPr>
              <a:spLocks/>
            </p:cNvSpPr>
            <p:nvPr/>
          </p:nvSpPr>
          <p:spPr bwMode="auto">
            <a:xfrm>
              <a:off x="1637" y="3747"/>
              <a:ext cx="335" cy="181"/>
            </a:xfrm>
            <a:custGeom>
              <a:avLst/>
              <a:gdLst>
                <a:gd name="T0" fmla="*/ 279 w 279"/>
                <a:gd name="T1" fmla="*/ 97 h 150"/>
                <a:gd name="T2" fmla="*/ 135 w 279"/>
                <a:gd name="T3" fmla="*/ 102 h 150"/>
                <a:gd name="T4" fmla="*/ 125 w 279"/>
                <a:gd name="T5" fmla="*/ 112 h 150"/>
                <a:gd name="T6" fmla="*/ 117 w 279"/>
                <a:gd name="T7" fmla="*/ 101 h 150"/>
                <a:gd name="T8" fmla="*/ 39 w 279"/>
                <a:gd name="T9" fmla="*/ 122 h 150"/>
                <a:gd name="T10" fmla="*/ 0 w 279"/>
                <a:gd name="T11" fmla="*/ 82 h 150"/>
                <a:gd name="T12" fmla="*/ 49 w 279"/>
                <a:gd name="T13" fmla="*/ 0 h 150"/>
                <a:gd name="T14" fmla="*/ 123 w 279"/>
                <a:gd name="T15" fmla="*/ 41 h 150"/>
                <a:gd name="T16" fmla="*/ 185 w 279"/>
                <a:gd name="T17" fmla="*/ 10 h 150"/>
                <a:gd name="T18" fmla="*/ 279 w 279"/>
                <a:gd name="T19" fmla="*/ 9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9" h="150">
                  <a:moveTo>
                    <a:pt x="279" y="97"/>
                  </a:moveTo>
                  <a:cubicBezTo>
                    <a:pt x="279" y="97"/>
                    <a:pt x="217" y="139"/>
                    <a:pt x="135" y="102"/>
                  </a:cubicBezTo>
                  <a:cubicBezTo>
                    <a:pt x="125" y="112"/>
                    <a:pt x="125" y="112"/>
                    <a:pt x="125" y="112"/>
                  </a:cubicBezTo>
                  <a:cubicBezTo>
                    <a:pt x="117" y="101"/>
                    <a:pt x="117" y="101"/>
                    <a:pt x="117" y="101"/>
                  </a:cubicBezTo>
                  <a:cubicBezTo>
                    <a:pt x="117" y="101"/>
                    <a:pt x="68" y="150"/>
                    <a:pt x="39" y="122"/>
                  </a:cubicBezTo>
                  <a:cubicBezTo>
                    <a:pt x="10" y="95"/>
                    <a:pt x="0" y="82"/>
                    <a:pt x="0" y="82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9" y="0"/>
                    <a:pt x="106" y="6"/>
                    <a:pt x="123" y="41"/>
                  </a:cubicBezTo>
                  <a:cubicBezTo>
                    <a:pt x="123" y="41"/>
                    <a:pt x="146" y="7"/>
                    <a:pt x="185" y="10"/>
                  </a:cubicBezTo>
                  <a:lnTo>
                    <a:pt x="279" y="97"/>
                  </a:lnTo>
                  <a:close/>
                </a:path>
              </a:pathLst>
            </a:custGeom>
            <a:solidFill>
              <a:srgbClr val="1D1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92"/>
            <p:cNvSpPr>
              <a:spLocks/>
            </p:cNvSpPr>
            <p:nvPr/>
          </p:nvSpPr>
          <p:spPr bwMode="auto">
            <a:xfrm>
              <a:off x="1189" y="2283"/>
              <a:ext cx="141" cy="697"/>
            </a:xfrm>
            <a:custGeom>
              <a:avLst/>
              <a:gdLst>
                <a:gd name="T0" fmla="*/ 17 w 117"/>
                <a:gd name="T1" fmla="*/ 28 h 580"/>
                <a:gd name="T2" fmla="*/ 0 w 117"/>
                <a:gd name="T3" fmla="*/ 538 h 580"/>
                <a:gd name="T4" fmla="*/ 50 w 117"/>
                <a:gd name="T5" fmla="*/ 578 h 580"/>
                <a:gd name="T6" fmla="*/ 109 w 117"/>
                <a:gd name="T7" fmla="*/ 528 h 580"/>
                <a:gd name="T8" fmla="*/ 117 w 117"/>
                <a:gd name="T9" fmla="*/ 0 h 580"/>
                <a:gd name="T10" fmla="*/ 17 w 117"/>
                <a:gd name="T11" fmla="*/ 28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580">
                  <a:moveTo>
                    <a:pt x="17" y="28"/>
                  </a:moveTo>
                  <a:cubicBezTo>
                    <a:pt x="0" y="538"/>
                    <a:pt x="0" y="538"/>
                    <a:pt x="0" y="538"/>
                  </a:cubicBezTo>
                  <a:cubicBezTo>
                    <a:pt x="0" y="538"/>
                    <a:pt x="14" y="577"/>
                    <a:pt x="50" y="578"/>
                  </a:cubicBezTo>
                  <a:cubicBezTo>
                    <a:pt x="99" y="580"/>
                    <a:pt x="109" y="528"/>
                    <a:pt x="109" y="528"/>
                  </a:cubicBezTo>
                  <a:cubicBezTo>
                    <a:pt x="117" y="0"/>
                    <a:pt x="117" y="0"/>
                    <a:pt x="117" y="0"/>
                  </a:cubicBezTo>
                  <a:lnTo>
                    <a:pt x="17" y="28"/>
                  </a:ln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93"/>
            <p:cNvSpPr>
              <a:spLocks/>
            </p:cNvSpPr>
            <p:nvPr/>
          </p:nvSpPr>
          <p:spPr bwMode="auto">
            <a:xfrm>
              <a:off x="1801" y="2283"/>
              <a:ext cx="141" cy="697"/>
            </a:xfrm>
            <a:custGeom>
              <a:avLst/>
              <a:gdLst>
                <a:gd name="T0" fmla="*/ 100 w 117"/>
                <a:gd name="T1" fmla="*/ 28 h 580"/>
                <a:gd name="T2" fmla="*/ 117 w 117"/>
                <a:gd name="T3" fmla="*/ 538 h 580"/>
                <a:gd name="T4" fmla="*/ 67 w 117"/>
                <a:gd name="T5" fmla="*/ 578 h 580"/>
                <a:gd name="T6" fmla="*/ 8 w 117"/>
                <a:gd name="T7" fmla="*/ 528 h 580"/>
                <a:gd name="T8" fmla="*/ 0 w 117"/>
                <a:gd name="T9" fmla="*/ 0 h 580"/>
                <a:gd name="T10" fmla="*/ 100 w 117"/>
                <a:gd name="T11" fmla="*/ 28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580">
                  <a:moveTo>
                    <a:pt x="100" y="28"/>
                  </a:moveTo>
                  <a:cubicBezTo>
                    <a:pt x="117" y="538"/>
                    <a:pt x="117" y="538"/>
                    <a:pt x="117" y="538"/>
                  </a:cubicBezTo>
                  <a:cubicBezTo>
                    <a:pt x="117" y="538"/>
                    <a:pt x="103" y="577"/>
                    <a:pt x="67" y="578"/>
                  </a:cubicBezTo>
                  <a:cubicBezTo>
                    <a:pt x="18" y="580"/>
                    <a:pt x="8" y="528"/>
                    <a:pt x="8" y="52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0" y="28"/>
                  </a:ln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1311" y="2746"/>
              <a:ext cx="549" cy="472"/>
            </a:xfrm>
            <a:custGeom>
              <a:avLst/>
              <a:gdLst>
                <a:gd name="T0" fmla="*/ 80 w 549"/>
                <a:gd name="T1" fmla="*/ 0 h 472"/>
                <a:gd name="T2" fmla="*/ 11 w 549"/>
                <a:gd name="T3" fmla="*/ 54 h 472"/>
                <a:gd name="T4" fmla="*/ 0 w 549"/>
                <a:gd name="T5" fmla="*/ 470 h 472"/>
                <a:gd name="T6" fmla="*/ 239 w 549"/>
                <a:gd name="T7" fmla="*/ 472 h 472"/>
                <a:gd name="T8" fmla="*/ 251 w 549"/>
                <a:gd name="T9" fmla="*/ 251 h 472"/>
                <a:gd name="T10" fmla="*/ 291 w 549"/>
                <a:gd name="T11" fmla="*/ 251 h 472"/>
                <a:gd name="T12" fmla="*/ 321 w 549"/>
                <a:gd name="T13" fmla="*/ 472 h 472"/>
                <a:gd name="T14" fmla="*/ 549 w 549"/>
                <a:gd name="T15" fmla="*/ 472 h 472"/>
                <a:gd name="T16" fmla="*/ 521 w 549"/>
                <a:gd name="T17" fmla="*/ 54 h 472"/>
                <a:gd name="T18" fmla="*/ 80 w 549"/>
                <a:gd name="T19" fmla="*/ 0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9" h="472">
                  <a:moveTo>
                    <a:pt x="80" y="0"/>
                  </a:moveTo>
                  <a:lnTo>
                    <a:pt x="11" y="54"/>
                  </a:lnTo>
                  <a:lnTo>
                    <a:pt x="0" y="470"/>
                  </a:lnTo>
                  <a:lnTo>
                    <a:pt x="239" y="472"/>
                  </a:lnTo>
                  <a:lnTo>
                    <a:pt x="251" y="251"/>
                  </a:lnTo>
                  <a:lnTo>
                    <a:pt x="291" y="251"/>
                  </a:lnTo>
                  <a:lnTo>
                    <a:pt x="321" y="472"/>
                  </a:lnTo>
                  <a:lnTo>
                    <a:pt x="549" y="472"/>
                  </a:lnTo>
                  <a:lnTo>
                    <a:pt x="521" y="5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302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1165" y="1930"/>
              <a:ext cx="777" cy="870"/>
            </a:xfrm>
            <a:custGeom>
              <a:avLst/>
              <a:gdLst>
                <a:gd name="T0" fmla="*/ 99 w 646"/>
                <a:gd name="T1" fmla="*/ 46 h 723"/>
                <a:gd name="T2" fmla="*/ 310 w 646"/>
                <a:gd name="T3" fmla="*/ 6 h 723"/>
                <a:gd name="T4" fmla="*/ 567 w 646"/>
                <a:gd name="T5" fmla="*/ 46 h 723"/>
                <a:gd name="T6" fmla="*/ 634 w 646"/>
                <a:gd name="T7" fmla="*/ 175 h 723"/>
                <a:gd name="T8" fmla="*/ 646 w 646"/>
                <a:gd name="T9" fmla="*/ 330 h 723"/>
                <a:gd name="T10" fmla="*/ 535 w 646"/>
                <a:gd name="T11" fmla="*/ 341 h 723"/>
                <a:gd name="T12" fmla="*/ 554 w 646"/>
                <a:gd name="T13" fmla="*/ 723 h 723"/>
                <a:gd name="T14" fmla="*/ 130 w 646"/>
                <a:gd name="T15" fmla="*/ 723 h 723"/>
                <a:gd name="T16" fmla="*/ 135 w 646"/>
                <a:gd name="T17" fmla="*/ 350 h 723"/>
                <a:gd name="T18" fmla="*/ 13 w 646"/>
                <a:gd name="T19" fmla="*/ 342 h 723"/>
                <a:gd name="T20" fmla="*/ 99 w 646"/>
                <a:gd name="T21" fmla="*/ 46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6" h="723">
                  <a:moveTo>
                    <a:pt x="99" y="46"/>
                  </a:moveTo>
                  <a:cubicBezTo>
                    <a:pt x="99" y="46"/>
                    <a:pt x="234" y="12"/>
                    <a:pt x="310" y="6"/>
                  </a:cubicBezTo>
                  <a:cubicBezTo>
                    <a:pt x="387" y="0"/>
                    <a:pt x="567" y="46"/>
                    <a:pt x="567" y="46"/>
                  </a:cubicBezTo>
                  <a:cubicBezTo>
                    <a:pt x="567" y="46"/>
                    <a:pt x="623" y="56"/>
                    <a:pt x="634" y="175"/>
                  </a:cubicBezTo>
                  <a:cubicBezTo>
                    <a:pt x="646" y="330"/>
                    <a:pt x="646" y="330"/>
                    <a:pt x="646" y="330"/>
                  </a:cubicBezTo>
                  <a:cubicBezTo>
                    <a:pt x="646" y="330"/>
                    <a:pt x="589" y="345"/>
                    <a:pt x="535" y="341"/>
                  </a:cubicBezTo>
                  <a:cubicBezTo>
                    <a:pt x="554" y="723"/>
                    <a:pt x="554" y="723"/>
                    <a:pt x="554" y="723"/>
                  </a:cubicBezTo>
                  <a:cubicBezTo>
                    <a:pt x="130" y="723"/>
                    <a:pt x="130" y="723"/>
                    <a:pt x="130" y="723"/>
                  </a:cubicBezTo>
                  <a:cubicBezTo>
                    <a:pt x="135" y="350"/>
                    <a:pt x="135" y="350"/>
                    <a:pt x="135" y="350"/>
                  </a:cubicBezTo>
                  <a:cubicBezTo>
                    <a:pt x="13" y="342"/>
                    <a:pt x="13" y="342"/>
                    <a:pt x="13" y="342"/>
                  </a:cubicBezTo>
                  <a:cubicBezTo>
                    <a:pt x="13" y="342"/>
                    <a:pt x="0" y="68"/>
                    <a:pt x="99" y="46"/>
                  </a:cubicBezTo>
                  <a:close/>
                </a:path>
              </a:pathLst>
            </a:custGeom>
            <a:solidFill>
              <a:srgbClr val="FFF8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1474" y="1781"/>
              <a:ext cx="129" cy="219"/>
            </a:xfrm>
            <a:custGeom>
              <a:avLst/>
              <a:gdLst>
                <a:gd name="T0" fmla="*/ 0 w 107"/>
                <a:gd name="T1" fmla="*/ 0 h 182"/>
                <a:gd name="T2" fmla="*/ 0 w 107"/>
                <a:gd name="T3" fmla="*/ 147 h 182"/>
                <a:gd name="T4" fmla="*/ 53 w 107"/>
                <a:gd name="T5" fmla="*/ 181 h 182"/>
                <a:gd name="T6" fmla="*/ 107 w 107"/>
                <a:gd name="T7" fmla="*/ 147 h 182"/>
                <a:gd name="T8" fmla="*/ 107 w 107"/>
                <a:gd name="T9" fmla="*/ 0 h 182"/>
                <a:gd name="T10" fmla="*/ 0 w 107"/>
                <a:gd name="T1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182">
                  <a:moveTo>
                    <a:pt x="0" y="0"/>
                  </a:moveTo>
                  <a:cubicBezTo>
                    <a:pt x="0" y="147"/>
                    <a:pt x="0" y="147"/>
                    <a:pt x="0" y="147"/>
                  </a:cubicBezTo>
                  <a:cubicBezTo>
                    <a:pt x="0" y="147"/>
                    <a:pt x="7" y="180"/>
                    <a:pt x="53" y="181"/>
                  </a:cubicBezTo>
                  <a:cubicBezTo>
                    <a:pt x="105" y="182"/>
                    <a:pt x="107" y="147"/>
                    <a:pt x="107" y="147"/>
                  </a:cubicBezTo>
                  <a:cubicBezTo>
                    <a:pt x="107" y="0"/>
                    <a:pt x="107" y="0"/>
                    <a:pt x="10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1020" y="1004"/>
              <a:ext cx="1094" cy="533"/>
            </a:xfrm>
            <a:custGeom>
              <a:avLst/>
              <a:gdLst>
                <a:gd name="T0" fmla="*/ 184 w 910"/>
                <a:gd name="T1" fmla="*/ 443 h 443"/>
                <a:gd name="T2" fmla="*/ 79 w 910"/>
                <a:gd name="T3" fmla="*/ 443 h 443"/>
                <a:gd name="T4" fmla="*/ 1 w 910"/>
                <a:gd name="T5" fmla="*/ 139 h 443"/>
                <a:gd name="T6" fmla="*/ 329 w 910"/>
                <a:gd name="T7" fmla="*/ 35 h 443"/>
                <a:gd name="T8" fmla="*/ 789 w 910"/>
                <a:gd name="T9" fmla="*/ 40 h 443"/>
                <a:gd name="T10" fmla="*/ 860 w 910"/>
                <a:gd name="T11" fmla="*/ 237 h 443"/>
                <a:gd name="T12" fmla="*/ 791 w 910"/>
                <a:gd name="T13" fmla="*/ 443 h 443"/>
                <a:gd name="T14" fmla="*/ 184 w 910"/>
                <a:gd name="T15" fmla="*/ 44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0" h="443">
                  <a:moveTo>
                    <a:pt x="184" y="443"/>
                  </a:moveTo>
                  <a:cubicBezTo>
                    <a:pt x="79" y="443"/>
                    <a:pt x="79" y="443"/>
                    <a:pt x="79" y="443"/>
                  </a:cubicBezTo>
                  <a:cubicBezTo>
                    <a:pt x="79" y="443"/>
                    <a:pt x="0" y="278"/>
                    <a:pt x="1" y="139"/>
                  </a:cubicBezTo>
                  <a:cubicBezTo>
                    <a:pt x="3" y="0"/>
                    <a:pt x="205" y="35"/>
                    <a:pt x="329" y="35"/>
                  </a:cubicBezTo>
                  <a:cubicBezTo>
                    <a:pt x="453" y="35"/>
                    <a:pt x="726" y="16"/>
                    <a:pt x="789" y="40"/>
                  </a:cubicBezTo>
                  <a:cubicBezTo>
                    <a:pt x="851" y="64"/>
                    <a:pt x="910" y="104"/>
                    <a:pt x="860" y="237"/>
                  </a:cubicBezTo>
                  <a:cubicBezTo>
                    <a:pt x="810" y="371"/>
                    <a:pt x="791" y="443"/>
                    <a:pt x="791" y="443"/>
                  </a:cubicBezTo>
                  <a:lnTo>
                    <a:pt x="184" y="443"/>
                  </a:lnTo>
                  <a:close/>
                </a:path>
              </a:pathLst>
            </a:custGeom>
            <a:solidFill>
              <a:srgbClr val="1D1E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1205" y="1252"/>
              <a:ext cx="681" cy="608"/>
            </a:xfrm>
            <a:custGeom>
              <a:avLst/>
              <a:gdLst>
                <a:gd name="T0" fmla="*/ 566 w 566"/>
                <a:gd name="T1" fmla="*/ 413 h 506"/>
                <a:gd name="T2" fmla="*/ 482 w 566"/>
                <a:gd name="T3" fmla="*/ 506 h 506"/>
                <a:gd name="T4" fmla="*/ 84 w 566"/>
                <a:gd name="T5" fmla="*/ 506 h 506"/>
                <a:gd name="T6" fmla="*/ 0 w 566"/>
                <a:gd name="T7" fmla="*/ 413 h 506"/>
                <a:gd name="T8" fmla="*/ 0 w 566"/>
                <a:gd name="T9" fmla="*/ 93 h 506"/>
                <a:gd name="T10" fmla="*/ 84 w 566"/>
                <a:gd name="T11" fmla="*/ 0 h 506"/>
                <a:gd name="T12" fmla="*/ 482 w 566"/>
                <a:gd name="T13" fmla="*/ 0 h 506"/>
                <a:gd name="T14" fmla="*/ 566 w 566"/>
                <a:gd name="T15" fmla="*/ 93 h 506"/>
                <a:gd name="T16" fmla="*/ 566 w 566"/>
                <a:gd name="T17" fmla="*/ 413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6" h="506">
                  <a:moveTo>
                    <a:pt x="566" y="413"/>
                  </a:moveTo>
                  <a:cubicBezTo>
                    <a:pt x="566" y="464"/>
                    <a:pt x="528" y="506"/>
                    <a:pt x="482" y="506"/>
                  </a:cubicBezTo>
                  <a:cubicBezTo>
                    <a:pt x="84" y="506"/>
                    <a:pt x="84" y="506"/>
                    <a:pt x="84" y="506"/>
                  </a:cubicBezTo>
                  <a:cubicBezTo>
                    <a:pt x="38" y="506"/>
                    <a:pt x="0" y="464"/>
                    <a:pt x="0" y="41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41"/>
                    <a:pt x="38" y="0"/>
                    <a:pt x="84" y="0"/>
                  </a:cubicBezTo>
                  <a:cubicBezTo>
                    <a:pt x="482" y="0"/>
                    <a:pt x="482" y="0"/>
                    <a:pt x="482" y="0"/>
                  </a:cubicBezTo>
                  <a:cubicBezTo>
                    <a:pt x="528" y="0"/>
                    <a:pt x="566" y="41"/>
                    <a:pt x="566" y="93"/>
                  </a:cubicBezTo>
                  <a:lnTo>
                    <a:pt x="566" y="413"/>
                  </a:lnTo>
                  <a:close/>
                </a:path>
              </a:pathLst>
            </a:cu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Oval 99"/>
            <p:cNvSpPr>
              <a:spLocks noChangeArrowheads="1"/>
            </p:cNvSpPr>
            <p:nvPr/>
          </p:nvSpPr>
          <p:spPr bwMode="auto">
            <a:xfrm>
              <a:off x="1117" y="1474"/>
              <a:ext cx="131" cy="132"/>
            </a:xfrm>
            <a:prstGeom prst="ellipse">
              <a:avLst/>
            </a:pr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Oval 100"/>
            <p:cNvSpPr>
              <a:spLocks noChangeArrowheads="1"/>
            </p:cNvSpPr>
            <p:nvPr/>
          </p:nvSpPr>
          <p:spPr bwMode="auto">
            <a:xfrm>
              <a:off x="1840" y="1472"/>
              <a:ext cx="131" cy="131"/>
            </a:xfrm>
            <a:prstGeom prst="ellipse">
              <a:avLst/>
            </a:prstGeom>
            <a:solidFill>
              <a:srgbClr val="F5C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Oval 101"/>
            <p:cNvSpPr>
              <a:spLocks noChangeArrowheads="1"/>
            </p:cNvSpPr>
            <p:nvPr/>
          </p:nvSpPr>
          <p:spPr bwMode="auto">
            <a:xfrm>
              <a:off x="1316" y="1422"/>
              <a:ext cx="85" cy="85"/>
            </a:xfrm>
            <a:prstGeom prst="ellipse">
              <a:avLst/>
            </a:pr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Oval 102"/>
            <p:cNvSpPr>
              <a:spLocks noChangeArrowheads="1"/>
            </p:cNvSpPr>
            <p:nvPr/>
          </p:nvSpPr>
          <p:spPr bwMode="auto">
            <a:xfrm>
              <a:off x="1679" y="1422"/>
              <a:ext cx="85" cy="85"/>
            </a:xfrm>
            <a:prstGeom prst="ellipse">
              <a:avLst/>
            </a:pr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1498" y="1465"/>
              <a:ext cx="111" cy="138"/>
            </a:xfrm>
            <a:custGeom>
              <a:avLst/>
              <a:gdLst>
                <a:gd name="T0" fmla="*/ 47 w 111"/>
                <a:gd name="T1" fmla="*/ 0 h 138"/>
                <a:gd name="T2" fmla="*/ 0 w 111"/>
                <a:gd name="T3" fmla="*/ 138 h 138"/>
                <a:gd name="T4" fmla="*/ 111 w 111"/>
                <a:gd name="T5" fmla="*/ 138 h 138"/>
                <a:gd name="T6" fmla="*/ 47 w 111"/>
                <a:gd name="T7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138">
                  <a:moveTo>
                    <a:pt x="47" y="0"/>
                  </a:moveTo>
                  <a:lnTo>
                    <a:pt x="0" y="138"/>
                  </a:lnTo>
                  <a:lnTo>
                    <a:pt x="111" y="138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E0B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1372" y="1681"/>
              <a:ext cx="355" cy="125"/>
            </a:xfrm>
            <a:custGeom>
              <a:avLst/>
              <a:gdLst>
                <a:gd name="T0" fmla="*/ 0 w 295"/>
                <a:gd name="T1" fmla="*/ 52 h 104"/>
                <a:gd name="T2" fmla="*/ 295 w 295"/>
                <a:gd name="T3" fmla="*/ 0 h 104"/>
                <a:gd name="T4" fmla="*/ 295 w 295"/>
                <a:gd name="T5" fmla="*/ 95 h 104"/>
                <a:gd name="T6" fmla="*/ 0 w 295"/>
                <a:gd name="T7" fmla="*/ 104 h 104"/>
                <a:gd name="T8" fmla="*/ 0 w 295"/>
                <a:gd name="T9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104">
                  <a:moveTo>
                    <a:pt x="0" y="52"/>
                  </a:moveTo>
                  <a:cubicBezTo>
                    <a:pt x="0" y="52"/>
                    <a:pt x="184" y="53"/>
                    <a:pt x="295" y="0"/>
                  </a:cubicBezTo>
                  <a:cubicBezTo>
                    <a:pt x="295" y="95"/>
                    <a:pt x="295" y="95"/>
                    <a:pt x="295" y="95"/>
                  </a:cubicBezTo>
                  <a:cubicBezTo>
                    <a:pt x="0" y="104"/>
                    <a:pt x="0" y="104"/>
                    <a:pt x="0" y="104"/>
                  </a:cubicBezTo>
                  <a:lnTo>
                    <a:pt x="0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Rectangle 105"/>
            <p:cNvSpPr>
              <a:spLocks noChangeArrowheads="1"/>
            </p:cNvSpPr>
            <p:nvPr/>
          </p:nvSpPr>
          <p:spPr bwMode="auto">
            <a:xfrm>
              <a:off x="1429" y="1672"/>
              <a:ext cx="6" cy="169"/>
            </a:xfrm>
            <a:prstGeom prst="rect">
              <a:avLst/>
            </a:prstGeom>
            <a:solidFill>
              <a:srgbClr val="DC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Rectangle 106"/>
            <p:cNvSpPr>
              <a:spLocks noChangeArrowheads="1"/>
            </p:cNvSpPr>
            <p:nvPr/>
          </p:nvSpPr>
          <p:spPr bwMode="auto">
            <a:xfrm>
              <a:off x="1507" y="1672"/>
              <a:ext cx="6" cy="169"/>
            </a:xfrm>
            <a:prstGeom prst="rect">
              <a:avLst/>
            </a:prstGeom>
            <a:solidFill>
              <a:srgbClr val="DC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8" name="Rectangle 107"/>
            <p:cNvSpPr>
              <a:spLocks noChangeArrowheads="1"/>
            </p:cNvSpPr>
            <p:nvPr/>
          </p:nvSpPr>
          <p:spPr bwMode="auto">
            <a:xfrm>
              <a:off x="1586" y="1672"/>
              <a:ext cx="6" cy="169"/>
            </a:xfrm>
            <a:prstGeom prst="rect">
              <a:avLst/>
            </a:prstGeom>
            <a:solidFill>
              <a:srgbClr val="DC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9" name="Rectangle 108"/>
            <p:cNvSpPr>
              <a:spLocks noChangeArrowheads="1"/>
            </p:cNvSpPr>
            <p:nvPr/>
          </p:nvSpPr>
          <p:spPr bwMode="auto">
            <a:xfrm>
              <a:off x="1666" y="1672"/>
              <a:ext cx="6" cy="169"/>
            </a:xfrm>
            <a:prstGeom prst="rect">
              <a:avLst/>
            </a:prstGeom>
            <a:solidFill>
              <a:srgbClr val="DC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1356" y="1751"/>
              <a:ext cx="415" cy="25"/>
            </a:xfrm>
            <a:custGeom>
              <a:avLst/>
              <a:gdLst>
                <a:gd name="T0" fmla="*/ 415 w 415"/>
                <a:gd name="T1" fmla="*/ 0 h 25"/>
                <a:gd name="T2" fmla="*/ 0 w 415"/>
                <a:gd name="T3" fmla="*/ 20 h 25"/>
                <a:gd name="T4" fmla="*/ 0 w 415"/>
                <a:gd name="T5" fmla="*/ 25 h 25"/>
                <a:gd name="T6" fmla="*/ 415 w 415"/>
                <a:gd name="T7" fmla="*/ 5 h 25"/>
                <a:gd name="T8" fmla="*/ 415 w 415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5" h="25">
                  <a:moveTo>
                    <a:pt x="415" y="0"/>
                  </a:moveTo>
                  <a:lnTo>
                    <a:pt x="0" y="20"/>
                  </a:lnTo>
                  <a:lnTo>
                    <a:pt x="0" y="25"/>
                  </a:lnTo>
                  <a:lnTo>
                    <a:pt x="415" y="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DC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1372" y="1681"/>
              <a:ext cx="355" cy="125"/>
            </a:xfrm>
            <a:custGeom>
              <a:avLst/>
              <a:gdLst>
                <a:gd name="T0" fmla="*/ 0 w 295"/>
                <a:gd name="T1" fmla="*/ 52 h 104"/>
                <a:gd name="T2" fmla="*/ 295 w 295"/>
                <a:gd name="T3" fmla="*/ 0 h 104"/>
                <a:gd name="T4" fmla="*/ 295 w 295"/>
                <a:gd name="T5" fmla="*/ 95 h 104"/>
                <a:gd name="T6" fmla="*/ 0 w 295"/>
                <a:gd name="T7" fmla="*/ 104 h 104"/>
                <a:gd name="T8" fmla="*/ 0 w 295"/>
                <a:gd name="T9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104">
                  <a:moveTo>
                    <a:pt x="0" y="52"/>
                  </a:moveTo>
                  <a:cubicBezTo>
                    <a:pt x="0" y="52"/>
                    <a:pt x="184" y="53"/>
                    <a:pt x="295" y="0"/>
                  </a:cubicBezTo>
                  <a:cubicBezTo>
                    <a:pt x="295" y="95"/>
                    <a:pt x="295" y="95"/>
                    <a:pt x="295" y="95"/>
                  </a:cubicBezTo>
                  <a:cubicBezTo>
                    <a:pt x="0" y="104"/>
                    <a:pt x="0" y="104"/>
                    <a:pt x="0" y="104"/>
                  </a:cubicBezTo>
                  <a:lnTo>
                    <a:pt x="0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1247" y="1364"/>
              <a:ext cx="83" cy="84"/>
            </a:xfrm>
            <a:custGeom>
              <a:avLst/>
              <a:gdLst>
                <a:gd name="T0" fmla="*/ 7 w 69"/>
                <a:gd name="T1" fmla="*/ 70 h 70"/>
                <a:gd name="T2" fmla="*/ 2 w 69"/>
                <a:gd name="T3" fmla="*/ 68 h 70"/>
                <a:gd name="T4" fmla="*/ 2 w 69"/>
                <a:gd name="T5" fmla="*/ 60 h 70"/>
                <a:gd name="T6" fmla="*/ 59 w 69"/>
                <a:gd name="T7" fmla="*/ 3 h 70"/>
                <a:gd name="T8" fmla="*/ 67 w 69"/>
                <a:gd name="T9" fmla="*/ 3 h 70"/>
                <a:gd name="T10" fmla="*/ 67 w 69"/>
                <a:gd name="T11" fmla="*/ 11 h 70"/>
                <a:gd name="T12" fmla="*/ 11 w 69"/>
                <a:gd name="T13" fmla="*/ 68 h 70"/>
                <a:gd name="T14" fmla="*/ 7 w 69"/>
                <a:gd name="T1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70">
                  <a:moveTo>
                    <a:pt x="7" y="70"/>
                  </a:moveTo>
                  <a:cubicBezTo>
                    <a:pt x="5" y="70"/>
                    <a:pt x="4" y="69"/>
                    <a:pt x="2" y="68"/>
                  </a:cubicBezTo>
                  <a:cubicBezTo>
                    <a:pt x="0" y="66"/>
                    <a:pt x="0" y="62"/>
                    <a:pt x="2" y="60"/>
                  </a:cubicBezTo>
                  <a:cubicBezTo>
                    <a:pt x="59" y="3"/>
                    <a:pt x="59" y="3"/>
                    <a:pt x="59" y="3"/>
                  </a:cubicBezTo>
                  <a:cubicBezTo>
                    <a:pt x="61" y="0"/>
                    <a:pt x="65" y="0"/>
                    <a:pt x="67" y="3"/>
                  </a:cubicBezTo>
                  <a:cubicBezTo>
                    <a:pt x="69" y="5"/>
                    <a:pt x="69" y="9"/>
                    <a:pt x="67" y="11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0" y="69"/>
                    <a:pt x="8" y="70"/>
                    <a:pt x="7" y="70"/>
                  </a:cubicBezTo>
                  <a:close/>
                </a:path>
              </a:pathLst>
            </a:cu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1753" y="1364"/>
              <a:ext cx="85" cy="84"/>
            </a:xfrm>
            <a:custGeom>
              <a:avLst/>
              <a:gdLst>
                <a:gd name="T0" fmla="*/ 63 w 70"/>
                <a:gd name="T1" fmla="*/ 70 h 70"/>
                <a:gd name="T2" fmla="*/ 67 w 70"/>
                <a:gd name="T3" fmla="*/ 68 h 70"/>
                <a:gd name="T4" fmla="*/ 67 w 70"/>
                <a:gd name="T5" fmla="*/ 60 h 70"/>
                <a:gd name="T6" fmla="*/ 11 w 70"/>
                <a:gd name="T7" fmla="*/ 3 h 70"/>
                <a:gd name="T8" fmla="*/ 3 w 70"/>
                <a:gd name="T9" fmla="*/ 3 h 70"/>
                <a:gd name="T10" fmla="*/ 3 w 70"/>
                <a:gd name="T11" fmla="*/ 11 h 70"/>
                <a:gd name="T12" fmla="*/ 59 w 70"/>
                <a:gd name="T13" fmla="*/ 68 h 70"/>
                <a:gd name="T14" fmla="*/ 63 w 70"/>
                <a:gd name="T1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70">
                  <a:moveTo>
                    <a:pt x="63" y="70"/>
                  </a:moveTo>
                  <a:cubicBezTo>
                    <a:pt x="65" y="70"/>
                    <a:pt x="66" y="69"/>
                    <a:pt x="67" y="68"/>
                  </a:cubicBezTo>
                  <a:cubicBezTo>
                    <a:pt x="70" y="66"/>
                    <a:pt x="70" y="62"/>
                    <a:pt x="67" y="60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9" y="0"/>
                    <a:pt x="5" y="0"/>
                    <a:pt x="3" y="3"/>
                  </a:cubicBezTo>
                  <a:cubicBezTo>
                    <a:pt x="0" y="5"/>
                    <a:pt x="0" y="9"/>
                    <a:pt x="3" y="11"/>
                  </a:cubicBezTo>
                  <a:cubicBezTo>
                    <a:pt x="59" y="68"/>
                    <a:pt x="59" y="68"/>
                    <a:pt x="59" y="68"/>
                  </a:cubicBezTo>
                  <a:cubicBezTo>
                    <a:pt x="60" y="69"/>
                    <a:pt x="62" y="70"/>
                    <a:pt x="63" y="70"/>
                  </a:cubicBezTo>
                  <a:close/>
                </a:path>
              </a:pathLst>
            </a:custGeom>
            <a:solidFill>
              <a:srgbClr val="3430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2643" y="2719"/>
              <a:ext cx="95" cy="486"/>
            </a:xfrm>
            <a:custGeom>
              <a:avLst/>
              <a:gdLst>
                <a:gd name="T0" fmla="*/ 0 w 79"/>
                <a:gd name="T1" fmla="*/ 11 h 404"/>
                <a:gd name="T2" fmla="*/ 0 w 79"/>
                <a:gd name="T3" fmla="*/ 365 h 404"/>
                <a:gd name="T4" fmla="*/ 40 w 79"/>
                <a:gd name="T5" fmla="*/ 404 h 404"/>
                <a:gd name="T6" fmla="*/ 69 w 79"/>
                <a:gd name="T7" fmla="*/ 377 h 404"/>
                <a:gd name="T8" fmla="*/ 79 w 79"/>
                <a:gd name="T9" fmla="*/ 0 h 404"/>
                <a:gd name="T10" fmla="*/ 0 w 79"/>
                <a:gd name="T11" fmla="*/ 11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404">
                  <a:moveTo>
                    <a:pt x="0" y="11"/>
                  </a:moveTo>
                  <a:cubicBezTo>
                    <a:pt x="0" y="365"/>
                    <a:pt x="0" y="365"/>
                    <a:pt x="0" y="365"/>
                  </a:cubicBezTo>
                  <a:cubicBezTo>
                    <a:pt x="0" y="365"/>
                    <a:pt x="0" y="404"/>
                    <a:pt x="40" y="404"/>
                  </a:cubicBezTo>
                  <a:cubicBezTo>
                    <a:pt x="71" y="404"/>
                    <a:pt x="69" y="377"/>
                    <a:pt x="69" y="377"/>
                  </a:cubicBezTo>
                  <a:cubicBezTo>
                    <a:pt x="79" y="0"/>
                    <a:pt x="79" y="0"/>
                    <a:pt x="79" y="0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rgbClr val="F9D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09" y="2719"/>
              <a:ext cx="95" cy="486"/>
            </a:xfrm>
            <a:custGeom>
              <a:avLst/>
              <a:gdLst>
                <a:gd name="T0" fmla="*/ 79 w 79"/>
                <a:gd name="T1" fmla="*/ 11 h 404"/>
                <a:gd name="T2" fmla="*/ 79 w 79"/>
                <a:gd name="T3" fmla="*/ 365 h 404"/>
                <a:gd name="T4" fmla="*/ 39 w 79"/>
                <a:gd name="T5" fmla="*/ 404 h 404"/>
                <a:gd name="T6" fmla="*/ 10 w 79"/>
                <a:gd name="T7" fmla="*/ 377 h 404"/>
                <a:gd name="T8" fmla="*/ 0 w 79"/>
                <a:gd name="T9" fmla="*/ 0 h 404"/>
                <a:gd name="T10" fmla="*/ 79 w 79"/>
                <a:gd name="T11" fmla="*/ 11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404">
                  <a:moveTo>
                    <a:pt x="79" y="11"/>
                  </a:moveTo>
                  <a:cubicBezTo>
                    <a:pt x="79" y="365"/>
                    <a:pt x="79" y="365"/>
                    <a:pt x="79" y="365"/>
                  </a:cubicBezTo>
                  <a:cubicBezTo>
                    <a:pt x="79" y="365"/>
                    <a:pt x="79" y="404"/>
                    <a:pt x="39" y="404"/>
                  </a:cubicBezTo>
                  <a:cubicBezTo>
                    <a:pt x="8" y="404"/>
                    <a:pt x="10" y="377"/>
                    <a:pt x="10" y="37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79" y="11"/>
                  </a:lnTo>
                  <a:close/>
                </a:path>
              </a:pathLst>
            </a:custGeom>
            <a:solidFill>
              <a:srgbClr val="F9D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3004" y="3851"/>
              <a:ext cx="216" cy="47"/>
            </a:xfrm>
            <a:custGeom>
              <a:avLst/>
              <a:gdLst>
                <a:gd name="T0" fmla="*/ 161 w 179"/>
                <a:gd name="T1" fmla="*/ 1 h 39"/>
                <a:gd name="T2" fmla="*/ 175 w 179"/>
                <a:gd name="T3" fmla="*/ 16 h 39"/>
                <a:gd name="T4" fmla="*/ 171 w 179"/>
                <a:gd name="T5" fmla="*/ 39 h 39"/>
                <a:gd name="T6" fmla="*/ 6 w 179"/>
                <a:gd name="T7" fmla="*/ 34 h 39"/>
                <a:gd name="T8" fmla="*/ 2 w 179"/>
                <a:gd name="T9" fmla="*/ 9 h 39"/>
                <a:gd name="T10" fmla="*/ 17 w 179"/>
                <a:gd name="T11" fmla="*/ 0 h 39"/>
                <a:gd name="T12" fmla="*/ 161 w 179"/>
                <a:gd name="T13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9" h="39">
                  <a:moveTo>
                    <a:pt x="161" y="1"/>
                  </a:moveTo>
                  <a:cubicBezTo>
                    <a:pt x="175" y="16"/>
                    <a:pt x="175" y="16"/>
                    <a:pt x="175" y="16"/>
                  </a:cubicBezTo>
                  <a:cubicBezTo>
                    <a:pt x="175" y="16"/>
                    <a:pt x="179" y="38"/>
                    <a:pt x="171" y="39"/>
                  </a:cubicBezTo>
                  <a:cubicBezTo>
                    <a:pt x="170" y="39"/>
                    <a:pt x="14" y="37"/>
                    <a:pt x="6" y="34"/>
                  </a:cubicBezTo>
                  <a:cubicBezTo>
                    <a:pt x="0" y="31"/>
                    <a:pt x="2" y="9"/>
                    <a:pt x="2" y="9"/>
                  </a:cubicBezTo>
                  <a:cubicBezTo>
                    <a:pt x="17" y="0"/>
                    <a:pt x="17" y="0"/>
                    <a:pt x="17" y="0"/>
                  </a:cubicBezTo>
                  <a:lnTo>
                    <a:pt x="161" y="1"/>
                  </a:lnTo>
                  <a:close/>
                </a:path>
              </a:pathLst>
            </a:custGeom>
            <a:solidFill>
              <a:srgbClr val="4432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2991" y="3362"/>
              <a:ext cx="238" cy="508"/>
            </a:xfrm>
            <a:custGeom>
              <a:avLst/>
              <a:gdLst>
                <a:gd name="T0" fmla="*/ 63 w 198"/>
                <a:gd name="T1" fmla="*/ 6 h 422"/>
                <a:gd name="T2" fmla="*/ 61 w 198"/>
                <a:gd name="T3" fmla="*/ 350 h 422"/>
                <a:gd name="T4" fmla="*/ 180 w 198"/>
                <a:gd name="T5" fmla="*/ 367 h 422"/>
                <a:gd name="T6" fmla="*/ 186 w 198"/>
                <a:gd name="T7" fmla="*/ 422 h 422"/>
                <a:gd name="T8" fmla="*/ 13 w 198"/>
                <a:gd name="T9" fmla="*/ 415 h 422"/>
                <a:gd name="T10" fmla="*/ 0 w 198"/>
                <a:gd name="T11" fmla="*/ 0 h 422"/>
                <a:gd name="T12" fmla="*/ 63 w 198"/>
                <a:gd name="T13" fmla="*/ 6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8" h="422">
                  <a:moveTo>
                    <a:pt x="63" y="6"/>
                  </a:moveTo>
                  <a:cubicBezTo>
                    <a:pt x="61" y="350"/>
                    <a:pt x="61" y="350"/>
                    <a:pt x="61" y="350"/>
                  </a:cubicBezTo>
                  <a:cubicBezTo>
                    <a:pt x="61" y="350"/>
                    <a:pt x="162" y="332"/>
                    <a:pt x="180" y="367"/>
                  </a:cubicBezTo>
                  <a:cubicBezTo>
                    <a:pt x="198" y="402"/>
                    <a:pt x="186" y="422"/>
                    <a:pt x="186" y="422"/>
                  </a:cubicBezTo>
                  <a:cubicBezTo>
                    <a:pt x="13" y="415"/>
                    <a:pt x="13" y="415"/>
                    <a:pt x="13" y="41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63" y="6"/>
                  </a:lnTo>
                  <a:close/>
                </a:path>
              </a:pathLst>
            </a:custGeom>
            <a:solidFill>
              <a:srgbClr val="F9D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2983" y="3760"/>
              <a:ext cx="281" cy="134"/>
            </a:xfrm>
            <a:custGeom>
              <a:avLst/>
              <a:gdLst>
                <a:gd name="T0" fmla="*/ 193 w 234"/>
                <a:gd name="T1" fmla="*/ 91 h 111"/>
                <a:gd name="T2" fmla="*/ 107 w 234"/>
                <a:gd name="T3" fmla="*/ 104 h 111"/>
                <a:gd name="T4" fmla="*/ 82 w 234"/>
                <a:gd name="T5" fmla="*/ 99 h 111"/>
                <a:gd name="T6" fmla="*/ 19 w 234"/>
                <a:gd name="T7" fmla="*/ 67 h 111"/>
                <a:gd name="T8" fmla="*/ 68 w 234"/>
                <a:gd name="T9" fmla="*/ 19 h 111"/>
                <a:gd name="T10" fmla="*/ 193 w 234"/>
                <a:gd name="T11" fmla="*/ 9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4" h="111">
                  <a:moveTo>
                    <a:pt x="193" y="91"/>
                  </a:moveTo>
                  <a:cubicBezTo>
                    <a:pt x="193" y="91"/>
                    <a:pt x="168" y="104"/>
                    <a:pt x="107" y="104"/>
                  </a:cubicBezTo>
                  <a:cubicBezTo>
                    <a:pt x="82" y="99"/>
                    <a:pt x="82" y="99"/>
                    <a:pt x="82" y="99"/>
                  </a:cubicBezTo>
                  <a:cubicBezTo>
                    <a:pt x="80" y="106"/>
                    <a:pt x="0" y="111"/>
                    <a:pt x="19" y="67"/>
                  </a:cubicBezTo>
                  <a:cubicBezTo>
                    <a:pt x="28" y="46"/>
                    <a:pt x="64" y="20"/>
                    <a:pt x="68" y="19"/>
                  </a:cubicBezTo>
                  <a:cubicBezTo>
                    <a:pt x="109" y="1"/>
                    <a:pt x="234" y="0"/>
                    <a:pt x="193" y="91"/>
                  </a:cubicBezTo>
                  <a:close/>
                </a:path>
              </a:pathLst>
            </a:custGeom>
            <a:solidFill>
              <a:srgbClr val="4432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2643" y="3847"/>
              <a:ext cx="216" cy="49"/>
            </a:xfrm>
            <a:custGeom>
              <a:avLst/>
              <a:gdLst>
                <a:gd name="T0" fmla="*/ 17 w 179"/>
                <a:gd name="T1" fmla="*/ 3 h 41"/>
                <a:gd name="T2" fmla="*/ 4 w 179"/>
                <a:gd name="T3" fmla="*/ 18 h 41"/>
                <a:gd name="T4" fmla="*/ 8 w 179"/>
                <a:gd name="T5" fmla="*/ 41 h 41"/>
                <a:gd name="T6" fmla="*/ 173 w 179"/>
                <a:gd name="T7" fmla="*/ 34 h 41"/>
                <a:gd name="T8" fmla="*/ 177 w 179"/>
                <a:gd name="T9" fmla="*/ 9 h 41"/>
                <a:gd name="T10" fmla="*/ 162 w 179"/>
                <a:gd name="T11" fmla="*/ 0 h 41"/>
                <a:gd name="T12" fmla="*/ 17 w 179"/>
                <a:gd name="T13" fmla="*/ 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9" h="41">
                  <a:moveTo>
                    <a:pt x="17" y="3"/>
                  </a:move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0" y="40"/>
                    <a:pt x="8" y="41"/>
                  </a:cubicBezTo>
                  <a:cubicBezTo>
                    <a:pt x="9" y="41"/>
                    <a:pt x="166" y="37"/>
                    <a:pt x="173" y="34"/>
                  </a:cubicBezTo>
                  <a:cubicBezTo>
                    <a:pt x="179" y="31"/>
                    <a:pt x="177" y="9"/>
                    <a:pt x="177" y="9"/>
                  </a:cubicBezTo>
                  <a:cubicBezTo>
                    <a:pt x="162" y="0"/>
                    <a:pt x="162" y="0"/>
                    <a:pt x="162" y="0"/>
                  </a:cubicBezTo>
                  <a:lnTo>
                    <a:pt x="17" y="3"/>
                  </a:lnTo>
                  <a:close/>
                </a:path>
              </a:pathLst>
            </a:custGeom>
            <a:solidFill>
              <a:srgbClr val="4432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0" name="Freeform 119"/>
            <p:cNvSpPr>
              <a:spLocks/>
            </p:cNvSpPr>
            <p:nvPr/>
          </p:nvSpPr>
          <p:spPr bwMode="auto">
            <a:xfrm>
              <a:off x="2633" y="3359"/>
              <a:ext cx="234" cy="510"/>
            </a:xfrm>
            <a:custGeom>
              <a:avLst/>
              <a:gdLst>
                <a:gd name="T0" fmla="*/ 132 w 195"/>
                <a:gd name="T1" fmla="*/ 6 h 424"/>
                <a:gd name="T2" fmla="*/ 137 w 195"/>
                <a:gd name="T3" fmla="*/ 350 h 424"/>
                <a:gd name="T4" fmla="*/ 18 w 195"/>
                <a:gd name="T5" fmla="*/ 368 h 424"/>
                <a:gd name="T6" fmla="*/ 13 w 195"/>
                <a:gd name="T7" fmla="*/ 424 h 424"/>
                <a:gd name="T8" fmla="*/ 186 w 195"/>
                <a:gd name="T9" fmla="*/ 415 h 424"/>
                <a:gd name="T10" fmla="*/ 195 w 195"/>
                <a:gd name="T11" fmla="*/ 0 h 424"/>
                <a:gd name="T12" fmla="*/ 132 w 195"/>
                <a:gd name="T13" fmla="*/ 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424">
                  <a:moveTo>
                    <a:pt x="132" y="6"/>
                  </a:moveTo>
                  <a:cubicBezTo>
                    <a:pt x="137" y="350"/>
                    <a:pt x="137" y="350"/>
                    <a:pt x="137" y="350"/>
                  </a:cubicBezTo>
                  <a:cubicBezTo>
                    <a:pt x="137" y="350"/>
                    <a:pt x="36" y="333"/>
                    <a:pt x="18" y="368"/>
                  </a:cubicBezTo>
                  <a:cubicBezTo>
                    <a:pt x="0" y="403"/>
                    <a:pt x="13" y="424"/>
                    <a:pt x="13" y="424"/>
                  </a:cubicBezTo>
                  <a:cubicBezTo>
                    <a:pt x="186" y="415"/>
                    <a:pt x="186" y="415"/>
                    <a:pt x="186" y="415"/>
                  </a:cubicBezTo>
                  <a:cubicBezTo>
                    <a:pt x="195" y="0"/>
                    <a:pt x="195" y="0"/>
                    <a:pt x="195" y="0"/>
                  </a:cubicBezTo>
                  <a:lnTo>
                    <a:pt x="132" y="6"/>
                  </a:lnTo>
                  <a:close/>
                </a:path>
              </a:pathLst>
            </a:custGeom>
            <a:solidFill>
              <a:srgbClr val="F9D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1" name="Freeform 120"/>
            <p:cNvSpPr>
              <a:spLocks/>
            </p:cNvSpPr>
            <p:nvPr/>
          </p:nvSpPr>
          <p:spPr bwMode="auto">
            <a:xfrm>
              <a:off x="2678" y="3776"/>
              <a:ext cx="92" cy="89"/>
            </a:xfrm>
            <a:custGeom>
              <a:avLst/>
              <a:gdLst>
                <a:gd name="T0" fmla="*/ 0 w 76"/>
                <a:gd name="T1" fmla="*/ 6 h 74"/>
                <a:gd name="T2" fmla="*/ 57 w 76"/>
                <a:gd name="T3" fmla="*/ 74 h 74"/>
                <a:gd name="T4" fmla="*/ 76 w 76"/>
                <a:gd name="T5" fmla="*/ 73 h 74"/>
                <a:gd name="T6" fmla="*/ 57 w 76"/>
                <a:gd name="T7" fmla="*/ 33 h 74"/>
                <a:gd name="T8" fmla="*/ 17 w 76"/>
                <a:gd name="T9" fmla="*/ 0 h 74"/>
                <a:gd name="T10" fmla="*/ 0 w 76"/>
                <a:gd name="T11" fmla="*/ 6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74">
                  <a:moveTo>
                    <a:pt x="0" y="6"/>
                  </a:moveTo>
                  <a:cubicBezTo>
                    <a:pt x="0" y="6"/>
                    <a:pt x="41" y="14"/>
                    <a:pt x="5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1" y="51"/>
                    <a:pt x="57" y="33"/>
                  </a:cubicBezTo>
                  <a:cubicBezTo>
                    <a:pt x="43" y="15"/>
                    <a:pt x="21" y="0"/>
                    <a:pt x="17" y="0"/>
                  </a:cubicBezTo>
                  <a:cubicBezTo>
                    <a:pt x="9" y="1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4432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2698" y="3032"/>
              <a:ext cx="459" cy="481"/>
            </a:xfrm>
            <a:custGeom>
              <a:avLst/>
              <a:gdLst>
                <a:gd name="T0" fmla="*/ 3 w 459"/>
                <a:gd name="T1" fmla="*/ 9 h 481"/>
                <a:gd name="T2" fmla="*/ 0 w 459"/>
                <a:gd name="T3" fmla="*/ 23 h 481"/>
                <a:gd name="T4" fmla="*/ 13 w 459"/>
                <a:gd name="T5" fmla="*/ 481 h 481"/>
                <a:gd name="T6" fmla="*/ 194 w 459"/>
                <a:gd name="T7" fmla="*/ 481 h 481"/>
                <a:gd name="T8" fmla="*/ 200 w 459"/>
                <a:gd name="T9" fmla="*/ 210 h 481"/>
                <a:gd name="T10" fmla="*/ 265 w 459"/>
                <a:gd name="T11" fmla="*/ 210 h 481"/>
                <a:gd name="T12" fmla="*/ 276 w 459"/>
                <a:gd name="T13" fmla="*/ 481 h 481"/>
                <a:gd name="T14" fmla="*/ 459 w 459"/>
                <a:gd name="T15" fmla="*/ 481 h 481"/>
                <a:gd name="T16" fmla="*/ 457 w 459"/>
                <a:gd name="T17" fmla="*/ 23 h 481"/>
                <a:gd name="T18" fmla="*/ 447 w 459"/>
                <a:gd name="T19" fmla="*/ 0 h 481"/>
                <a:gd name="T20" fmla="*/ 3 w 459"/>
                <a:gd name="T21" fmla="*/ 9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9" h="481">
                  <a:moveTo>
                    <a:pt x="3" y="9"/>
                  </a:moveTo>
                  <a:lnTo>
                    <a:pt x="0" y="23"/>
                  </a:lnTo>
                  <a:lnTo>
                    <a:pt x="13" y="481"/>
                  </a:lnTo>
                  <a:lnTo>
                    <a:pt x="194" y="481"/>
                  </a:lnTo>
                  <a:lnTo>
                    <a:pt x="200" y="210"/>
                  </a:lnTo>
                  <a:lnTo>
                    <a:pt x="265" y="210"/>
                  </a:lnTo>
                  <a:lnTo>
                    <a:pt x="276" y="481"/>
                  </a:lnTo>
                  <a:lnTo>
                    <a:pt x="459" y="481"/>
                  </a:lnTo>
                  <a:lnTo>
                    <a:pt x="457" y="23"/>
                  </a:lnTo>
                  <a:lnTo>
                    <a:pt x="447" y="0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4432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Freeform 122"/>
            <p:cNvSpPr>
              <a:spLocks/>
            </p:cNvSpPr>
            <p:nvPr/>
          </p:nvSpPr>
          <p:spPr bwMode="auto">
            <a:xfrm>
              <a:off x="2583" y="2607"/>
              <a:ext cx="143" cy="252"/>
            </a:xfrm>
            <a:custGeom>
              <a:avLst/>
              <a:gdLst>
                <a:gd name="T0" fmla="*/ 125 w 143"/>
                <a:gd name="T1" fmla="*/ 0 h 252"/>
                <a:gd name="T2" fmla="*/ 0 w 143"/>
                <a:gd name="T3" fmla="*/ 196 h 252"/>
                <a:gd name="T4" fmla="*/ 143 w 143"/>
                <a:gd name="T5" fmla="*/ 252 h 252"/>
                <a:gd name="T6" fmla="*/ 125 w 143"/>
                <a:gd name="T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" h="252">
                  <a:moveTo>
                    <a:pt x="125" y="0"/>
                  </a:moveTo>
                  <a:lnTo>
                    <a:pt x="0" y="196"/>
                  </a:lnTo>
                  <a:lnTo>
                    <a:pt x="143" y="252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BF3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3115" y="2593"/>
              <a:ext cx="138" cy="252"/>
            </a:xfrm>
            <a:custGeom>
              <a:avLst/>
              <a:gdLst>
                <a:gd name="T0" fmla="*/ 0 w 138"/>
                <a:gd name="T1" fmla="*/ 0 h 252"/>
                <a:gd name="T2" fmla="*/ 138 w 138"/>
                <a:gd name="T3" fmla="*/ 203 h 252"/>
                <a:gd name="T4" fmla="*/ 0 w 138"/>
                <a:gd name="T5" fmla="*/ 252 h 252"/>
                <a:gd name="T6" fmla="*/ 0 w 138"/>
                <a:gd name="T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" h="252">
                  <a:moveTo>
                    <a:pt x="0" y="0"/>
                  </a:moveTo>
                  <a:lnTo>
                    <a:pt x="138" y="203"/>
                  </a:lnTo>
                  <a:lnTo>
                    <a:pt x="0" y="2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3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5" name="Freeform 124"/>
            <p:cNvSpPr>
              <a:spLocks/>
            </p:cNvSpPr>
            <p:nvPr/>
          </p:nvSpPr>
          <p:spPr bwMode="auto">
            <a:xfrm>
              <a:off x="2692" y="2536"/>
              <a:ext cx="463" cy="519"/>
            </a:xfrm>
            <a:custGeom>
              <a:avLst/>
              <a:gdLst>
                <a:gd name="T0" fmla="*/ 5 w 385"/>
                <a:gd name="T1" fmla="*/ 431 h 431"/>
                <a:gd name="T2" fmla="*/ 385 w 385"/>
                <a:gd name="T3" fmla="*/ 431 h 431"/>
                <a:gd name="T4" fmla="*/ 372 w 385"/>
                <a:gd name="T5" fmla="*/ 93 h 431"/>
                <a:gd name="T6" fmla="*/ 254 w 385"/>
                <a:gd name="T7" fmla="*/ 5 h 431"/>
                <a:gd name="T8" fmla="*/ 180 w 385"/>
                <a:gd name="T9" fmla="*/ 1 h 431"/>
                <a:gd name="T10" fmla="*/ 106 w 385"/>
                <a:gd name="T11" fmla="*/ 8 h 431"/>
                <a:gd name="T12" fmla="*/ 0 w 385"/>
                <a:gd name="T13" fmla="*/ 96 h 431"/>
                <a:gd name="T14" fmla="*/ 5 w 385"/>
                <a:gd name="T15" fmla="*/ 43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5" h="431">
                  <a:moveTo>
                    <a:pt x="5" y="431"/>
                  </a:moveTo>
                  <a:cubicBezTo>
                    <a:pt x="385" y="431"/>
                    <a:pt x="385" y="431"/>
                    <a:pt x="385" y="431"/>
                  </a:cubicBezTo>
                  <a:cubicBezTo>
                    <a:pt x="385" y="431"/>
                    <a:pt x="376" y="139"/>
                    <a:pt x="372" y="93"/>
                  </a:cubicBezTo>
                  <a:cubicBezTo>
                    <a:pt x="369" y="55"/>
                    <a:pt x="342" y="18"/>
                    <a:pt x="254" y="5"/>
                  </a:cubicBezTo>
                  <a:cubicBezTo>
                    <a:pt x="232" y="2"/>
                    <a:pt x="207" y="0"/>
                    <a:pt x="180" y="1"/>
                  </a:cubicBezTo>
                  <a:cubicBezTo>
                    <a:pt x="152" y="1"/>
                    <a:pt x="127" y="4"/>
                    <a:pt x="106" y="8"/>
                  </a:cubicBezTo>
                  <a:cubicBezTo>
                    <a:pt x="20" y="24"/>
                    <a:pt x="0" y="62"/>
                    <a:pt x="0" y="96"/>
                  </a:cubicBezTo>
                  <a:cubicBezTo>
                    <a:pt x="1" y="139"/>
                    <a:pt x="5" y="431"/>
                    <a:pt x="5" y="431"/>
                  </a:cubicBezTo>
                  <a:close/>
                </a:path>
              </a:pathLst>
            </a:custGeom>
            <a:solidFill>
              <a:srgbClr val="D94D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6" name="Freeform 125"/>
            <p:cNvSpPr>
              <a:spLocks/>
            </p:cNvSpPr>
            <p:nvPr/>
          </p:nvSpPr>
          <p:spPr bwMode="auto">
            <a:xfrm>
              <a:off x="2820" y="2535"/>
              <a:ext cx="176" cy="97"/>
            </a:xfrm>
            <a:custGeom>
              <a:avLst/>
              <a:gdLst>
                <a:gd name="T0" fmla="*/ 146 w 146"/>
                <a:gd name="T1" fmla="*/ 6 h 81"/>
                <a:gd name="T2" fmla="*/ 73 w 146"/>
                <a:gd name="T3" fmla="*/ 0 h 81"/>
                <a:gd name="T4" fmla="*/ 0 w 146"/>
                <a:gd name="T5" fmla="*/ 9 h 81"/>
                <a:gd name="T6" fmla="*/ 77 w 146"/>
                <a:gd name="T7" fmla="*/ 81 h 81"/>
                <a:gd name="T8" fmla="*/ 146 w 146"/>
                <a:gd name="T9" fmla="*/ 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81">
                  <a:moveTo>
                    <a:pt x="146" y="6"/>
                  </a:moveTo>
                  <a:cubicBezTo>
                    <a:pt x="129" y="2"/>
                    <a:pt x="100" y="0"/>
                    <a:pt x="73" y="0"/>
                  </a:cubicBezTo>
                  <a:cubicBezTo>
                    <a:pt x="45" y="1"/>
                    <a:pt x="19" y="4"/>
                    <a:pt x="0" y="9"/>
                  </a:cubicBezTo>
                  <a:cubicBezTo>
                    <a:pt x="14" y="24"/>
                    <a:pt x="55" y="81"/>
                    <a:pt x="77" y="81"/>
                  </a:cubicBezTo>
                  <a:cubicBezTo>
                    <a:pt x="99" y="80"/>
                    <a:pt x="129" y="31"/>
                    <a:pt x="146" y="6"/>
                  </a:cubicBezTo>
                  <a:close/>
                </a:path>
              </a:pathLst>
            </a:custGeom>
            <a:solidFill>
              <a:srgbClr val="F9D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Freeform 126"/>
            <p:cNvSpPr>
              <a:spLocks/>
            </p:cNvSpPr>
            <p:nvPr/>
          </p:nvSpPr>
          <p:spPr bwMode="auto">
            <a:xfrm>
              <a:off x="2857" y="2442"/>
              <a:ext cx="100" cy="146"/>
            </a:xfrm>
            <a:custGeom>
              <a:avLst/>
              <a:gdLst>
                <a:gd name="T0" fmla="*/ 83 w 83"/>
                <a:gd name="T1" fmla="*/ 0 h 121"/>
                <a:gd name="T2" fmla="*/ 0 w 83"/>
                <a:gd name="T3" fmla="*/ 0 h 121"/>
                <a:gd name="T4" fmla="*/ 0 w 83"/>
                <a:gd name="T5" fmla="*/ 84 h 121"/>
                <a:gd name="T6" fmla="*/ 42 w 83"/>
                <a:gd name="T7" fmla="*/ 121 h 121"/>
                <a:gd name="T8" fmla="*/ 83 w 83"/>
                <a:gd name="T9" fmla="*/ 84 h 121"/>
                <a:gd name="T10" fmla="*/ 83 w 83"/>
                <a:gd name="T1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21">
                  <a:moveTo>
                    <a:pt x="8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" y="104"/>
                    <a:pt x="20" y="121"/>
                    <a:pt x="42" y="121"/>
                  </a:cubicBezTo>
                  <a:cubicBezTo>
                    <a:pt x="63" y="121"/>
                    <a:pt x="80" y="104"/>
                    <a:pt x="83" y="84"/>
                  </a:cubicBezTo>
                  <a:lnTo>
                    <a:pt x="83" y="0"/>
                  </a:lnTo>
                  <a:close/>
                </a:path>
              </a:pathLst>
            </a:custGeom>
            <a:solidFill>
              <a:srgbClr val="F9D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8" name="Freeform 127"/>
            <p:cNvSpPr>
              <a:spLocks/>
            </p:cNvSpPr>
            <p:nvPr/>
          </p:nvSpPr>
          <p:spPr bwMode="auto">
            <a:xfrm>
              <a:off x="2857" y="2442"/>
              <a:ext cx="100" cy="69"/>
            </a:xfrm>
            <a:custGeom>
              <a:avLst/>
              <a:gdLst>
                <a:gd name="T0" fmla="*/ 83 w 83"/>
                <a:gd name="T1" fmla="*/ 46 h 57"/>
                <a:gd name="T2" fmla="*/ 83 w 83"/>
                <a:gd name="T3" fmla="*/ 0 h 57"/>
                <a:gd name="T4" fmla="*/ 0 w 83"/>
                <a:gd name="T5" fmla="*/ 0 h 57"/>
                <a:gd name="T6" fmla="*/ 0 w 83"/>
                <a:gd name="T7" fmla="*/ 49 h 57"/>
                <a:gd name="T8" fmla="*/ 83 w 83"/>
                <a:gd name="T9" fmla="*/ 4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57">
                  <a:moveTo>
                    <a:pt x="83" y="46"/>
                  </a:moveTo>
                  <a:cubicBezTo>
                    <a:pt x="83" y="0"/>
                    <a:pt x="83" y="0"/>
                    <a:pt x="8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38" y="57"/>
                    <a:pt x="56" y="52"/>
                    <a:pt x="83" y="46"/>
                  </a:cubicBezTo>
                  <a:close/>
                </a:path>
              </a:pathLst>
            </a:custGeom>
            <a:solidFill>
              <a:srgbClr val="E7C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9" name="Freeform 128"/>
            <p:cNvSpPr>
              <a:spLocks/>
            </p:cNvSpPr>
            <p:nvPr/>
          </p:nvSpPr>
          <p:spPr bwMode="auto">
            <a:xfrm>
              <a:off x="2625" y="1640"/>
              <a:ext cx="595" cy="638"/>
            </a:xfrm>
            <a:custGeom>
              <a:avLst/>
              <a:gdLst>
                <a:gd name="T0" fmla="*/ 26 w 494"/>
                <a:gd name="T1" fmla="*/ 530 h 530"/>
                <a:gd name="T2" fmla="*/ 4 w 494"/>
                <a:gd name="T3" fmla="*/ 357 h 530"/>
                <a:gd name="T4" fmla="*/ 26 w 494"/>
                <a:gd name="T5" fmla="*/ 326 h 530"/>
                <a:gd name="T6" fmla="*/ 26 w 494"/>
                <a:gd name="T7" fmla="*/ 239 h 530"/>
                <a:gd name="T8" fmla="*/ 113 w 494"/>
                <a:gd name="T9" fmla="*/ 161 h 530"/>
                <a:gd name="T10" fmla="*/ 259 w 494"/>
                <a:gd name="T11" fmla="*/ 147 h 530"/>
                <a:gd name="T12" fmla="*/ 316 w 494"/>
                <a:gd name="T13" fmla="*/ 64 h 530"/>
                <a:gd name="T14" fmla="*/ 259 w 494"/>
                <a:gd name="T15" fmla="*/ 38 h 530"/>
                <a:gd name="T16" fmla="*/ 310 w 494"/>
                <a:gd name="T17" fmla="*/ 24 h 530"/>
                <a:gd name="T18" fmla="*/ 292 w 494"/>
                <a:gd name="T19" fmla="*/ 3 h 530"/>
                <a:gd name="T20" fmla="*/ 377 w 494"/>
                <a:gd name="T21" fmla="*/ 23 h 530"/>
                <a:gd name="T22" fmla="*/ 485 w 494"/>
                <a:gd name="T23" fmla="*/ 220 h 530"/>
                <a:gd name="T24" fmla="*/ 429 w 494"/>
                <a:gd name="T25" fmla="*/ 363 h 530"/>
                <a:gd name="T26" fmla="*/ 432 w 494"/>
                <a:gd name="T27" fmla="*/ 506 h 530"/>
                <a:gd name="T28" fmla="*/ 26 w 494"/>
                <a:gd name="T29" fmla="*/ 53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4" h="530">
                  <a:moveTo>
                    <a:pt x="26" y="530"/>
                  </a:moveTo>
                  <a:cubicBezTo>
                    <a:pt x="26" y="530"/>
                    <a:pt x="9" y="387"/>
                    <a:pt x="4" y="357"/>
                  </a:cubicBezTo>
                  <a:cubicBezTo>
                    <a:pt x="0" y="327"/>
                    <a:pt x="26" y="326"/>
                    <a:pt x="26" y="326"/>
                  </a:cubicBezTo>
                  <a:cubicBezTo>
                    <a:pt x="26" y="326"/>
                    <a:pt x="7" y="285"/>
                    <a:pt x="26" y="239"/>
                  </a:cubicBezTo>
                  <a:cubicBezTo>
                    <a:pt x="44" y="194"/>
                    <a:pt x="92" y="167"/>
                    <a:pt x="113" y="161"/>
                  </a:cubicBezTo>
                  <a:cubicBezTo>
                    <a:pt x="135" y="156"/>
                    <a:pt x="218" y="173"/>
                    <a:pt x="259" y="147"/>
                  </a:cubicBezTo>
                  <a:cubicBezTo>
                    <a:pt x="300" y="122"/>
                    <a:pt x="324" y="82"/>
                    <a:pt x="316" y="64"/>
                  </a:cubicBezTo>
                  <a:cubicBezTo>
                    <a:pt x="307" y="45"/>
                    <a:pt x="295" y="37"/>
                    <a:pt x="259" y="38"/>
                  </a:cubicBezTo>
                  <a:cubicBezTo>
                    <a:pt x="259" y="38"/>
                    <a:pt x="275" y="18"/>
                    <a:pt x="310" y="24"/>
                  </a:cubicBezTo>
                  <a:cubicBezTo>
                    <a:pt x="310" y="24"/>
                    <a:pt x="305" y="14"/>
                    <a:pt x="292" y="3"/>
                  </a:cubicBezTo>
                  <a:cubicBezTo>
                    <a:pt x="292" y="3"/>
                    <a:pt x="329" y="0"/>
                    <a:pt x="377" y="23"/>
                  </a:cubicBezTo>
                  <a:cubicBezTo>
                    <a:pt x="423" y="44"/>
                    <a:pt x="494" y="132"/>
                    <a:pt x="485" y="220"/>
                  </a:cubicBezTo>
                  <a:cubicBezTo>
                    <a:pt x="478" y="282"/>
                    <a:pt x="429" y="363"/>
                    <a:pt x="429" y="363"/>
                  </a:cubicBezTo>
                  <a:cubicBezTo>
                    <a:pt x="432" y="506"/>
                    <a:pt x="432" y="506"/>
                    <a:pt x="432" y="506"/>
                  </a:cubicBezTo>
                  <a:lnTo>
                    <a:pt x="26" y="530"/>
                  </a:lnTo>
                  <a:close/>
                </a:path>
              </a:pathLst>
            </a:custGeom>
            <a:solidFill>
              <a:srgbClr val="EB94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0" name="Freeform 129"/>
            <p:cNvSpPr>
              <a:spLocks/>
            </p:cNvSpPr>
            <p:nvPr/>
          </p:nvSpPr>
          <p:spPr bwMode="auto">
            <a:xfrm>
              <a:off x="2692" y="2097"/>
              <a:ext cx="416" cy="408"/>
            </a:xfrm>
            <a:custGeom>
              <a:avLst/>
              <a:gdLst>
                <a:gd name="T0" fmla="*/ 0 w 346"/>
                <a:gd name="T1" fmla="*/ 14 h 339"/>
                <a:gd name="T2" fmla="*/ 17 w 346"/>
                <a:gd name="T3" fmla="*/ 243 h 339"/>
                <a:gd name="T4" fmla="*/ 177 w 346"/>
                <a:gd name="T5" fmla="*/ 337 h 339"/>
                <a:gd name="T6" fmla="*/ 342 w 346"/>
                <a:gd name="T7" fmla="*/ 213 h 339"/>
                <a:gd name="T8" fmla="*/ 345 w 346"/>
                <a:gd name="T9" fmla="*/ 0 h 339"/>
                <a:gd name="T10" fmla="*/ 177 w 346"/>
                <a:gd name="T11" fmla="*/ 72 h 339"/>
                <a:gd name="T12" fmla="*/ 0 w 346"/>
                <a:gd name="T13" fmla="*/ 14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" h="339">
                  <a:moveTo>
                    <a:pt x="0" y="14"/>
                  </a:moveTo>
                  <a:cubicBezTo>
                    <a:pt x="0" y="14"/>
                    <a:pt x="6" y="211"/>
                    <a:pt x="17" y="243"/>
                  </a:cubicBezTo>
                  <a:cubicBezTo>
                    <a:pt x="29" y="276"/>
                    <a:pt x="58" y="339"/>
                    <a:pt x="177" y="337"/>
                  </a:cubicBezTo>
                  <a:cubicBezTo>
                    <a:pt x="296" y="334"/>
                    <a:pt x="337" y="245"/>
                    <a:pt x="342" y="213"/>
                  </a:cubicBezTo>
                  <a:cubicBezTo>
                    <a:pt x="346" y="182"/>
                    <a:pt x="345" y="0"/>
                    <a:pt x="345" y="0"/>
                  </a:cubicBezTo>
                  <a:cubicBezTo>
                    <a:pt x="345" y="0"/>
                    <a:pt x="291" y="79"/>
                    <a:pt x="177" y="72"/>
                  </a:cubicBezTo>
                  <a:cubicBezTo>
                    <a:pt x="64" y="65"/>
                    <a:pt x="0" y="14"/>
                    <a:pt x="0" y="14"/>
                  </a:cubicBezTo>
                  <a:close/>
                </a:path>
              </a:pathLst>
            </a:custGeom>
            <a:solidFill>
              <a:srgbClr val="F9D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1" name="Oval 130"/>
            <p:cNvSpPr>
              <a:spLocks noChangeArrowheads="1"/>
            </p:cNvSpPr>
            <p:nvPr/>
          </p:nvSpPr>
          <p:spPr bwMode="auto">
            <a:xfrm>
              <a:off x="2630" y="2237"/>
              <a:ext cx="96" cy="95"/>
            </a:xfrm>
            <a:prstGeom prst="ellipse">
              <a:avLst/>
            </a:prstGeom>
            <a:solidFill>
              <a:srgbClr val="F9D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2" name="Oval 131"/>
            <p:cNvSpPr>
              <a:spLocks noChangeArrowheads="1"/>
            </p:cNvSpPr>
            <p:nvPr/>
          </p:nvSpPr>
          <p:spPr bwMode="auto">
            <a:xfrm>
              <a:off x="3081" y="2237"/>
              <a:ext cx="96" cy="95"/>
            </a:xfrm>
            <a:prstGeom prst="ellipse">
              <a:avLst/>
            </a:prstGeom>
            <a:solidFill>
              <a:srgbClr val="F9D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3" name="Freeform 132"/>
            <p:cNvSpPr>
              <a:spLocks/>
            </p:cNvSpPr>
            <p:nvPr/>
          </p:nvSpPr>
          <p:spPr bwMode="auto">
            <a:xfrm>
              <a:off x="2821" y="2384"/>
              <a:ext cx="190" cy="96"/>
            </a:xfrm>
            <a:custGeom>
              <a:avLst/>
              <a:gdLst>
                <a:gd name="T0" fmla="*/ 49 w 158"/>
                <a:gd name="T1" fmla="*/ 65 h 80"/>
                <a:gd name="T2" fmla="*/ 3 w 158"/>
                <a:gd name="T3" fmla="*/ 58 h 80"/>
                <a:gd name="T4" fmla="*/ 0 w 158"/>
                <a:gd name="T5" fmla="*/ 53 h 80"/>
                <a:gd name="T6" fmla="*/ 6 w 158"/>
                <a:gd name="T7" fmla="*/ 50 h 80"/>
                <a:gd name="T8" fmla="*/ 149 w 158"/>
                <a:gd name="T9" fmla="*/ 2 h 80"/>
                <a:gd name="T10" fmla="*/ 155 w 158"/>
                <a:gd name="T11" fmla="*/ 1 h 80"/>
                <a:gd name="T12" fmla="*/ 157 w 158"/>
                <a:gd name="T13" fmla="*/ 7 h 80"/>
                <a:gd name="T14" fmla="*/ 49 w 158"/>
                <a:gd name="T15" fmla="*/ 6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8" h="80">
                  <a:moveTo>
                    <a:pt x="49" y="65"/>
                  </a:moveTo>
                  <a:cubicBezTo>
                    <a:pt x="23" y="65"/>
                    <a:pt x="3" y="59"/>
                    <a:pt x="3" y="58"/>
                  </a:cubicBezTo>
                  <a:cubicBezTo>
                    <a:pt x="1" y="58"/>
                    <a:pt x="0" y="55"/>
                    <a:pt x="0" y="53"/>
                  </a:cubicBezTo>
                  <a:cubicBezTo>
                    <a:pt x="1" y="51"/>
                    <a:pt x="3" y="50"/>
                    <a:pt x="6" y="50"/>
                  </a:cubicBezTo>
                  <a:cubicBezTo>
                    <a:pt x="10" y="52"/>
                    <a:pt x="104" y="80"/>
                    <a:pt x="149" y="2"/>
                  </a:cubicBezTo>
                  <a:cubicBezTo>
                    <a:pt x="151" y="0"/>
                    <a:pt x="153" y="0"/>
                    <a:pt x="155" y="1"/>
                  </a:cubicBezTo>
                  <a:cubicBezTo>
                    <a:pt x="157" y="2"/>
                    <a:pt x="158" y="5"/>
                    <a:pt x="157" y="7"/>
                  </a:cubicBezTo>
                  <a:cubicBezTo>
                    <a:pt x="129" y="54"/>
                    <a:pt x="83" y="65"/>
                    <a:pt x="49" y="65"/>
                  </a:cubicBezTo>
                  <a:close/>
                </a:path>
              </a:pathLst>
            </a:custGeom>
            <a:solidFill>
              <a:srgbClr val="9360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4" name="Freeform 133"/>
            <p:cNvSpPr>
              <a:spLocks/>
            </p:cNvSpPr>
            <p:nvPr/>
          </p:nvSpPr>
          <p:spPr bwMode="auto">
            <a:xfrm>
              <a:off x="2857" y="2231"/>
              <a:ext cx="83" cy="137"/>
            </a:xfrm>
            <a:custGeom>
              <a:avLst/>
              <a:gdLst>
                <a:gd name="T0" fmla="*/ 0 w 83"/>
                <a:gd name="T1" fmla="*/ 137 h 137"/>
                <a:gd name="T2" fmla="*/ 83 w 83"/>
                <a:gd name="T3" fmla="*/ 137 h 137"/>
                <a:gd name="T4" fmla="*/ 34 w 83"/>
                <a:gd name="T5" fmla="*/ 0 h 137"/>
                <a:gd name="T6" fmla="*/ 0 w 83"/>
                <a:gd name="T7" fmla="*/ 13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137">
                  <a:moveTo>
                    <a:pt x="0" y="137"/>
                  </a:moveTo>
                  <a:lnTo>
                    <a:pt x="83" y="137"/>
                  </a:lnTo>
                  <a:lnTo>
                    <a:pt x="34" y="0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E7C1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5" name="Oval 134"/>
            <p:cNvSpPr>
              <a:spLocks noChangeArrowheads="1"/>
            </p:cNvSpPr>
            <p:nvPr/>
          </p:nvSpPr>
          <p:spPr bwMode="auto">
            <a:xfrm>
              <a:off x="2738" y="2189"/>
              <a:ext cx="53" cy="63"/>
            </a:xfrm>
            <a:prstGeom prst="ellipse">
              <a:avLst/>
            </a:prstGeom>
            <a:solidFill>
              <a:srgbClr val="9360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6" name="Oval 135"/>
            <p:cNvSpPr>
              <a:spLocks noChangeArrowheads="1"/>
            </p:cNvSpPr>
            <p:nvPr/>
          </p:nvSpPr>
          <p:spPr bwMode="auto">
            <a:xfrm>
              <a:off x="3005" y="2189"/>
              <a:ext cx="53" cy="63"/>
            </a:xfrm>
            <a:prstGeom prst="ellipse">
              <a:avLst/>
            </a:prstGeom>
            <a:solidFill>
              <a:srgbClr val="9360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" name="Oval 136"/>
            <p:cNvSpPr>
              <a:spLocks noChangeArrowheads="1"/>
            </p:cNvSpPr>
            <p:nvPr/>
          </p:nvSpPr>
          <p:spPr bwMode="auto">
            <a:xfrm>
              <a:off x="2817" y="2756"/>
              <a:ext cx="204" cy="205"/>
            </a:xfrm>
            <a:prstGeom prst="ellipse">
              <a:avLst/>
            </a:prstGeom>
            <a:solidFill>
              <a:srgbClr val="F5B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" name="Oval 137"/>
            <p:cNvSpPr>
              <a:spLocks noChangeArrowheads="1"/>
            </p:cNvSpPr>
            <p:nvPr/>
          </p:nvSpPr>
          <p:spPr bwMode="auto">
            <a:xfrm>
              <a:off x="2866" y="2810"/>
              <a:ext cx="22" cy="47"/>
            </a:xfrm>
            <a:prstGeom prst="ellipse">
              <a:avLst/>
            </a:prstGeom>
            <a:solidFill>
              <a:srgbClr val="2B2B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" name="Oval 138"/>
            <p:cNvSpPr>
              <a:spLocks noChangeArrowheads="1"/>
            </p:cNvSpPr>
            <p:nvPr/>
          </p:nvSpPr>
          <p:spPr bwMode="auto">
            <a:xfrm>
              <a:off x="2948" y="2810"/>
              <a:ext cx="20" cy="47"/>
            </a:xfrm>
            <a:prstGeom prst="ellipse">
              <a:avLst/>
            </a:prstGeom>
            <a:solidFill>
              <a:srgbClr val="2B2B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0" name="Freeform 139"/>
            <p:cNvSpPr>
              <a:spLocks/>
            </p:cNvSpPr>
            <p:nvPr/>
          </p:nvSpPr>
          <p:spPr bwMode="auto">
            <a:xfrm>
              <a:off x="2851" y="2881"/>
              <a:ext cx="139" cy="55"/>
            </a:xfrm>
            <a:custGeom>
              <a:avLst/>
              <a:gdLst>
                <a:gd name="T0" fmla="*/ 59 w 115"/>
                <a:gd name="T1" fmla="*/ 45 h 45"/>
                <a:gd name="T2" fmla="*/ 57 w 115"/>
                <a:gd name="T3" fmla="*/ 45 h 45"/>
                <a:gd name="T4" fmla="*/ 1 w 115"/>
                <a:gd name="T5" fmla="*/ 6 h 45"/>
                <a:gd name="T6" fmla="*/ 3 w 115"/>
                <a:gd name="T7" fmla="*/ 0 h 45"/>
                <a:gd name="T8" fmla="*/ 9 w 115"/>
                <a:gd name="T9" fmla="*/ 3 h 45"/>
                <a:gd name="T10" fmla="*/ 58 w 115"/>
                <a:gd name="T11" fmla="*/ 36 h 45"/>
                <a:gd name="T12" fmla="*/ 106 w 115"/>
                <a:gd name="T13" fmla="*/ 4 h 45"/>
                <a:gd name="T14" fmla="*/ 111 w 115"/>
                <a:gd name="T15" fmla="*/ 0 h 45"/>
                <a:gd name="T16" fmla="*/ 114 w 115"/>
                <a:gd name="T17" fmla="*/ 5 h 45"/>
                <a:gd name="T18" fmla="*/ 59 w 115"/>
                <a:gd name="T1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5" h="45">
                  <a:moveTo>
                    <a:pt x="59" y="45"/>
                  </a:moveTo>
                  <a:cubicBezTo>
                    <a:pt x="58" y="45"/>
                    <a:pt x="58" y="45"/>
                    <a:pt x="57" y="45"/>
                  </a:cubicBezTo>
                  <a:cubicBezTo>
                    <a:pt x="13" y="44"/>
                    <a:pt x="1" y="8"/>
                    <a:pt x="1" y="6"/>
                  </a:cubicBezTo>
                  <a:cubicBezTo>
                    <a:pt x="0" y="4"/>
                    <a:pt x="1" y="1"/>
                    <a:pt x="3" y="0"/>
                  </a:cubicBezTo>
                  <a:cubicBezTo>
                    <a:pt x="5" y="0"/>
                    <a:pt x="8" y="1"/>
                    <a:pt x="9" y="3"/>
                  </a:cubicBezTo>
                  <a:cubicBezTo>
                    <a:pt x="9" y="4"/>
                    <a:pt x="19" y="36"/>
                    <a:pt x="58" y="36"/>
                  </a:cubicBezTo>
                  <a:cubicBezTo>
                    <a:pt x="96" y="37"/>
                    <a:pt x="106" y="5"/>
                    <a:pt x="106" y="4"/>
                  </a:cubicBezTo>
                  <a:cubicBezTo>
                    <a:pt x="106" y="1"/>
                    <a:pt x="109" y="0"/>
                    <a:pt x="111" y="0"/>
                  </a:cubicBezTo>
                  <a:cubicBezTo>
                    <a:pt x="113" y="0"/>
                    <a:pt x="115" y="3"/>
                    <a:pt x="114" y="5"/>
                  </a:cubicBezTo>
                  <a:cubicBezTo>
                    <a:pt x="114" y="5"/>
                    <a:pt x="103" y="45"/>
                    <a:pt x="59" y="45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1" name="Freeform 140"/>
            <p:cNvSpPr>
              <a:spLocks/>
            </p:cNvSpPr>
            <p:nvPr/>
          </p:nvSpPr>
          <p:spPr bwMode="auto">
            <a:xfrm>
              <a:off x="1702" y="2231"/>
              <a:ext cx="410" cy="815"/>
            </a:xfrm>
            <a:custGeom>
              <a:avLst/>
              <a:gdLst>
                <a:gd name="T0" fmla="*/ 255 w 341"/>
                <a:gd name="T1" fmla="*/ 0 h 678"/>
                <a:gd name="T2" fmla="*/ 1 w 341"/>
                <a:gd name="T3" fmla="*/ 607 h 678"/>
                <a:gd name="T4" fmla="*/ 31 w 341"/>
                <a:gd name="T5" fmla="*/ 660 h 678"/>
                <a:gd name="T6" fmla="*/ 100 w 341"/>
                <a:gd name="T7" fmla="*/ 635 h 678"/>
                <a:gd name="T8" fmla="*/ 341 w 341"/>
                <a:gd name="T9" fmla="*/ 38 h 678"/>
                <a:gd name="T10" fmla="*/ 255 w 341"/>
                <a:gd name="T11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678">
                  <a:moveTo>
                    <a:pt x="255" y="0"/>
                  </a:moveTo>
                  <a:cubicBezTo>
                    <a:pt x="1" y="607"/>
                    <a:pt x="1" y="607"/>
                    <a:pt x="1" y="607"/>
                  </a:cubicBezTo>
                  <a:cubicBezTo>
                    <a:pt x="1" y="607"/>
                    <a:pt x="0" y="646"/>
                    <a:pt x="31" y="660"/>
                  </a:cubicBezTo>
                  <a:cubicBezTo>
                    <a:pt x="74" y="678"/>
                    <a:pt x="100" y="635"/>
                    <a:pt x="100" y="635"/>
                  </a:cubicBezTo>
                  <a:cubicBezTo>
                    <a:pt x="341" y="38"/>
                    <a:pt x="341" y="38"/>
                    <a:pt x="341" y="38"/>
                  </a:cubicBezTo>
                  <a:lnTo>
                    <a:pt x="255" y="0"/>
                  </a:lnTo>
                  <a:close/>
                </a:path>
              </a:pathLst>
            </a:custGeom>
            <a:solidFill>
              <a:srgbClr val="F9C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2" name="Freeform 141"/>
            <p:cNvSpPr>
              <a:spLocks/>
            </p:cNvSpPr>
            <p:nvPr/>
          </p:nvSpPr>
          <p:spPr bwMode="auto">
            <a:xfrm>
              <a:off x="2553" y="1298"/>
              <a:ext cx="313" cy="886"/>
            </a:xfrm>
            <a:custGeom>
              <a:avLst/>
              <a:gdLst>
                <a:gd name="T0" fmla="*/ 81 w 260"/>
                <a:gd name="T1" fmla="*/ 737 h 737"/>
                <a:gd name="T2" fmla="*/ 250 w 260"/>
                <a:gd name="T3" fmla="*/ 457 h 737"/>
                <a:gd name="T4" fmla="*/ 245 w 260"/>
                <a:gd name="T5" fmla="*/ 62 h 737"/>
                <a:gd name="T6" fmla="*/ 199 w 260"/>
                <a:gd name="T7" fmla="*/ 2 h 737"/>
                <a:gd name="T8" fmla="*/ 151 w 260"/>
                <a:gd name="T9" fmla="*/ 55 h 737"/>
                <a:gd name="T10" fmla="*/ 153 w 260"/>
                <a:gd name="T11" fmla="*/ 423 h 737"/>
                <a:gd name="T12" fmla="*/ 0 w 260"/>
                <a:gd name="T13" fmla="*/ 688 h 737"/>
                <a:gd name="T14" fmla="*/ 81 w 260"/>
                <a:gd name="T15" fmla="*/ 737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0" h="737">
                  <a:moveTo>
                    <a:pt x="81" y="737"/>
                  </a:moveTo>
                  <a:cubicBezTo>
                    <a:pt x="81" y="737"/>
                    <a:pt x="239" y="509"/>
                    <a:pt x="250" y="457"/>
                  </a:cubicBezTo>
                  <a:cubicBezTo>
                    <a:pt x="260" y="404"/>
                    <a:pt x="245" y="62"/>
                    <a:pt x="245" y="62"/>
                  </a:cubicBezTo>
                  <a:cubicBezTo>
                    <a:pt x="245" y="62"/>
                    <a:pt x="253" y="4"/>
                    <a:pt x="199" y="2"/>
                  </a:cubicBezTo>
                  <a:cubicBezTo>
                    <a:pt x="152" y="0"/>
                    <a:pt x="151" y="55"/>
                    <a:pt x="151" y="55"/>
                  </a:cubicBezTo>
                  <a:cubicBezTo>
                    <a:pt x="151" y="55"/>
                    <a:pt x="161" y="382"/>
                    <a:pt x="153" y="423"/>
                  </a:cubicBezTo>
                  <a:cubicBezTo>
                    <a:pt x="145" y="464"/>
                    <a:pt x="0" y="688"/>
                    <a:pt x="0" y="688"/>
                  </a:cubicBezTo>
                  <a:lnTo>
                    <a:pt x="81" y="737"/>
                  </a:lnTo>
                  <a:close/>
                </a:path>
              </a:pathLst>
            </a:custGeom>
            <a:solidFill>
              <a:srgbClr val="F9C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3" name="Freeform 142"/>
            <p:cNvSpPr>
              <a:spLocks/>
            </p:cNvSpPr>
            <p:nvPr/>
          </p:nvSpPr>
          <p:spPr bwMode="auto">
            <a:xfrm>
              <a:off x="2396" y="3752"/>
              <a:ext cx="368" cy="147"/>
            </a:xfrm>
            <a:custGeom>
              <a:avLst/>
              <a:gdLst>
                <a:gd name="T0" fmla="*/ 17 w 306"/>
                <a:gd name="T1" fmla="*/ 71 h 122"/>
                <a:gd name="T2" fmla="*/ 0 w 306"/>
                <a:gd name="T3" fmla="*/ 106 h 122"/>
                <a:gd name="T4" fmla="*/ 264 w 306"/>
                <a:gd name="T5" fmla="*/ 118 h 122"/>
                <a:gd name="T6" fmla="*/ 306 w 306"/>
                <a:gd name="T7" fmla="*/ 84 h 122"/>
                <a:gd name="T8" fmla="*/ 161 w 306"/>
                <a:gd name="T9" fmla="*/ 16 h 122"/>
                <a:gd name="T10" fmla="*/ 17 w 306"/>
                <a:gd name="T11" fmla="*/ 7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" h="122">
                  <a:moveTo>
                    <a:pt x="17" y="71"/>
                  </a:move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3" y="122"/>
                    <a:pt x="264" y="118"/>
                  </a:cubicBezTo>
                  <a:cubicBezTo>
                    <a:pt x="294" y="117"/>
                    <a:pt x="306" y="103"/>
                    <a:pt x="306" y="84"/>
                  </a:cubicBezTo>
                  <a:cubicBezTo>
                    <a:pt x="306" y="56"/>
                    <a:pt x="278" y="0"/>
                    <a:pt x="161" y="16"/>
                  </a:cubicBezTo>
                  <a:lnTo>
                    <a:pt x="17" y="71"/>
                  </a:lnTo>
                  <a:close/>
                </a:path>
              </a:pathLst>
            </a:custGeom>
            <a:solidFill>
              <a:srgbClr val="313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4" name="Freeform 143"/>
            <p:cNvSpPr>
              <a:spLocks/>
            </p:cNvSpPr>
            <p:nvPr/>
          </p:nvSpPr>
          <p:spPr bwMode="auto">
            <a:xfrm>
              <a:off x="1889" y="3752"/>
              <a:ext cx="370" cy="147"/>
            </a:xfrm>
            <a:custGeom>
              <a:avLst/>
              <a:gdLst>
                <a:gd name="T0" fmla="*/ 290 w 307"/>
                <a:gd name="T1" fmla="*/ 71 h 122"/>
                <a:gd name="T2" fmla="*/ 307 w 307"/>
                <a:gd name="T3" fmla="*/ 106 h 122"/>
                <a:gd name="T4" fmla="*/ 42 w 307"/>
                <a:gd name="T5" fmla="*/ 118 h 122"/>
                <a:gd name="T6" fmla="*/ 0 w 307"/>
                <a:gd name="T7" fmla="*/ 84 h 122"/>
                <a:gd name="T8" fmla="*/ 146 w 307"/>
                <a:gd name="T9" fmla="*/ 16 h 122"/>
                <a:gd name="T10" fmla="*/ 290 w 307"/>
                <a:gd name="T11" fmla="*/ 7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122">
                  <a:moveTo>
                    <a:pt x="290" y="71"/>
                  </a:moveTo>
                  <a:cubicBezTo>
                    <a:pt x="307" y="106"/>
                    <a:pt x="307" y="106"/>
                    <a:pt x="307" y="106"/>
                  </a:cubicBezTo>
                  <a:cubicBezTo>
                    <a:pt x="307" y="106"/>
                    <a:pt x="304" y="122"/>
                    <a:pt x="42" y="118"/>
                  </a:cubicBezTo>
                  <a:cubicBezTo>
                    <a:pt x="13" y="117"/>
                    <a:pt x="1" y="103"/>
                    <a:pt x="0" y="84"/>
                  </a:cubicBezTo>
                  <a:cubicBezTo>
                    <a:pt x="0" y="56"/>
                    <a:pt x="29" y="0"/>
                    <a:pt x="146" y="16"/>
                  </a:cubicBezTo>
                  <a:lnTo>
                    <a:pt x="290" y="71"/>
                  </a:lnTo>
                  <a:close/>
                </a:path>
              </a:pathLst>
            </a:custGeom>
            <a:solidFill>
              <a:srgbClr val="313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5" name="Freeform 144"/>
            <p:cNvSpPr>
              <a:spLocks/>
            </p:cNvSpPr>
            <p:nvPr/>
          </p:nvSpPr>
          <p:spPr bwMode="auto">
            <a:xfrm>
              <a:off x="2026" y="2791"/>
              <a:ext cx="580" cy="1089"/>
            </a:xfrm>
            <a:custGeom>
              <a:avLst/>
              <a:gdLst>
                <a:gd name="T0" fmla="*/ 65 w 580"/>
                <a:gd name="T1" fmla="*/ 0 h 1089"/>
                <a:gd name="T2" fmla="*/ 0 w 580"/>
                <a:gd name="T3" fmla="*/ 52 h 1089"/>
                <a:gd name="T4" fmla="*/ 33 w 580"/>
                <a:gd name="T5" fmla="*/ 979 h 1089"/>
                <a:gd name="T6" fmla="*/ 233 w 580"/>
                <a:gd name="T7" fmla="*/ 1089 h 1089"/>
                <a:gd name="T8" fmla="*/ 246 w 580"/>
                <a:gd name="T9" fmla="*/ 366 h 1089"/>
                <a:gd name="T10" fmla="*/ 329 w 580"/>
                <a:gd name="T11" fmla="*/ 366 h 1089"/>
                <a:gd name="T12" fmla="*/ 370 w 580"/>
                <a:gd name="T13" fmla="*/ 1089 h 1089"/>
                <a:gd name="T14" fmla="*/ 563 w 580"/>
                <a:gd name="T15" fmla="*/ 980 h 1089"/>
                <a:gd name="T16" fmla="*/ 580 w 580"/>
                <a:gd name="T17" fmla="*/ 52 h 1089"/>
                <a:gd name="T18" fmla="*/ 546 w 580"/>
                <a:gd name="T19" fmla="*/ 16 h 1089"/>
                <a:gd name="T20" fmla="*/ 65 w 580"/>
                <a:gd name="T21" fmla="*/ 0 h 1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0" h="1089">
                  <a:moveTo>
                    <a:pt x="65" y="0"/>
                  </a:moveTo>
                  <a:lnTo>
                    <a:pt x="0" y="52"/>
                  </a:lnTo>
                  <a:lnTo>
                    <a:pt x="33" y="979"/>
                  </a:lnTo>
                  <a:lnTo>
                    <a:pt x="233" y="1089"/>
                  </a:lnTo>
                  <a:lnTo>
                    <a:pt x="246" y="366"/>
                  </a:lnTo>
                  <a:lnTo>
                    <a:pt x="329" y="366"/>
                  </a:lnTo>
                  <a:lnTo>
                    <a:pt x="370" y="1089"/>
                  </a:lnTo>
                  <a:lnTo>
                    <a:pt x="563" y="980"/>
                  </a:lnTo>
                  <a:lnTo>
                    <a:pt x="580" y="52"/>
                  </a:lnTo>
                  <a:lnTo>
                    <a:pt x="546" y="1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4F41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6" name="Freeform 145"/>
            <p:cNvSpPr>
              <a:spLocks/>
            </p:cNvSpPr>
            <p:nvPr/>
          </p:nvSpPr>
          <p:spPr bwMode="auto">
            <a:xfrm>
              <a:off x="2026" y="2791"/>
              <a:ext cx="580" cy="102"/>
            </a:xfrm>
            <a:custGeom>
              <a:avLst/>
              <a:gdLst>
                <a:gd name="T0" fmla="*/ 579 w 580"/>
                <a:gd name="T1" fmla="*/ 102 h 102"/>
                <a:gd name="T2" fmla="*/ 580 w 580"/>
                <a:gd name="T3" fmla="*/ 52 h 102"/>
                <a:gd name="T4" fmla="*/ 546 w 580"/>
                <a:gd name="T5" fmla="*/ 16 h 102"/>
                <a:gd name="T6" fmla="*/ 65 w 580"/>
                <a:gd name="T7" fmla="*/ 0 h 102"/>
                <a:gd name="T8" fmla="*/ 0 w 580"/>
                <a:gd name="T9" fmla="*/ 52 h 102"/>
                <a:gd name="T10" fmla="*/ 3 w 580"/>
                <a:gd name="T11" fmla="*/ 102 h 102"/>
                <a:gd name="T12" fmla="*/ 579 w 580"/>
                <a:gd name="T13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0" h="102">
                  <a:moveTo>
                    <a:pt x="579" y="102"/>
                  </a:moveTo>
                  <a:lnTo>
                    <a:pt x="580" y="52"/>
                  </a:lnTo>
                  <a:lnTo>
                    <a:pt x="546" y="16"/>
                  </a:lnTo>
                  <a:lnTo>
                    <a:pt x="65" y="0"/>
                  </a:lnTo>
                  <a:lnTo>
                    <a:pt x="0" y="52"/>
                  </a:lnTo>
                  <a:lnTo>
                    <a:pt x="3" y="102"/>
                  </a:lnTo>
                  <a:lnTo>
                    <a:pt x="579" y="102"/>
                  </a:lnTo>
                  <a:close/>
                </a:path>
              </a:pathLst>
            </a:custGeom>
            <a:solidFill>
              <a:srgbClr val="3F34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7" name="Freeform 146"/>
            <p:cNvSpPr>
              <a:spLocks/>
            </p:cNvSpPr>
            <p:nvPr/>
          </p:nvSpPr>
          <p:spPr bwMode="auto">
            <a:xfrm>
              <a:off x="1860" y="2173"/>
              <a:ext cx="225" cy="349"/>
            </a:xfrm>
            <a:custGeom>
              <a:avLst/>
              <a:gdLst>
                <a:gd name="T0" fmla="*/ 187 w 187"/>
                <a:gd name="T1" fmla="*/ 0 h 290"/>
                <a:gd name="T2" fmla="*/ 81 w 187"/>
                <a:gd name="T3" fmla="*/ 74 h 290"/>
                <a:gd name="T4" fmla="*/ 0 w 187"/>
                <a:gd name="T5" fmla="*/ 222 h 290"/>
                <a:gd name="T6" fmla="*/ 179 w 187"/>
                <a:gd name="T7" fmla="*/ 290 h 290"/>
                <a:gd name="T8" fmla="*/ 187 w 187"/>
                <a:gd name="T9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290">
                  <a:moveTo>
                    <a:pt x="187" y="0"/>
                  </a:moveTo>
                  <a:cubicBezTo>
                    <a:pt x="187" y="0"/>
                    <a:pt x="118" y="27"/>
                    <a:pt x="81" y="74"/>
                  </a:cubicBezTo>
                  <a:cubicBezTo>
                    <a:pt x="45" y="122"/>
                    <a:pt x="0" y="222"/>
                    <a:pt x="0" y="222"/>
                  </a:cubicBezTo>
                  <a:cubicBezTo>
                    <a:pt x="179" y="290"/>
                    <a:pt x="179" y="290"/>
                    <a:pt x="179" y="290"/>
                  </a:cubicBezTo>
                  <a:lnTo>
                    <a:pt x="187" y="0"/>
                  </a:lnTo>
                  <a:close/>
                </a:path>
              </a:pathLst>
            </a:custGeom>
            <a:solidFill>
              <a:srgbClr val="244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8" name="Freeform 147"/>
            <p:cNvSpPr>
              <a:spLocks/>
            </p:cNvSpPr>
            <p:nvPr/>
          </p:nvSpPr>
          <p:spPr bwMode="auto">
            <a:xfrm>
              <a:off x="2023" y="2115"/>
              <a:ext cx="583" cy="728"/>
            </a:xfrm>
            <a:custGeom>
              <a:avLst/>
              <a:gdLst>
                <a:gd name="T0" fmla="*/ 3 w 485"/>
                <a:gd name="T1" fmla="*/ 605 h 605"/>
                <a:gd name="T2" fmla="*/ 485 w 485"/>
                <a:gd name="T3" fmla="*/ 605 h 605"/>
                <a:gd name="T4" fmla="*/ 480 w 485"/>
                <a:gd name="T5" fmla="*/ 128 h 605"/>
                <a:gd name="T6" fmla="*/ 231 w 485"/>
                <a:gd name="T7" fmla="*/ 3 h 605"/>
                <a:gd name="T8" fmla="*/ 0 w 485"/>
                <a:gd name="T9" fmla="*/ 131 h 605"/>
                <a:gd name="T10" fmla="*/ 3 w 485"/>
                <a:gd name="T11" fmla="*/ 605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" h="605">
                  <a:moveTo>
                    <a:pt x="3" y="605"/>
                  </a:moveTo>
                  <a:cubicBezTo>
                    <a:pt x="485" y="605"/>
                    <a:pt x="485" y="605"/>
                    <a:pt x="485" y="605"/>
                  </a:cubicBezTo>
                  <a:cubicBezTo>
                    <a:pt x="485" y="605"/>
                    <a:pt x="485" y="190"/>
                    <a:pt x="480" y="128"/>
                  </a:cubicBezTo>
                  <a:cubicBezTo>
                    <a:pt x="476" y="66"/>
                    <a:pt x="393" y="0"/>
                    <a:pt x="231" y="3"/>
                  </a:cubicBezTo>
                  <a:cubicBezTo>
                    <a:pt x="64" y="7"/>
                    <a:pt x="0" y="75"/>
                    <a:pt x="0" y="131"/>
                  </a:cubicBezTo>
                  <a:cubicBezTo>
                    <a:pt x="1" y="188"/>
                    <a:pt x="3" y="605"/>
                    <a:pt x="3" y="605"/>
                  </a:cubicBezTo>
                  <a:close/>
                </a:path>
              </a:pathLst>
            </a:custGeom>
            <a:solidFill>
              <a:srgbClr val="A5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9" name="Freeform 148"/>
            <p:cNvSpPr>
              <a:spLocks/>
            </p:cNvSpPr>
            <p:nvPr/>
          </p:nvSpPr>
          <p:spPr bwMode="auto">
            <a:xfrm>
              <a:off x="2208" y="2119"/>
              <a:ext cx="182" cy="97"/>
            </a:xfrm>
            <a:custGeom>
              <a:avLst/>
              <a:gdLst>
                <a:gd name="T0" fmla="*/ 151 w 151"/>
                <a:gd name="T1" fmla="*/ 17 h 81"/>
                <a:gd name="T2" fmla="*/ 151 w 151"/>
                <a:gd name="T3" fmla="*/ 4 h 81"/>
                <a:gd name="T4" fmla="*/ 75 w 151"/>
                <a:gd name="T5" fmla="*/ 0 h 81"/>
                <a:gd name="T6" fmla="*/ 0 w 151"/>
                <a:gd name="T7" fmla="*/ 6 h 81"/>
                <a:gd name="T8" fmla="*/ 0 w 151"/>
                <a:gd name="T9" fmla="*/ 17 h 81"/>
                <a:gd name="T10" fmla="*/ 76 w 151"/>
                <a:gd name="T11" fmla="*/ 81 h 81"/>
                <a:gd name="T12" fmla="*/ 151 w 151"/>
                <a:gd name="T13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1" h="81">
                  <a:moveTo>
                    <a:pt x="151" y="17"/>
                  </a:moveTo>
                  <a:cubicBezTo>
                    <a:pt x="151" y="4"/>
                    <a:pt x="151" y="4"/>
                    <a:pt x="151" y="4"/>
                  </a:cubicBezTo>
                  <a:cubicBezTo>
                    <a:pt x="128" y="1"/>
                    <a:pt x="103" y="0"/>
                    <a:pt x="75" y="0"/>
                  </a:cubicBezTo>
                  <a:cubicBezTo>
                    <a:pt x="48" y="1"/>
                    <a:pt x="23" y="3"/>
                    <a:pt x="0" y="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5" y="53"/>
                    <a:pt x="37" y="81"/>
                    <a:pt x="76" y="81"/>
                  </a:cubicBezTo>
                  <a:cubicBezTo>
                    <a:pt x="115" y="81"/>
                    <a:pt x="147" y="53"/>
                    <a:pt x="151" y="17"/>
                  </a:cubicBezTo>
                  <a:close/>
                </a:path>
              </a:pathLst>
            </a:custGeom>
            <a:solidFill>
              <a:srgbClr val="244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0" name="Freeform 149"/>
            <p:cNvSpPr>
              <a:spLocks/>
            </p:cNvSpPr>
            <p:nvPr/>
          </p:nvSpPr>
          <p:spPr bwMode="auto">
            <a:xfrm>
              <a:off x="2233" y="1995"/>
              <a:ext cx="133" cy="191"/>
            </a:xfrm>
            <a:custGeom>
              <a:avLst/>
              <a:gdLst>
                <a:gd name="T0" fmla="*/ 110 w 110"/>
                <a:gd name="T1" fmla="*/ 0 h 159"/>
                <a:gd name="T2" fmla="*/ 0 w 110"/>
                <a:gd name="T3" fmla="*/ 0 h 159"/>
                <a:gd name="T4" fmla="*/ 0 w 110"/>
                <a:gd name="T5" fmla="*/ 110 h 159"/>
                <a:gd name="T6" fmla="*/ 55 w 110"/>
                <a:gd name="T7" fmla="*/ 159 h 159"/>
                <a:gd name="T8" fmla="*/ 109 w 110"/>
                <a:gd name="T9" fmla="*/ 110 h 159"/>
                <a:gd name="T10" fmla="*/ 110 w 110"/>
                <a:gd name="T11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159">
                  <a:moveTo>
                    <a:pt x="11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3" y="138"/>
                    <a:pt x="26" y="159"/>
                    <a:pt x="55" y="159"/>
                  </a:cubicBezTo>
                  <a:cubicBezTo>
                    <a:pt x="83" y="159"/>
                    <a:pt x="106" y="138"/>
                    <a:pt x="109" y="110"/>
                  </a:cubicBezTo>
                  <a:lnTo>
                    <a:pt x="110" y="0"/>
                  </a:lnTo>
                  <a:close/>
                </a:path>
              </a:pathLst>
            </a:custGeom>
            <a:solidFill>
              <a:srgbClr val="F9C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1" name="Freeform 150"/>
            <p:cNvSpPr>
              <a:spLocks/>
            </p:cNvSpPr>
            <p:nvPr/>
          </p:nvSpPr>
          <p:spPr bwMode="auto">
            <a:xfrm>
              <a:off x="2233" y="1995"/>
              <a:ext cx="133" cy="84"/>
            </a:xfrm>
            <a:custGeom>
              <a:avLst/>
              <a:gdLst>
                <a:gd name="T0" fmla="*/ 109 w 110"/>
                <a:gd name="T1" fmla="*/ 58 h 70"/>
                <a:gd name="T2" fmla="*/ 110 w 110"/>
                <a:gd name="T3" fmla="*/ 0 h 70"/>
                <a:gd name="T4" fmla="*/ 0 w 110"/>
                <a:gd name="T5" fmla="*/ 0 h 70"/>
                <a:gd name="T6" fmla="*/ 0 w 110"/>
                <a:gd name="T7" fmla="*/ 61 h 70"/>
                <a:gd name="T8" fmla="*/ 55 w 110"/>
                <a:gd name="T9" fmla="*/ 69 h 70"/>
                <a:gd name="T10" fmla="*/ 109 w 110"/>
                <a:gd name="T11" fmla="*/ 5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70">
                  <a:moveTo>
                    <a:pt x="109" y="58"/>
                  </a:moveTo>
                  <a:cubicBezTo>
                    <a:pt x="110" y="0"/>
                    <a:pt x="110" y="0"/>
                    <a:pt x="1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12" y="67"/>
                    <a:pt x="33" y="70"/>
                    <a:pt x="55" y="69"/>
                  </a:cubicBezTo>
                  <a:cubicBezTo>
                    <a:pt x="80" y="68"/>
                    <a:pt x="105" y="62"/>
                    <a:pt x="109" y="58"/>
                  </a:cubicBezTo>
                  <a:close/>
                </a:path>
              </a:pathLst>
            </a:custGeom>
            <a:solidFill>
              <a:srgbClr val="E4B4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2" name="Freeform 151"/>
            <p:cNvSpPr>
              <a:spLocks/>
            </p:cNvSpPr>
            <p:nvPr/>
          </p:nvSpPr>
          <p:spPr bwMode="auto">
            <a:xfrm>
              <a:off x="1874" y="1063"/>
              <a:ext cx="820" cy="617"/>
            </a:xfrm>
            <a:custGeom>
              <a:avLst/>
              <a:gdLst>
                <a:gd name="T0" fmla="*/ 68 w 682"/>
                <a:gd name="T1" fmla="*/ 473 h 513"/>
                <a:gd name="T2" fmla="*/ 18 w 682"/>
                <a:gd name="T3" fmla="*/ 217 h 513"/>
                <a:gd name="T4" fmla="*/ 251 w 682"/>
                <a:gd name="T5" fmla="*/ 88 h 513"/>
                <a:gd name="T6" fmla="*/ 414 w 682"/>
                <a:gd name="T7" fmla="*/ 85 h 513"/>
                <a:gd name="T8" fmla="*/ 422 w 682"/>
                <a:gd name="T9" fmla="*/ 0 h 513"/>
                <a:gd name="T10" fmla="*/ 495 w 682"/>
                <a:gd name="T11" fmla="*/ 70 h 513"/>
                <a:gd name="T12" fmla="*/ 523 w 682"/>
                <a:gd name="T13" fmla="*/ 15 h 513"/>
                <a:gd name="T14" fmla="*/ 566 w 682"/>
                <a:gd name="T15" fmla="*/ 95 h 513"/>
                <a:gd name="T16" fmla="*/ 592 w 682"/>
                <a:gd name="T17" fmla="*/ 30 h 513"/>
                <a:gd name="T18" fmla="*/ 623 w 682"/>
                <a:gd name="T19" fmla="*/ 117 h 513"/>
                <a:gd name="T20" fmla="*/ 676 w 682"/>
                <a:gd name="T21" fmla="*/ 232 h 513"/>
                <a:gd name="T22" fmla="*/ 607 w 682"/>
                <a:gd name="T23" fmla="*/ 498 h 513"/>
                <a:gd name="T24" fmla="*/ 283 w 682"/>
                <a:gd name="T25" fmla="*/ 513 h 513"/>
                <a:gd name="T26" fmla="*/ 68 w 682"/>
                <a:gd name="T27" fmla="*/ 47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82" h="513">
                  <a:moveTo>
                    <a:pt x="68" y="473"/>
                  </a:moveTo>
                  <a:cubicBezTo>
                    <a:pt x="68" y="473"/>
                    <a:pt x="0" y="304"/>
                    <a:pt x="18" y="217"/>
                  </a:cubicBezTo>
                  <a:cubicBezTo>
                    <a:pt x="37" y="130"/>
                    <a:pt x="155" y="64"/>
                    <a:pt x="251" y="88"/>
                  </a:cubicBezTo>
                  <a:cubicBezTo>
                    <a:pt x="364" y="116"/>
                    <a:pt x="387" y="98"/>
                    <a:pt x="414" y="85"/>
                  </a:cubicBezTo>
                  <a:cubicBezTo>
                    <a:pt x="464" y="61"/>
                    <a:pt x="436" y="10"/>
                    <a:pt x="422" y="0"/>
                  </a:cubicBezTo>
                  <a:cubicBezTo>
                    <a:pt x="422" y="0"/>
                    <a:pt x="482" y="7"/>
                    <a:pt x="495" y="70"/>
                  </a:cubicBezTo>
                  <a:cubicBezTo>
                    <a:pt x="495" y="70"/>
                    <a:pt x="533" y="63"/>
                    <a:pt x="523" y="15"/>
                  </a:cubicBezTo>
                  <a:cubicBezTo>
                    <a:pt x="523" y="15"/>
                    <a:pt x="577" y="38"/>
                    <a:pt x="566" y="95"/>
                  </a:cubicBezTo>
                  <a:cubicBezTo>
                    <a:pt x="566" y="95"/>
                    <a:pt x="599" y="81"/>
                    <a:pt x="592" y="30"/>
                  </a:cubicBezTo>
                  <a:cubicBezTo>
                    <a:pt x="592" y="30"/>
                    <a:pt x="634" y="56"/>
                    <a:pt x="623" y="117"/>
                  </a:cubicBezTo>
                  <a:cubicBezTo>
                    <a:pt x="623" y="117"/>
                    <a:pt x="669" y="157"/>
                    <a:pt x="676" y="232"/>
                  </a:cubicBezTo>
                  <a:cubicBezTo>
                    <a:pt x="682" y="307"/>
                    <a:pt x="634" y="421"/>
                    <a:pt x="607" y="498"/>
                  </a:cubicBezTo>
                  <a:cubicBezTo>
                    <a:pt x="283" y="513"/>
                    <a:pt x="283" y="513"/>
                    <a:pt x="283" y="513"/>
                  </a:cubicBezTo>
                  <a:lnTo>
                    <a:pt x="68" y="473"/>
                  </a:lnTo>
                  <a:close/>
                </a:path>
              </a:pathLst>
            </a:custGeom>
            <a:solidFill>
              <a:srgbClr val="302C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3" name="Freeform 152"/>
            <p:cNvSpPr>
              <a:spLocks/>
            </p:cNvSpPr>
            <p:nvPr/>
          </p:nvSpPr>
          <p:spPr bwMode="auto">
            <a:xfrm>
              <a:off x="1976" y="1377"/>
              <a:ext cx="614" cy="693"/>
            </a:xfrm>
            <a:custGeom>
              <a:avLst/>
              <a:gdLst>
                <a:gd name="T0" fmla="*/ 438 w 511"/>
                <a:gd name="T1" fmla="*/ 4 h 576"/>
                <a:gd name="T2" fmla="*/ 260 w 511"/>
                <a:gd name="T3" fmla="*/ 115 h 576"/>
                <a:gd name="T4" fmla="*/ 81 w 511"/>
                <a:gd name="T5" fmla="*/ 4 h 576"/>
                <a:gd name="T6" fmla="*/ 13 w 511"/>
                <a:gd name="T7" fmla="*/ 117 h 576"/>
                <a:gd name="T8" fmla="*/ 13 w 511"/>
                <a:gd name="T9" fmla="*/ 117 h 576"/>
                <a:gd name="T10" fmla="*/ 13 w 511"/>
                <a:gd name="T11" fmla="*/ 400 h 576"/>
                <a:gd name="T12" fmla="*/ 260 w 511"/>
                <a:gd name="T13" fmla="*/ 576 h 576"/>
                <a:gd name="T14" fmla="*/ 506 w 511"/>
                <a:gd name="T15" fmla="*/ 400 h 576"/>
                <a:gd name="T16" fmla="*/ 506 w 511"/>
                <a:gd name="T17" fmla="*/ 115 h 576"/>
                <a:gd name="T18" fmla="*/ 506 w 511"/>
                <a:gd name="T19" fmla="*/ 115 h 576"/>
                <a:gd name="T20" fmla="*/ 438 w 511"/>
                <a:gd name="T21" fmla="*/ 4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1" h="576">
                  <a:moveTo>
                    <a:pt x="438" y="4"/>
                  </a:moveTo>
                  <a:cubicBezTo>
                    <a:pt x="357" y="0"/>
                    <a:pt x="260" y="115"/>
                    <a:pt x="260" y="115"/>
                  </a:cubicBezTo>
                  <a:cubicBezTo>
                    <a:pt x="260" y="115"/>
                    <a:pt x="162" y="0"/>
                    <a:pt x="81" y="4"/>
                  </a:cubicBezTo>
                  <a:cubicBezTo>
                    <a:pt x="0" y="8"/>
                    <a:pt x="13" y="117"/>
                    <a:pt x="13" y="117"/>
                  </a:cubicBezTo>
                  <a:cubicBezTo>
                    <a:pt x="13" y="117"/>
                    <a:pt x="13" y="117"/>
                    <a:pt x="13" y="117"/>
                  </a:cubicBezTo>
                  <a:cubicBezTo>
                    <a:pt x="13" y="400"/>
                    <a:pt x="13" y="400"/>
                    <a:pt x="13" y="400"/>
                  </a:cubicBezTo>
                  <a:cubicBezTo>
                    <a:pt x="13" y="497"/>
                    <a:pt x="123" y="576"/>
                    <a:pt x="260" y="576"/>
                  </a:cubicBezTo>
                  <a:cubicBezTo>
                    <a:pt x="396" y="576"/>
                    <a:pt x="506" y="497"/>
                    <a:pt x="506" y="400"/>
                  </a:cubicBezTo>
                  <a:cubicBezTo>
                    <a:pt x="506" y="115"/>
                    <a:pt x="506" y="115"/>
                    <a:pt x="506" y="115"/>
                  </a:cubicBezTo>
                  <a:cubicBezTo>
                    <a:pt x="506" y="115"/>
                    <a:pt x="506" y="115"/>
                    <a:pt x="506" y="115"/>
                  </a:cubicBezTo>
                  <a:cubicBezTo>
                    <a:pt x="508" y="98"/>
                    <a:pt x="511" y="7"/>
                    <a:pt x="438" y="4"/>
                  </a:cubicBezTo>
                  <a:close/>
                </a:path>
              </a:pathLst>
            </a:custGeom>
            <a:solidFill>
              <a:srgbClr val="F9C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4" name="Oval 153"/>
            <p:cNvSpPr>
              <a:spLocks noChangeArrowheads="1"/>
            </p:cNvSpPr>
            <p:nvPr/>
          </p:nvSpPr>
          <p:spPr bwMode="auto">
            <a:xfrm>
              <a:off x="1895" y="1562"/>
              <a:ext cx="152" cy="152"/>
            </a:xfrm>
            <a:prstGeom prst="ellipse">
              <a:avLst/>
            </a:prstGeom>
            <a:solidFill>
              <a:srgbClr val="F9C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5" name="Oval 154"/>
            <p:cNvSpPr>
              <a:spLocks noChangeArrowheads="1"/>
            </p:cNvSpPr>
            <p:nvPr/>
          </p:nvSpPr>
          <p:spPr bwMode="auto">
            <a:xfrm>
              <a:off x="2529" y="1562"/>
              <a:ext cx="150" cy="152"/>
            </a:xfrm>
            <a:prstGeom prst="ellipse">
              <a:avLst/>
            </a:prstGeom>
            <a:solidFill>
              <a:srgbClr val="F9C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6" name="Freeform 155"/>
            <p:cNvSpPr>
              <a:spLocks/>
            </p:cNvSpPr>
            <p:nvPr/>
          </p:nvSpPr>
          <p:spPr bwMode="auto">
            <a:xfrm>
              <a:off x="2160" y="1883"/>
              <a:ext cx="256" cy="81"/>
            </a:xfrm>
            <a:custGeom>
              <a:avLst/>
              <a:gdLst>
                <a:gd name="T0" fmla="*/ 109 w 213"/>
                <a:gd name="T1" fmla="*/ 0 h 67"/>
                <a:gd name="T2" fmla="*/ 2 w 213"/>
                <a:gd name="T3" fmla="*/ 50 h 67"/>
                <a:gd name="T4" fmla="*/ 3 w 213"/>
                <a:gd name="T5" fmla="*/ 58 h 67"/>
                <a:gd name="T6" fmla="*/ 11 w 213"/>
                <a:gd name="T7" fmla="*/ 57 h 67"/>
                <a:gd name="T8" fmla="*/ 111 w 213"/>
                <a:gd name="T9" fmla="*/ 11 h 67"/>
                <a:gd name="T10" fmla="*/ 202 w 213"/>
                <a:gd name="T11" fmla="*/ 63 h 67"/>
                <a:gd name="T12" fmla="*/ 209 w 213"/>
                <a:gd name="T13" fmla="*/ 66 h 67"/>
                <a:gd name="T14" fmla="*/ 212 w 213"/>
                <a:gd name="T15" fmla="*/ 58 h 67"/>
                <a:gd name="T16" fmla="*/ 111 w 213"/>
                <a:gd name="T17" fmla="*/ 0 h 67"/>
                <a:gd name="T18" fmla="*/ 109 w 213"/>
                <a:gd name="T1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3" h="67">
                  <a:moveTo>
                    <a:pt x="109" y="0"/>
                  </a:moveTo>
                  <a:cubicBezTo>
                    <a:pt x="36" y="0"/>
                    <a:pt x="3" y="48"/>
                    <a:pt x="2" y="50"/>
                  </a:cubicBezTo>
                  <a:cubicBezTo>
                    <a:pt x="0" y="53"/>
                    <a:pt x="1" y="56"/>
                    <a:pt x="3" y="58"/>
                  </a:cubicBezTo>
                  <a:cubicBezTo>
                    <a:pt x="6" y="60"/>
                    <a:pt x="9" y="59"/>
                    <a:pt x="11" y="57"/>
                  </a:cubicBezTo>
                  <a:cubicBezTo>
                    <a:pt x="12" y="55"/>
                    <a:pt x="43" y="11"/>
                    <a:pt x="111" y="11"/>
                  </a:cubicBezTo>
                  <a:cubicBezTo>
                    <a:pt x="178" y="12"/>
                    <a:pt x="201" y="61"/>
                    <a:pt x="202" y="63"/>
                  </a:cubicBezTo>
                  <a:cubicBezTo>
                    <a:pt x="203" y="66"/>
                    <a:pt x="206" y="67"/>
                    <a:pt x="209" y="66"/>
                  </a:cubicBezTo>
                  <a:cubicBezTo>
                    <a:pt x="212" y="64"/>
                    <a:pt x="213" y="61"/>
                    <a:pt x="212" y="58"/>
                  </a:cubicBezTo>
                  <a:cubicBezTo>
                    <a:pt x="211" y="56"/>
                    <a:pt x="186" y="1"/>
                    <a:pt x="111" y="0"/>
                  </a:cubicBezTo>
                  <a:cubicBezTo>
                    <a:pt x="110" y="0"/>
                    <a:pt x="110" y="0"/>
                    <a:pt x="109" y="0"/>
                  </a:cubicBezTo>
                  <a:close/>
                </a:path>
              </a:pathLst>
            </a:custGeom>
            <a:solidFill>
              <a:srgbClr val="2D23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7" name="Freeform 156"/>
            <p:cNvSpPr>
              <a:spLocks/>
            </p:cNvSpPr>
            <p:nvPr/>
          </p:nvSpPr>
          <p:spPr bwMode="auto">
            <a:xfrm>
              <a:off x="2225" y="1619"/>
              <a:ext cx="132" cy="231"/>
            </a:xfrm>
            <a:custGeom>
              <a:avLst/>
              <a:gdLst>
                <a:gd name="T0" fmla="*/ 0 w 110"/>
                <a:gd name="T1" fmla="*/ 0 h 192"/>
                <a:gd name="T2" fmla="*/ 110 w 110"/>
                <a:gd name="T3" fmla="*/ 0 h 192"/>
                <a:gd name="T4" fmla="*/ 110 w 110"/>
                <a:gd name="T5" fmla="*/ 142 h 192"/>
                <a:gd name="T6" fmla="*/ 55 w 110"/>
                <a:gd name="T7" fmla="*/ 189 h 192"/>
                <a:gd name="T8" fmla="*/ 0 w 110"/>
                <a:gd name="T9" fmla="*/ 142 h 192"/>
                <a:gd name="T10" fmla="*/ 0 w 110"/>
                <a:gd name="T1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192">
                  <a:moveTo>
                    <a:pt x="0" y="0"/>
                  </a:moveTo>
                  <a:cubicBezTo>
                    <a:pt x="110" y="0"/>
                    <a:pt x="110" y="0"/>
                    <a:pt x="110" y="0"/>
                  </a:cubicBezTo>
                  <a:cubicBezTo>
                    <a:pt x="110" y="142"/>
                    <a:pt x="110" y="142"/>
                    <a:pt x="110" y="142"/>
                  </a:cubicBezTo>
                  <a:cubicBezTo>
                    <a:pt x="110" y="142"/>
                    <a:pt x="106" y="192"/>
                    <a:pt x="55" y="189"/>
                  </a:cubicBezTo>
                  <a:cubicBezTo>
                    <a:pt x="4" y="187"/>
                    <a:pt x="0" y="142"/>
                    <a:pt x="0" y="1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B4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8" name="Oval 157"/>
            <p:cNvSpPr>
              <a:spLocks noChangeArrowheads="1"/>
            </p:cNvSpPr>
            <p:nvPr/>
          </p:nvSpPr>
          <p:spPr bwMode="auto">
            <a:xfrm>
              <a:off x="2038" y="1562"/>
              <a:ext cx="74" cy="98"/>
            </a:xfrm>
            <a:prstGeom prst="ellipse">
              <a:avLst/>
            </a:prstGeom>
            <a:solidFill>
              <a:srgbClr val="2D23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9" name="Oval 158"/>
            <p:cNvSpPr>
              <a:spLocks noChangeArrowheads="1"/>
            </p:cNvSpPr>
            <p:nvPr/>
          </p:nvSpPr>
          <p:spPr bwMode="auto">
            <a:xfrm>
              <a:off x="2455" y="1557"/>
              <a:ext cx="74" cy="98"/>
            </a:xfrm>
            <a:prstGeom prst="ellipse">
              <a:avLst/>
            </a:prstGeom>
            <a:solidFill>
              <a:srgbClr val="2D23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0" name="Freeform 159"/>
            <p:cNvSpPr>
              <a:spLocks/>
            </p:cNvSpPr>
            <p:nvPr/>
          </p:nvSpPr>
          <p:spPr bwMode="auto">
            <a:xfrm>
              <a:off x="2465" y="1987"/>
              <a:ext cx="299" cy="290"/>
            </a:xfrm>
            <a:custGeom>
              <a:avLst/>
              <a:gdLst>
                <a:gd name="T0" fmla="*/ 0 w 248"/>
                <a:gd name="T1" fmla="*/ 128 h 241"/>
                <a:gd name="T2" fmla="*/ 124 w 248"/>
                <a:gd name="T3" fmla="*/ 0 h 241"/>
                <a:gd name="T4" fmla="*/ 248 w 248"/>
                <a:gd name="T5" fmla="*/ 88 h 241"/>
                <a:gd name="T6" fmla="*/ 112 w 248"/>
                <a:gd name="T7" fmla="*/ 241 h 241"/>
                <a:gd name="T8" fmla="*/ 0 w 248"/>
                <a:gd name="T9" fmla="*/ 1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41">
                  <a:moveTo>
                    <a:pt x="0" y="128"/>
                  </a:moveTo>
                  <a:cubicBezTo>
                    <a:pt x="124" y="0"/>
                    <a:pt x="124" y="0"/>
                    <a:pt x="124" y="0"/>
                  </a:cubicBezTo>
                  <a:cubicBezTo>
                    <a:pt x="248" y="88"/>
                    <a:pt x="248" y="88"/>
                    <a:pt x="248" y="88"/>
                  </a:cubicBezTo>
                  <a:cubicBezTo>
                    <a:pt x="112" y="241"/>
                    <a:pt x="112" y="241"/>
                    <a:pt x="112" y="241"/>
                  </a:cubicBezTo>
                  <a:cubicBezTo>
                    <a:pt x="112" y="241"/>
                    <a:pt x="57" y="222"/>
                    <a:pt x="0" y="128"/>
                  </a:cubicBezTo>
                  <a:close/>
                </a:path>
              </a:pathLst>
            </a:custGeom>
            <a:solidFill>
              <a:srgbClr val="244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1" name="Freeform 160"/>
            <p:cNvSpPr>
              <a:spLocks/>
            </p:cNvSpPr>
            <p:nvPr/>
          </p:nvSpPr>
          <p:spPr bwMode="auto">
            <a:xfrm>
              <a:off x="2666" y="1402"/>
              <a:ext cx="96" cy="127"/>
            </a:xfrm>
            <a:custGeom>
              <a:avLst/>
              <a:gdLst>
                <a:gd name="T0" fmla="*/ 80 w 80"/>
                <a:gd name="T1" fmla="*/ 105 h 105"/>
                <a:gd name="T2" fmla="*/ 8 w 80"/>
                <a:gd name="T3" fmla="*/ 29 h 105"/>
                <a:gd name="T4" fmla="*/ 80 w 80"/>
                <a:gd name="T5" fmla="*/ 29 h 105"/>
                <a:gd name="T6" fmla="*/ 80 w 80"/>
                <a:gd name="T7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105">
                  <a:moveTo>
                    <a:pt x="80" y="105"/>
                  </a:moveTo>
                  <a:cubicBezTo>
                    <a:pt x="80" y="105"/>
                    <a:pt x="0" y="50"/>
                    <a:pt x="8" y="29"/>
                  </a:cubicBezTo>
                  <a:cubicBezTo>
                    <a:pt x="15" y="8"/>
                    <a:pt x="34" y="0"/>
                    <a:pt x="80" y="29"/>
                  </a:cubicBezTo>
                  <a:lnTo>
                    <a:pt x="80" y="105"/>
                  </a:lnTo>
                  <a:close/>
                </a:path>
              </a:pathLst>
            </a:custGeom>
            <a:solidFill>
              <a:srgbClr val="F9C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2" name="Freeform 161"/>
            <p:cNvSpPr>
              <a:spLocks noEditPoints="1"/>
            </p:cNvSpPr>
            <p:nvPr/>
          </p:nvSpPr>
          <p:spPr bwMode="auto">
            <a:xfrm>
              <a:off x="2541" y="936"/>
              <a:ext cx="549" cy="474"/>
            </a:xfrm>
            <a:custGeom>
              <a:avLst/>
              <a:gdLst>
                <a:gd name="T0" fmla="*/ 193 w 456"/>
                <a:gd name="T1" fmla="*/ 26 h 394"/>
                <a:gd name="T2" fmla="*/ 16 w 456"/>
                <a:gd name="T3" fmla="*/ 334 h 394"/>
                <a:gd name="T4" fmla="*/ 51 w 456"/>
                <a:gd name="T5" fmla="*/ 394 h 394"/>
                <a:gd name="T6" fmla="*/ 406 w 456"/>
                <a:gd name="T7" fmla="*/ 394 h 394"/>
                <a:gd name="T8" fmla="*/ 441 w 456"/>
                <a:gd name="T9" fmla="*/ 334 h 394"/>
                <a:gd name="T10" fmla="*/ 263 w 456"/>
                <a:gd name="T11" fmla="*/ 26 h 394"/>
                <a:gd name="T12" fmla="*/ 193 w 456"/>
                <a:gd name="T13" fmla="*/ 26 h 394"/>
                <a:gd name="T14" fmla="*/ 263 w 456"/>
                <a:gd name="T15" fmla="*/ 146 h 394"/>
                <a:gd name="T16" fmla="*/ 337 w 456"/>
                <a:gd name="T17" fmla="*/ 274 h 394"/>
                <a:gd name="T18" fmla="*/ 302 w 456"/>
                <a:gd name="T19" fmla="*/ 335 h 394"/>
                <a:gd name="T20" fmla="*/ 154 w 456"/>
                <a:gd name="T21" fmla="*/ 335 h 394"/>
                <a:gd name="T22" fmla="*/ 119 w 456"/>
                <a:gd name="T23" fmla="*/ 274 h 394"/>
                <a:gd name="T24" fmla="*/ 193 w 456"/>
                <a:gd name="T25" fmla="*/ 146 h 394"/>
                <a:gd name="T26" fmla="*/ 263 w 456"/>
                <a:gd name="T27" fmla="*/ 146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6" h="394">
                  <a:moveTo>
                    <a:pt x="193" y="26"/>
                  </a:moveTo>
                  <a:cubicBezTo>
                    <a:pt x="16" y="334"/>
                    <a:pt x="16" y="334"/>
                    <a:pt x="16" y="334"/>
                  </a:cubicBezTo>
                  <a:cubicBezTo>
                    <a:pt x="0" y="361"/>
                    <a:pt x="20" y="394"/>
                    <a:pt x="51" y="394"/>
                  </a:cubicBezTo>
                  <a:cubicBezTo>
                    <a:pt x="406" y="394"/>
                    <a:pt x="406" y="394"/>
                    <a:pt x="406" y="394"/>
                  </a:cubicBezTo>
                  <a:cubicBezTo>
                    <a:pt x="437" y="394"/>
                    <a:pt x="456" y="361"/>
                    <a:pt x="441" y="334"/>
                  </a:cubicBezTo>
                  <a:cubicBezTo>
                    <a:pt x="263" y="26"/>
                    <a:pt x="263" y="26"/>
                    <a:pt x="263" y="26"/>
                  </a:cubicBezTo>
                  <a:cubicBezTo>
                    <a:pt x="248" y="0"/>
                    <a:pt x="209" y="0"/>
                    <a:pt x="193" y="26"/>
                  </a:cubicBezTo>
                  <a:close/>
                  <a:moveTo>
                    <a:pt x="263" y="146"/>
                  </a:moveTo>
                  <a:cubicBezTo>
                    <a:pt x="337" y="274"/>
                    <a:pt x="337" y="274"/>
                    <a:pt x="337" y="274"/>
                  </a:cubicBezTo>
                  <a:cubicBezTo>
                    <a:pt x="353" y="301"/>
                    <a:pt x="333" y="335"/>
                    <a:pt x="302" y="335"/>
                  </a:cubicBezTo>
                  <a:cubicBezTo>
                    <a:pt x="154" y="335"/>
                    <a:pt x="154" y="335"/>
                    <a:pt x="154" y="335"/>
                  </a:cubicBezTo>
                  <a:cubicBezTo>
                    <a:pt x="123" y="335"/>
                    <a:pt x="104" y="301"/>
                    <a:pt x="119" y="274"/>
                  </a:cubicBezTo>
                  <a:cubicBezTo>
                    <a:pt x="193" y="146"/>
                    <a:pt x="193" y="146"/>
                    <a:pt x="193" y="146"/>
                  </a:cubicBezTo>
                  <a:cubicBezTo>
                    <a:pt x="209" y="119"/>
                    <a:pt x="248" y="119"/>
                    <a:pt x="263" y="146"/>
                  </a:cubicBezTo>
                  <a:close/>
                </a:path>
              </a:pathLst>
            </a:custGeom>
            <a:solidFill>
              <a:srgbClr val="4022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3" name="Rectangle 162"/>
            <p:cNvSpPr>
              <a:spLocks noChangeArrowheads="1"/>
            </p:cNvSpPr>
            <p:nvPr/>
          </p:nvSpPr>
          <p:spPr bwMode="auto">
            <a:xfrm>
              <a:off x="2781" y="283"/>
              <a:ext cx="70" cy="688"/>
            </a:xfrm>
            <a:prstGeom prst="rect">
              <a:avLst/>
            </a:prstGeom>
            <a:solidFill>
              <a:srgbClr val="ABAAAA"/>
            </a:solidFill>
            <a:ln w="15875" cap="flat">
              <a:solidFill>
                <a:srgbClr val="40220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66" name="Rectangle 13"/>
          <p:cNvSpPr>
            <a:spLocks noChangeArrowheads="1"/>
          </p:cNvSpPr>
          <p:nvPr/>
        </p:nvSpPr>
        <p:spPr bwMode="auto">
          <a:xfrm>
            <a:off x="5543550" y="1048259"/>
            <a:ext cx="621982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zh-CN" altLang="en-US" sz="2400" dirty="0">
                <a:solidFill>
                  <a:srgbClr val="53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只有</a:t>
            </a:r>
            <a:r>
              <a:rPr lang="en-US" altLang="zh-CN" sz="2400" b="1" dirty="0">
                <a:solidFill>
                  <a:srgbClr val="53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20%</a:t>
            </a:r>
            <a:r>
              <a:rPr lang="zh-CN" altLang="en-US" sz="2400" b="1" dirty="0">
                <a:solidFill>
                  <a:srgbClr val="53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的人</a:t>
            </a:r>
            <a:r>
              <a:rPr lang="zh-CN" altLang="en-US" sz="2400" dirty="0">
                <a:solidFill>
                  <a:srgbClr val="53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乘坐地铁时是有坐的位置，</a:t>
            </a:r>
          </a:p>
          <a:p>
            <a:pPr lvl="0"/>
            <a:r>
              <a:rPr lang="zh-CN" altLang="en-US" sz="2400" dirty="0">
                <a:solidFill>
                  <a:srgbClr val="53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大部分的人士都是站着的，</a:t>
            </a:r>
          </a:p>
          <a:p>
            <a:pPr lvl="0"/>
            <a:r>
              <a:rPr lang="zh-CN" altLang="en-US" sz="2400" dirty="0">
                <a:solidFill>
                  <a:srgbClr val="53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而且几乎每一个坐地铁的人都有站立的经验，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74" name="组合 173"/>
          <p:cNvGrpSpPr/>
          <p:nvPr/>
        </p:nvGrpSpPr>
        <p:grpSpPr>
          <a:xfrm rot="21167041">
            <a:off x="5580679" y="2732568"/>
            <a:ext cx="5237164" cy="491697"/>
            <a:chOff x="7340601" y="3208765"/>
            <a:chExt cx="5237164" cy="491697"/>
          </a:xfrm>
        </p:grpSpPr>
        <p:sp>
          <p:nvSpPr>
            <p:cNvPr id="164" name="Oval 6"/>
            <p:cNvSpPr>
              <a:spLocks noChangeArrowheads="1"/>
            </p:cNvSpPr>
            <p:nvPr/>
          </p:nvSpPr>
          <p:spPr bwMode="auto">
            <a:xfrm>
              <a:off x="7340601" y="3504039"/>
              <a:ext cx="4441824" cy="196423"/>
            </a:xfrm>
            <a:prstGeom prst="ellipse">
              <a:avLst/>
            </a:prstGeom>
            <a:solidFill>
              <a:srgbClr val="F8D5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1" name="Rectangle 18"/>
            <p:cNvSpPr>
              <a:spLocks noChangeArrowheads="1"/>
            </p:cNvSpPr>
            <p:nvPr/>
          </p:nvSpPr>
          <p:spPr bwMode="auto">
            <a:xfrm>
              <a:off x="7454901" y="3208765"/>
              <a:ext cx="5122864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zh-CN" altLang="en-US" sz="2700" b="1" dirty="0">
                  <a:solidFill>
                    <a:srgbClr val="DB45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你站的时候一般喜欢站哪里？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75" name="组合 174"/>
          <p:cNvGrpSpPr/>
          <p:nvPr/>
        </p:nvGrpSpPr>
        <p:grpSpPr>
          <a:xfrm>
            <a:off x="7899431" y="3554413"/>
            <a:ext cx="3281362" cy="491697"/>
            <a:chOff x="7340601" y="3208765"/>
            <a:chExt cx="4441824" cy="491697"/>
          </a:xfrm>
        </p:grpSpPr>
        <p:sp>
          <p:nvSpPr>
            <p:cNvPr id="176" name="Oval 6"/>
            <p:cNvSpPr>
              <a:spLocks noChangeArrowheads="1"/>
            </p:cNvSpPr>
            <p:nvPr/>
          </p:nvSpPr>
          <p:spPr bwMode="auto">
            <a:xfrm rot="645009">
              <a:off x="7340601" y="3504039"/>
              <a:ext cx="4441824" cy="196423"/>
            </a:xfrm>
            <a:prstGeom prst="ellipse">
              <a:avLst/>
            </a:prstGeom>
            <a:solidFill>
              <a:srgbClr val="F8D5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7" name="Rectangle 18"/>
            <p:cNvSpPr>
              <a:spLocks noChangeArrowheads="1"/>
            </p:cNvSpPr>
            <p:nvPr/>
          </p:nvSpPr>
          <p:spPr bwMode="auto">
            <a:xfrm rot="516842">
              <a:off x="7454901" y="3208765"/>
              <a:ext cx="4327524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zh-CN" altLang="en-US" sz="2700" b="1" dirty="0">
                  <a:solidFill>
                    <a:schemeClr val="accent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会以什么样的姿势？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178" name="组合 177"/>
          <p:cNvGrpSpPr/>
          <p:nvPr/>
        </p:nvGrpSpPr>
        <p:grpSpPr>
          <a:xfrm>
            <a:off x="5684838" y="4100941"/>
            <a:ext cx="2659062" cy="491697"/>
            <a:chOff x="7340601" y="3208765"/>
            <a:chExt cx="4441824" cy="491697"/>
          </a:xfrm>
        </p:grpSpPr>
        <p:sp>
          <p:nvSpPr>
            <p:cNvPr id="179" name="Oval 6"/>
            <p:cNvSpPr>
              <a:spLocks noChangeArrowheads="1"/>
            </p:cNvSpPr>
            <p:nvPr/>
          </p:nvSpPr>
          <p:spPr bwMode="auto">
            <a:xfrm rot="20932149">
              <a:off x="7340601" y="3504039"/>
              <a:ext cx="4441824" cy="196423"/>
            </a:xfrm>
            <a:prstGeom prst="ellipse">
              <a:avLst/>
            </a:prstGeom>
            <a:solidFill>
              <a:srgbClr val="F8D5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0" name="Rectangle 18"/>
            <p:cNvSpPr>
              <a:spLocks noChangeArrowheads="1"/>
            </p:cNvSpPr>
            <p:nvPr/>
          </p:nvSpPr>
          <p:spPr bwMode="auto">
            <a:xfrm rot="21137030">
              <a:off x="7454901" y="3208765"/>
              <a:ext cx="4327524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zh-CN" altLang="en-US" sz="2700" b="1" dirty="0">
                  <a:solidFill>
                    <a:schemeClr val="accent3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一般会做什么？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</a:endParaRPr>
            </a:p>
          </p:txBody>
        </p:sp>
      </p:grpSp>
      <p:sp>
        <p:nvSpPr>
          <p:cNvPr id="181" name="Rectangle 13"/>
          <p:cNvSpPr>
            <a:spLocks noChangeArrowheads="1"/>
          </p:cNvSpPr>
          <p:nvPr/>
        </p:nvSpPr>
        <p:spPr bwMode="auto">
          <a:xfrm>
            <a:off x="5607626" y="5345114"/>
            <a:ext cx="62198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zh-CN" altLang="en-US" sz="2400" dirty="0">
                <a:solidFill>
                  <a:srgbClr val="53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从你选择的位置，站立的姿势，能看出你不一样的性格，对号入座，看有没有你？</a:t>
            </a:r>
          </a:p>
        </p:txBody>
      </p:sp>
    </p:spTree>
    <p:extLst>
      <p:ext uri="{BB962C8B-B14F-4D97-AF65-F5344CB8AC3E}">
        <p14:creationId xmlns:p14="http://schemas.microsoft.com/office/powerpoint/2010/main" val="867551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955194" y="1366381"/>
            <a:ext cx="28144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座位前方，吊环区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955194" y="2316838"/>
            <a:ext cx="354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左右并排可容10人以上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955195" y="3121186"/>
            <a:ext cx="3743325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排排站，你看他人头顶，别人看你鼻孔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955195" y="4219341"/>
            <a:ext cx="41932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就近看地铁电视，不那么挤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955195" y="5171386"/>
            <a:ext cx="15661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离出口远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2044700" y="1319213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044700" y="1319213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12"/>
          <p:cNvSpPr>
            <a:spLocks noEditPoints="1"/>
          </p:cNvSpPr>
          <p:nvPr/>
        </p:nvSpPr>
        <p:spPr bwMode="auto">
          <a:xfrm>
            <a:off x="6264508" y="1266368"/>
            <a:ext cx="398463" cy="547688"/>
          </a:xfrm>
          <a:custGeom>
            <a:avLst/>
            <a:gdLst>
              <a:gd name="T0" fmla="*/ 213 w 213"/>
              <a:gd name="T1" fmla="*/ 104 h 292"/>
              <a:gd name="T2" fmla="*/ 212 w 213"/>
              <a:gd name="T3" fmla="*/ 110 h 292"/>
              <a:gd name="T4" fmla="*/ 212 w 213"/>
              <a:gd name="T5" fmla="*/ 116 h 292"/>
              <a:gd name="T6" fmla="*/ 201 w 213"/>
              <a:gd name="T7" fmla="*/ 164 h 292"/>
              <a:gd name="T8" fmla="*/ 180 w 213"/>
              <a:gd name="T9" fmla="*/ 209 h 292"/>
              <a:gd name="T10" fmla="*/ 150 w 213"/>
              <a:gd name="T11" fmla="*/ 251 h 292"/>
              <a:gd name="T12" fmla="*/ 114 w 213"/>
              <a:gd name="T13" fmla="*/ 289 h 292"/>
              <a:gd name="T14" fmla="*/ 107 w 213"/>
              <a:gd name="T15" fmla="*/ 292 h 292"/>
              <a:gd name="T16" fmla="*/ 99 w 213"/>
              <a:gd name="T17" fmla="*/ 289 h 292"/>
              <a:gd name="T18" fmla="*/ 63 w 213"/>
              <a:gd name="T19" fmla="*/ 250 h 292"/>
              <a:gd name="T20" fmla="*/ 33 w 213"/>
              <a:gd name="T21" fmla="*/ 208 h 292"/>
              <a:gd name="T22" fmla="*/ 11 w 213"/>
              <a:gd name="T23" fmla="*/ 163 h 292"/>
              <a:gd name="T24" fmla="*/ 1 w 213"/>
              <a:gd name="T25" fmla="*/ 113 h 292"/>
              <a:gd name="T26" fmla="*/ 0 w 213"/>
              <a:gd name="T27" fmla="*/ 109 h 292"/>
              <a:gd name="T28" fmla="*/ 0 w 213"/>
              <a:gd name="T29" fmla="*/ 104 h 292"/>
              <a:gd name="T30" fmla="*/ 9 w 213"/>
              <a:gd name="T31" fmla="*/ 64 h 292"/>
              <a:gd name="T32" fmla="*/ 31 w 213"/>
              <a:gd name="T33" fmla="*/ 31 h 292"/>
              <a:gd name="T34" fmla="*/ 65 w 213"/>
              <a:gd name="T35" fmla="*/ 9 h 292"/>
              <a:gd name="T36" fmla="*/ 107 w 213"/>
              <a:gd name="T37" fmla="*/ 0 h 292"/>
              <a:gd name="T38" fmla="*/ 148 w 213"/>
              <a:gd name="T39" fmla="*/ 9 h 292"/>
              <a:gd name="T40" fmla="*/ 181 w 213"/>
              <a:gd name="T41" fmla="*/ 31 h 292"/>
              <a:gd name="T42" fmla="*/ 204 w 213"/>
              <a:gd name="T43" fmla="*/ 64 h 292"/>
              <a:gd name="T44" fmla="*/ 213 w 213"/>
              <a:gd name="T45" fmla="*/ 104 h 292"/>
              <a:gd name="T46" fmla="*/ 213 w 213"/>
              <a:gd name="T47" fmla="*/ 104 h 292"/>
              <a:gd name="T48" fmla="*/ 107 w 213"/>
              <a:gd name="T49" fmla="*/ 152 h 292"/>
              <a:gd name="T50" fmla="*/ 126 w 213"/>
              <a:gd name="T51" fmla="*/ 148 h 292"/>
              <a:gd name="T52" fmla="*/ 141 w 213"/>
              <a:gd name="T53" fmla="*/ 138 h 292"/>
              <a:gd name="T54" fmla="*/ 151 w 213"/>
              <a:gd name="T55" fmla="*/ 123 h 292"/>
              <a:gd name="T56" fmla="*/ 155 w 213"/>
              <a:gd name="T57" fmla="*/ 104 h 292"/>
              <a:gd name="T58" fmla="*/ 151 w 213"/>
              <a:gd name="T59" fmla="*/ 86 h 292"/>
              <a:gd name="T60" fmla="*/ 141 w 213"/>
              <a:gd name="T61" fmla="*/ 71 h 292"/>
              <a:gd name="T62" fmla="*/ 126 w 213"/>
              <a:gd name="T63" fmla="*/ 60 h 292"/>
              <a:gd name="T64" fmla="*/ 107 w 213"/>
              <a:gd name="T65" fmla="*/ 57 h 292"/>
              <a:gd name="T66" fmla="*/ 88 w 213"/>
              <a:gd name="T67" fmla="*/ 60 h 292"/>
              <a:gd name="T68" fmla="*/ 72 w 213"/>
              <a:gd name="T69" fmla="*/ 71 h 292"/>
              <a:gd name="T70" fmla="*/ 62 w 213"/>
              <a:gd name="T71" fmla="*/ 86 h 292"/>
              <a:gd name="T72" fmla="*/ 58 w 213"/>
              <a:gd name="T73" fmla="*/ 104 h 292"/>
              <a:gd name="T74" fmla="*/ 62 w 213"/>
              <a:gd name="T75" fmla="*/ 123 h 292"/>
              <a:gd name="T76" fmla="*/ 72 w 213"/>
              <a:gd name="T77" fmla="*/ 138 h 292"/>
              <a:gd name="T78" fmla="*/ 88 w 213"/>
              <a:gd name="T79" fmla="*/ 148 h 292"/>
              <a:gd name="T80" fmla="*/ 107 w 213"/>
              <a:gd name="T81" fmla="*/ 152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3" h="292">
                <a:moveTo>
                  <a:pt x="213" y="104"/>
                </a:moveTo>
                <a:cubicBezTo>
                  <a:pt x="213" y="106"/>
                  <a:pt x="212" y="108"/>
                  <a:pt x="212" y="110"/>
                </a:cubicBezTo>
                <a:cubicBezTo>
                  <a:pt x="212" y="112"/>
                  <a:pt x="212" y="114"/>
                  <a:pt x="212" y="116"/>
                </a:cubicBezTo>
                <a:cubicBezTo>
                  <a:pt x="210" y="133"/>
                  <a:pt x="206" y="149"/>
                  <a:pt x="201" y="164"/>
                </a:cubicBezTo>
                <a:cubicBezTo>
                  <a:pt x="195" y="180"/>
                  <a:pt x="188" y="195"/>
                  <a:pt x="180" y="209"/>
                </a:cubicBezTo>
                <a:cubicBezTo>
                  <a:pt x="171" y="224"/>
                  <a:pt x="161" y="238"/>
                  <a:pt x="150" y="251"/>
                </a:cubicBezTo>
                <a:cubicBezTo>
                  <a:pt x="139" y="264"/>
                  <a:pt x="127" y="277"/>
                  <a:pt x="114" y="289"/>
                </a:cubicBezTo>
                <a:cubicBezTo>
                  <a:pt x="112" y="291"/>
                  <a:pt x="109" y="292"/>
                  <a:pt x="107" y="292"/>
                </a:cubicBezTo>
                <a:cubicBezTo>
                  <a:pt x="104" y="292"/>
                  <a:pt x="101" y="291"/>
                  <a:pt x="99" y="289"/>
                </a:cubicBezTo>
                <a:cubicBezTo>
                  <a:pt x="86" y="277"/>
                  <a:pt x="74" y="264"/>
                  <a:pt x="63" y="250"/>
                </a:cubicBezTo>
                <a:cubicBezTo>
                  <a:pt x="51" y="237"/>
                  <a:pt x="41" y="223"/>
                  <a:pt x="33" y="208"/>
                </a:cubicBezTo>
                <a:cubicBezTo>
                  <a:pt x="24" y="194"/>
                  <a:pt x="17" y="178"/>
                  <a:pt x="11" y="163"/>
                </a:cubicBezTo>
                <a:cubicBezTo>
                  <a:pt x="6" y="147"/>
                  <a:pt x="2" y="130"/>
                  <a:pt x="1" y="113"/>
                </a:cubicBezTo>
                <a:cubicBezTo>
                  <a:pt x="1" y="112"/>
                  <a:pt x="1" y="110"/>
                  <a:pt x="0" y="109"/>
                </a:cubicBezTo>
                <a:cubicBezTo>
                  <a:pt x="0" y="107"/>
                  <a:pt x="0" y="106"/>
                  <a:pt x="0" y="104"/>
                </a:cubicBezTo>
                <a:cubicBezTo>
                  <a:pt x="0" y="90"/>
                  <a:pt x="3" y="76"/>
                  <a:pt x="9" y="64"/>
                </a:cubicBezTo>
                <a:cubicBezTo>
                  <a:pt x="14" y="51"/>
                  <a:pt x="22" y="40"/>
                  <a:pt x="31" y="31"/>
                </a:cubicBezTo>
                <a:cubicBezTo>
                  <a:pt x="41" y="22"/>
                  <a:pt x="52" y="14"/>
                  <a:pt x="65" y="9"/>
                </a:cubicBezTo>
                <a:cubicBezTo>
                  <a:pt x="78" y="3"/>
                  <a:pt x="92" y="0"/>
                  <a:pt x="107" y="0"/>
                </a:cubicBezTo>
                <a:cubicBezTo>
                  <a:pt x="121" y="0"/>
                  <a:pt x="135" y="3"/>
                  <a:pt x="148" y="9"/>
                </a:cubicBezTo>
                <a:cubicBezTo>
                  <a:pt x="161" y="14"/>
                  <a:pt x="172" y="22"/>
                  <a:pt x="181" y="31"/>
                </a:cubicBezTo>
                <a:cubicBezTo>
                  <a:pt x="191" y="40"/>
                  <a:pt x="199" y="51"/>
                  <a:pt x="204" y="64"/>
                </a:cubicBezTo>
                <a:cubicBezTo>
                  <a:pt x="210" y="76"/>
                  <a:pt x="213" y="90"/>
                  <a:pt x="213" y="104"/>
                </a:cubicBezTo>
                <a:cubicBezTo>
                  <a:pt x="213" y="104"/>
                  <a:pt x="213" y="104"/>
                  <a:pt x="213" y="104"/>
                </a:cubicBezTo>
                <a:close/>
                <a:moveTo>
                  <a:pt x="107" y="152"/>
                </a:moveTo>
                <a:cubicBezTo>
                  <a:pt x="113" y="152"/>
                  <a:pt x="120" y="151"/>
                  <a:pt x="126" y="148"/>
                </a:cubicBezTo>
                <a:cubicBezTo>
                  <a:pt x="131" y="145"/>
                  <a:pt x="137" y="142"/>
                  <a:pt x="141" y="138"/>
                </a:cubicBezTo>
                <a:cubicBezTo>
                  <a:pt x="145" y="133"/>
                  <a:pt x="149" y="128"/>
                  <a:pt x="151" y="123"/>
                </a:cubicBezTo>
                <a:cubicBezTo>
                  <a:pt x="154" y="117"/>
                  <a:pt x="155" y="111"/>
                  <a:pt x="155" y="104"/>
                </a:cubicBezTo>
                <a:cubicBezTo>
                  <a:pt x="155" y="98"/>
                  <a:pt x="154" y="91"/>
                  <a:pt x="151" y="86"/>
                </a:cubicBezTo>
                <a:cubicBezTo>
                  <a:pt x="149" y="80"/>
                  <a:pt x="145" y="75"/>
                  <a:pt x="141" y="71"/>
                </a:cubicBezTo>
                <a:cubicBezTo>
                  <a:pt x="137" y="66"/>
                  <a:pt x="131" y="63"/>
                  <a:pt x="126" y="60"/>
                </a:cubicBezTo>
                <a:cubicBezTo>
                  <a:pt x="120" y="58"/>
                  <a:pt x="113" y="57"/>
                  <a:pt x="107" y="57"/>
                </a:cubicBezTo>
                <a:cubicBezTo>
                  <a:pt x="100" y="57"/>
                  <a:pt x="94" y="58"/>
                  <a:pt x="88" y="60"/>
                </a:cubicBezTo>
                <a:cubicBezTo>
                  <a:pt x="82" y="63"/>
                  <a:pt x="77" y="66"/>
                  <a:pt x="72" y="71"/>
                </a:cubicBezTo>
                <a:cubicBezTo>
                  <a:pt x="68" y="75"/>
                  <a:pt x="64" y="80"/>
                  <a:pt x="62" y="86"/>
                </a:cubicBezTo>
                <a:cubicBezTo>
                  <a:pt x="59" y="91"/>
                  <a:pt x="58" y="98"/>
                  <a:pt x="58" y="104"/>
                </a:cubicBezTo>
                <a:cubicBezTo>
                  <a:pt x="58" y="111"/>
                  <a:pt x="59" y="117"/>
                  <a:pt x="62" y="123"/>
                </a:cubicBezTo>
                <a:cubicBezTo>
                  <a:pt x="64" y="128"/>
                  <a:pt x="68" y="133"/>
                  <a:pt x="72" y="138"/>
                </a:cubicBezTo>
                <a:cubicBezTo>
                  <a:pt x="77" y="142"/>
                  <a:pt x="82" y="145"/>
                  <a:pt x="88" y="148"/>
                </a:cubicBezTo>
                <a:cubicBezTo>
                  <a:pt x="94" y="151"/>
                  <a:pt x="100" y="152"/>
                  <a:pt x="107" y="152"/>
                </a:cubicBezTo>
                <a:close/>
              </a:path>
            </a:pathLst>
          </a:cu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4322763" y="1011238"/>
            <a:ext cx="1706563" cy="3716338"/>
          </a:xfrm>
          <a:custGeom>
            <a:avLst/>
            <a:gdLst>
              <a:gd name="T0" fmla="*/ 755 w 911"/>
              <a:gd name="T1" fmla="*/ 906 h 1983"/>
              <a:gd name="T2" fmla="*/ 770 w 911"/>
              <a:gd name="T3" fmla="*/ 837 h 1983"/>
              <a:gd name="T4" fmla="*/ 736 w 911"/>
              <a:gd name="T5" fmla="*/ 783 h 1983"/>
              <a:gd name="T6" fmla="*/ 622 w 911"/>
              <a:gd name="T7" fmla="*/ 758 h 1983"/>
              <a:gd name="T8" fmla="*/ 633 w 911"/>
              <a:gd name="T9" fmla="*/ 709 h 1983"/>
              <a:gd name="T10" fmla="*/ 634 w 911"/>
              <a:gd name="T11" fmla="*/ 701 h 1983"/>
              <a:gd name="T12" fmla="*/ 846 w 911"/>
              <a:gd name="T13" fmla="*/ 495 h 1983"/>
              <a:gd name="T14" fmla="*/ 644 w 911"/>
              <a:gd name="T15" fmla="*/ 175 h 1983"/>
              <a:gd name="T16" fmla="*/ 325 w 911"/>
              <a:gd name="T17" fmla="*/ 380 h 1983"/>
              <a:gd name="T18" fmla="*/ 430 w 911"/>
              <a:gd name="T19" fmla="*/ 656 h 1983"/>
              <a:gd name="T20" fmla="*/ 428 w 911"/>
              <a:gd name="T21" fmla="*/ 663 h 1983"/>
              <a:gd name="T22" fmla="*/ 417 w 911"/>
              <a:gd name="T23" fmla="*/ 712 h 1983"/>
              <a:gd name="T24" fmla="*/ 304 w 911"/>
              <a:gd name="T25" fmla="*/ 687 h 1983"/>
              <a:gd name="T26" fmla="*/ 252 w 911"/>
              <a:gd name="T27" fmla="*/ 714 h 1983"/>
              <a:gd name="T28" fmla="*/ 186 w 911"/>
              <a:gd name="T29" fmla="*/ 542 h 1983"/>
              <a:gd name="T30" fmla="*/ 284 w 911"/>
              <a:gd name="T31" fmla="*/ 102 h 1983"/>
              <a:gd name="T32" fmla="*/ 287 w 911"/>
              <a:gd name="T33" fmla="*/ 91 h 1983"/>
              <a:gd name="T34" fmla="*/ 233 w 911"/>
              <a:gd name="T35" fmla="*/ 8 h 1983"/>
              <a:gd name="T36" fmla="*/ 149 w 911"/>
              <a:gd name="T37" fmla="*/ 58 h 1983"/>
              <a:gd name="T38" fmla="*/ 149 w 911"/>
              <a:gd name="T39" fmla="*/ 58 h 1983"/>
              <a:gd name="T40" fmla="*/ 38 w 911"/>
              <a:gd name="T41" fmla="*/ 559 h 1983"/>
              <a:gd name="T42" fmla="*/ 181 w 911"/>
              <a:gd name="T43" fmla="*/ 1034 h 1983"/>
              <a:gd name="T44" fmla="*/ 5 w 911"/>
              <a:gd name="T45" fmla="*/ 1828 h 1983"/>
              <a:gd name="T46" fmla="*/ 39 w 911"/>
              <a:gd name="T47" fmla="*/ 1882 h 1983"/>
              <a:gd name="T48" fmla="*/ 472 w 911"/>
              <a:gd name="T49" fmla="*/ 1978 h 1983"/>
              <a:gd name="T50" fmla="*/ 526 w 911"/>
              <a:gd name="T51" fmla="*/ 1943 h 1983"/>
              <a:gd name="T52" fmla="*/ 703 w 911"/>
              <a:gd name="T53" fmla="*/ 1142 h 1983"/>
              <a:gd name="T54" fmla="*/ 771 w 911"/>
              <a:gd name="T55" fmla="*/ 1358 h 1983"/>
              <a:gd name="T56" fmla="*/ 670 w 911"/>
              <a:gd name="T57" fmla="*/ 1817 h 1983"/>
              <a:gd name="T58" fmla="*/ 670 w 911"/>
              <a:gd name="T59" fmla="*/ 1818 h 1983"/>
              <a:gd name="T60" fmla="*/ 723 w 911"/>
              <a:gd name="T61" fmla="*/ 1887 h 1983"/>
              <a:gd name="T62" fmla="*/ 799 w 911"/>
              <a:gd name="T63" fmla="*/ 1846 h 1983"/>
              <a:gd name="T64" fmla="*/ 800 w 911"/>
              <a:gd name="T65" fmla="*/ 1846 h 1983"/>
              <a:gd name="T66" fmla="*/ 911 w 911"/>
              <a:gd name="T67" fmla="*/ 1343 h 1983"/>
              <a:gd name="T68" fmla="*/ 755 w 911"/>
              <a:gd name="T69" fmla="*/ 906 h 1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911" h="1983">
                <a:moveTo>
                  <a:pt x="755" y="906"/>
                </a:moveTo>
                <a:cubicBezTo>
                  <a:pt x="770" y="837"/>
                  <a:pt x="770" y="837"/>
                  <a:pt x="770" y="837"/>
                </a:cubicBezTo>
                <a:cubicBezTo>
                  <a:pt x="776" y="812"/>
                  <a:pt x="760" y="788"/>
                  <a:pt x="736" y="783"/>
                </a:cubicBezTo>
                <a:cubicBezTo>
                  <a:pt x="622" y="758"/>
                  <a:pt x="622" y="758"/>
                  <a:pt x="622" y="758"/>
                </a:cubicBezTo>
                <a:cubicBezTo>
                  <a:pt x="633" y="709"/>
                  <a:pt x="633" y="709"/>
                  <a:pt x="633" y="709"/>
                </a:cubicBezTo>
                <a:cubicBezTo>
                  <a:pt x="634" y="706"/>
                  <a:pt x="634" y="704"/>
                  <a:pt x="634" y="701"/>
                </a:cubicBezTo>
                <a:cubicBezTo>
                  <a:pt x="736" y="682"/>
                  <a:pt x="822" y="603"/>
                  <a:pt x="846" y="495"/>
                </a:cubicBezTo>
                <a:cubicBezTo>
                  <a:pt x="878" y="350"/>
                  <a:pt x="787" y="206"/>
                  <a:pt x="644" y="175"/>
                </a:cubicBezTo>
                <a:cubicBezTo>
                  <a:pt x="500" y="143"/>
                  <a:pt x="357" y="235"/>
                  <a:pt x="325" y="380"/>
                </a:cubicBezTo>
                <a:cubicBezTo>
                  <a:pt x="301" y="488"/>
                  <a:pt x="346" y="596"/>
                  <a:pt x="430" y="656"/>
                </a:cubicBezTo>
                <a:cubicBezTo>
                  <a:pt x="429" y="658"/>
                  <a:pt x="428" y="661"/>
                  <a:pt x="428" y="663"/>
                </a:cubicBezTo>
                <a:cubicBezTo>
                  <a:pt x="417" y="712"/>
                  <a:pt x="417" y="712"/>
                  <a:pt x="417" y="712"/>
                </a:cubicBezTo>
                <a:cubicBezTo>
                  <a:pt x="304" y="687"/>
                  <a:pt x="304" y="687"/>
                  <a:pt x="304" y="687"/>
                </a:cubicBezTo>
                <a:cubicBezTo>
                  <a:pt x="282" y="682"/>
                  <a:pt x="260" y="694"/>
                  <a:pt x="252" y="714"/>
                </a:cubicBezTo>
                <a:cubicBezTo>
                  <a:pt x="186" y="542"/>
                  <a:pt x="186" y="542"/>
                  <a:pt x="186" y="542"/>
                </a:cubicBezTo>
                <a:cubicBezTo>
                  <a:pt x="284" y="102"/>
                  <a:pt x="284" y="102"/>
                  <a:pt x="284" y="102"/>
                </a:cubicBezTo>
                <a:cubicBezTo>
                  <a:pt x="285" y="99"/>
                  <a:pt x="286" y="95"/>
                  <a:pt x="287" y="91"/>
                </a:cubicBezTo>
                <a:cubicBezTo>
                  <a:pt x="295" y="54"/>
                  <a:pt x="271" y="17"/>
                  <a:pt x="233" y="8"/>
                </a:cubicBezTo>
                <a:cubicBezTo>
                  <a:pt x="195" y="0"/>
                  <a:pt x="158" y="22"/>
                  <a:pt x="149" y="58"/>
                </a:cubicBezTo>
                <a:cubicBezTo>
                  <a:pt x="149" y="58"/>
                  <a:pt x="149" y="58"/>
                  <a:pt x="149" y="58"/>
                </a:cubicBezTo>
                <a:cubicBezTo>
                  <a:pt x="38" y="559"/>
                  <a:pt x="38" y="559"/>
                  <a:pt x="38" y="559"/>
                </a:cubicBezTo>
                <a:cubicBezTo>
                  <a:pt x="181" y="1034"/>
                  <a:pt x="181" y="1034"/>
                  <a:pt x="181" y="1034"/>
                </a:cubicBezTo>
                <a:cubicBezTo>
                  <a:pt x="5" y="1828"/>
                  <a:pt x="5" y="1828"/>
                  <a:pt x="5" y="1828"/>
                </a:cubicBezTo>
                <a:cubicBezTo>
                  <a:pt x="0" y="1853"/>
                  <a:pt x="15" y="1877"/>
                  <a:pt x="39" y="1882"/>
                </a:cubicBezTo>
                <a:cubicBezTo>
                  <a:pt x="472" y="1978"/>
                  <a:pt x="472" y="1978"/>
                  <a:pt x="472" y="1978"/>
                </a:cubicBezTo>
                <a:cubicBezTo>
                  <a:pt x="496" y="1983"/>
                  <a:pt x="520" y="1968"/>
                  <a:pt x="526" y="1943"/>
                </a:cubicBezTo>
                <a:cubicBezTo>
                  <a:pt x="703" y="1142"/>
                  <a:pt x="703" y="1142"/>
                  <a:pt x="703" y="1142"/>
                </a:cubicBezTo>
                <a:cubicBezTo>
                  <a:pt x="771" y="1358"/>
                  <a:pt x="771" y="1358"/>
                  <a:pt x="771" y="1358"/>
                </a:cubicBezTo>
                <a:cubicBezTo>
                  <a:pt x="670" y="1817"/>
                  <a:pt x="670" y="1817"/>
                  <a:pt x="670" y="1817"/>
                </a:cubicBezTo>
                <a:cubicBezTo>
                  <a:pt x="670" y="1818"/>
                  <a:pt x="670" y="1818"/>
                  <a:pt x="670" y="1818"/>
                </a:cubicBezTo>
                <a:cubicBezTo>
                  <a:pt x="668" y="1850"/>
                  <a:pt x="690" y="1879"/>
                  <a:pt x="723" y="1887"/>
                </a:cubicBezTo>
                <a:cubicBezTo>
                  <a:pt x="755" y="1894"/>
                  <a:pt x="788" y="1876"/>
                  <a:pt x="799" y="1846"/>
                </a:cubicBezTo>
                <a:cubicBezTo>
                  <a:pt x="800" y="1846"/>
                  <a:pt x="800" y="1846"/>
                  <a:pt x="800" y="1846"/>
                </a:cubicBezTo>
                <a:cubicBezTo>
                  <a:pt x="911" y="1343"/>
                  <a:pt x="911" y="1343"/>
                  <a:pt x="911" y="1343"/>
                </a:cubicBezTo>
                <a:lnTo>
                  <a:pt x="755" y="906"/>
                </a:lnTo>
                <a:close/>
              </a:path>
            </a:pathLst>
          </a:custGeom>
          <a:solidFill>
            <a:srgbClr val="D7DC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101600" y="1990725"/>
            <a:ext cx="2055813" cy="2725738"/>
          </a:xfrm>
          <a:custGeom>
            <a:avLst/>
            <a:gdLst>
              <a:gd name="T0" fmla="*/ 733 w 1097"/>
              <a:gd name="T1" fmla="*/ 506 h 1454"/>
              <a:gd name="T2" fmla="*/ 720 w 1097"/>
              <a:gd name="T3" fmla="*/ 452 h 1454"/>
              <a:gd name="T4" fmla="*/ 676 w 1097"/>
              <a:gd name="T5" fmla="*/ 426 h 1454"/>
              <a:gd name="T6" fmla="*/ 587 w 1097"/>
              <a:gd name="T7" fmla="*/ 448 h 1454"/>
              <a:gd name="T8" fmla="*/ 578 w 1097"/>
              <a:gd name="T9" fmla="*/ 410 h 1454"/>
              <a:gd name="T10" fmla="*/ 576 w 1097"/>
              <a:gd name="T11" fmla="*/ 404 h 1454"/>
              <a:gd name="T12" fmla="*/ 653 w 1097"/>
              <a:gd name="T13" fmla="*/ 184 h 1454"/>
              <a:gd name="T14" fmla="*/ 397 w 1097"/>
              <a:gd name="T15" fmla="*/ 28 h 1454"/>
              <a:gd name="T16" fmla="*/ 244 w 1097"/>
              <a:gd name="T17" fmla="*/ 285 h 1454"/>
              <a:gd name="T18" fmla="*/ 415 w 1097"/>
              <a:gd name="T19" fmla="*/ 444 h 1454"/>
              <a:gd name="T20" fmla="*/ 416 w 1097"/>
              <a:gd name="T21" fmla="*/ 450 h 1454"/>
              <a:gd name="T22" fmla="*/ 426 w 1097"/>
              <a:gd name="T23" fmla="*/ 488 h 1454"/>
              <a:gd name="T24" fmla="*/ 336 w 1097"/>
              <a:gd name="T25" fmla="*/ 510 h 1454"/>
              <a:gd name="T26" fmla="*/ 310 w 1097"/>
              <a:gd name="T27" fmla="*/ 548 h 1454"/>
              <a:gd name="T28" fmla="*/ 203 w 1097"/>
              <a:gd name="T29" fmla="*/ 449 h 1454"/>
              <a:gd name="T30" fmla="*/ 117 w 1097"/>
              <a:gd name="T31" fmla="*/ 103 h 1454"/>
              <a:gd name="T32" fmla="*/ 115 w 1097"/>
              <a:gd name="T33" fmla="*/ 95 h 1454"/>
              <a:gd name="T34" fmla="*/ 48 w 1097"/>
              <a:gd name="T35" fmla="*/ 55 h 1454"/>
              <a:gd name="T36" fmla="*/ 6 w 1097"/>
              <a:gd name="T37" fmla="*/ 120 h 1454"/>
              <a:gd name="T38" fmla="*/ 6 w 1097"/>
              <a:gd name="T39" fmla="*/ 120 h 1454"/>
              <a:gd name="T40" fmla="*/ 104 w 1097"/>
              <a:gd name="T41" fmla="*/ 513 h 1454"/>
              <a:gd name="T42" fmla="*/ 371 w 1097"/>
              <a:gd name="T43" fmla="*/ 799 h 1454"/>
              <a:gd name="T44" fmla="*/ 526 w 1097"/>
              <a:gd name="T45" fmla="*/ 1423 h 1454"/>
              <a:gd name="T46" fmla="*/ 570 w 1097"/>
              <a:gd name="T47" fmla="*/ 1450 h 1454"/>
              <a:gd name="T48" fmla="*/ 909 w 1097"/>
              <a:gd name="T49" fmla="*/ 1365 h 1454"/>
              <a:gd name="T50" fmla="*/ 935 w 1097"/>
              <a:gd name="T51" fmla="*/ 1322 h 1454"/>
              <a:gd name="T52" fmla="*/ 779 w 1097"/>
              <a:gd name="T53" fmla="*/ 692 h 1454"/>
              <a:gd name="T54" fmla="*/ 904 w 1097"/>
              <a:gd name="T55" fmla="*/ 821 h 1454"/>
              <a:gd name="T56" fmla="*/ 993 w 1097"/>
              <a:gd name="T57" fmla="*/ 1182 h 1454"/>
              <a:gd name="T58" fmla="*/ 994 w 1097"/>
              <a:gd name="T59" fmla="*/ 1182 h 1454"/>
              <a:gd name="T60" fmla="*/ 1055 w 1097"/>
              <a:gd name="T61" fmla="*/ 1212 h 1454"/>
              <a:gd name="T62" fmla="*/ 1095 w 1097"/>
              <a:gd name="T63" fmla="*/ 1157 h 1454"/>
              <a:gd name="T64" fmla="*/ 1095 w 1097"/>
              <a:gd name="T65" fmla="*/ 1157 h 1454"/>
              <a:gd name="T66" fmla="*/ 997 w 1097"/>
              <a:gd name="T67" fmla="*/ 762 h 1454"/>
              <a:gd name="T68" fmla="*/ 733 w 1097"/>
              <a:gd name="T69" fmla="*/ 506 h 1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097" h="1454">
                <a:moveTo>
                  <a:pt x="733" y="506"/>
                </a:moveTo>
                <a:cubicBezTo>
                  <a:pt x="720" y="452"/>
                  <a:pt x="720" y="452"/>
                  <a:pt x="720" y="452"/>
                </a:cubicBezTo>
                <a:cubicBezTo>
                  <a:pt x="715" y="433"/>
                  <a:pt x="695" y="421"/>
                  <a:pt x="676" y="426"/>
                </a:cubicBezTo>
                <a:cubicBezTo>
                  <a:pt x="587" y="448"/>
                  <a:pt x="587" y="448"/>
                  <a:pt x="587" y="448"/>
                </a:cubicBezTo>
                <a:cubicBezTo>
                  <a:pt x="578" y="410"/>
                  <a:pt x="578" y="410"/>
                  <a:pt x="578" y="410"/>
                </a:cubicBezTo>
                <a:cubicBezTo>
                  <a:pt x="577" y="408"/>
                  <a:pt x="576" y="406"/>
                  <a:pt x="576" y="404"/>
                </a:cubicBezTo>
                <a:cubicBezTo>
                  <a:pt x="641" y="355"/>
                  <a:pt x="674" y="269"/>
                  <a:pt x="653" y="184"/>
                </a:cubicBezTo>
                <a:cubicBezTo>
                  <a:pt x="625" y="70"/>
                  <a:pt x="510" y="0"/>
                  <a:pt x="397" y="28"/>
                </a:cubicBezTo>
                <a:cubicBezTo>
                  <a:pt x="284" y="56"/>
                  <a:pt x="215" y="171"/>
                  <a:pt x="244" y="285"/>
                </a:cubicBezTo>
                <a:cubicBezTo>
                  <a:pt x="265" y="370"/>
                  <a:pt x="334" y="431"/>
                  <a:pt x="415" y="444"/>
                </a:cubicBezTo>
                <a:cubicBezTo>
                  <a:pt x="415" y="446"/>
                  <a:pt x="416" y="448"/>
                  <a:pt x="416" y="450"/>
                </a:cubicBezTo>
                <a:cubicBezTo>
                  <a:pt x="426" y="488"/>
                  <a:pt x="426" y="488"/>
                  <a:pt x="426" y="488"/>
                </a:cubicBezTo>
                <a:cubicBezTo>
                  <a:pt x="336" y="510"/>
                  <a:pt x="336" y="510"/>
                  <a:pt x="336" y="510"/>
                </a:cubicBezTo>
                <a:cubicBezTo>
                  <a:pt x="319" y="515"/>
                  <a:pt x="308" y="531"/>
                  <a:pt x="310" y="548"/>
                </a:cubicBezTo>
                <a:cubicBezTo>
                  <a:pt x="203" y="449"/>
                  <a:pt x="203" y="449"/>
                  <a:pt x="203" y="449"/>
                </a:cubicBezTo>
                <a:cubicBezTo>
                  <a:pt x="117" y="103"/>
                  <a:pt x="117" y="103"/>
                  <a:pt x="117" y="103"/>
                </a:cubicBezTo>
                <a:cubicBezTo>
                  <a:pt x="117" y="100"/>
                  <a:pt x="116" y="97"/>
                  <a:pt x="115" y="95"/>
                </a:cubicBezTo>
                <a:cubicBezTo>
                  <a:pt x="108" y="65"/>
                  <a:pt x="78" y="47"/>
                  <a:pt x="48" y="55"/>
                </a:cubicBezTo>
                <a:cubicBezTo>
                  <a:pt x="18" y="62"/>
                  <a:pt x="0" y="91"/>
                  <a:pt x="6" y="120"/>
                </a:cubicBezTo>
                <a:cubicBezTo>
                  <a:pt x="6" y="120"/>
                  <a:pt x="6" y="120"/>
                  <a:pt x="6" y="120"/>
                </a:cubicBezTo>
                <a:cubicBezTo>
                  <a:pt x="104" y="513"/>
                  <a:pt x="104" y="513"/>
                  <a:pt x="104" y="513"/>
                </a:cubicBezTo>
                <a:cubicBezTo>
                  <a:pt x="371" y="799"/>
                  <a:pt x="371" y="799"/>
                  <a:pt x="371" y="799"/>
                </a:cubicBezTo>
                <a:cubicBezTo>
                  <a:pt x="526" y="1423"/>
                  <a:pt x="526" y="1423"/>
                  <a:pt x="526" y="1423"/>
                </a:cubicBezTo>
                <a:cubicBezTo>
                  <a:pt x="531" y="1443"/>
                  <a:pt x="551" y="1454"/>
                  <a:pt x="570" y="1450"/>
                </a:cubicBezTo>
                <a:cubicBezTo>
                  <a:pt x="909" y="1365"/>
                  <a:pt x="909" y="1365"/>
                  <a:pt x="909" y="1365"/>
                </a:cubicBezTo>
                <a:cubicBezTo>
                  <a:pt x="928" y="1361"/>
                  <a:pt x="940" y="1341"/>
                  <a:pt x="935" y="1322"/>
                </a:cubicBezTo>
                <a:cubicBezTo>
                  <a:pt x="779" y="692"/>
                  <a:pt x="779" y="692"/>
                  <a:pt x="779" y="692"/>
                </a:cubicBezTo>
                <a:cubicBezTo>
                  <a:pt x="904" y="821"/>
                  <a:pt x="904" y="821"/>
                  <a:pt x="904" y="821"/>
                </a:cubicBezTo>
                <a:cubicBezTo>
                  <a:pt x="993" y="1182"/>
                  <a:pt x="993" y="1182"/>
                  <a:pt x="993" y="1182"/>
                </a:cubicBezTo>
                <a:cubicBezTo>
                  <a:pt x="994" y="1182"/>
                  <a:pt x="994" y="1182"/>
                  <a:pt x="994" y="1182"/>
                </a:cubicBezTo>
                <a:cubicBezTo>
                  <a:pt x="1003" y="1205"/>
                  <a:pt x="1029" y="1219"/>
                  <a:pt x="1055" y="1212"/>
                </a:cubicBezTo>
                <a:cubicBezTo>
                  <a:pt x="1081" y="1206"/>
                  <a:pt x="1097" y="1182"/>
                  <a:pt x="1095" y="1157"/>
                </a:cubicBezTo>
                <a:cubicBezTo>
                  <a:pt x="1095" y="1157"/>
                  <a:pt x="1095" y="1157"/>
                  <a:pt x="1095" y="1157"/>
                </a:cubicBezTo>
                <a:cubicBezTo>
                  <a:pt x="997" y="762"/>
                  <a:pt x="997" y="762"/>
                  <a:pt x="997" y="762"/>
                </a:cubicBezTo>
                <a:lnTo>
                  <a:pt x="733" y="506"/>
                </a:lnTo>
                <a:close/>
              </a:path>
            </a:pathLst>
          </a:custGeom>
          <a:solidFill>
            <a:srgbClr val="D7DC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484563" y="2622550"/>
            <a:ext cx="2266950" cy="3449638"/>
          </a:xfrm>
          <a:custGeom>
            <a:avLst/>
            <a:gdLst>
              <a:gd name="T0" fmla="*/ 856 w 1210"/>
              <a:gd name="T1" fmla="*/ 678 h 1840"/>
              <a:gd name="T2" fmla="*/ 847 w 1210"/>
              <a:gd name="T3" fmla="*/ 608 h 1840"/>
              <a:gd name="T4" fmla="*/ 797 w 1210"/>
              <a:gd name="T5" fmla="*/ 568 h 1840"/>
              <a:gd name="T6" fmla="*/ 682 w 1210"/>
              <a:gd name="T7" fmla="*/ 582 h 1840"/>
              <a:gd name="T8" fmla="*/ 675 w 1210"/>
              <a:gd name="T9" fmla="*/ 533 h 1840"/>
              <a:gd name="T10" fmla="*/ 674 w 1210"/>
              <a:gd name="T11" fmla="*/ 525 h 1840"/>
              <a:gd name="T12" fmla="*/ 805 w 1210"/>
              <a:gd name="T13" fmla="*/ 260 h 1840"/>
              <a:gd name="T14" fmla="*/ 508 w 1210"/>
              <a:gd name="T15" fmla="*/ 25 h 1840"/>
              <a:gd name="T16" fmla="*/ 276 w 1210"/>
              <a:gd name="T17" fmla="*/ 324 h 1840"/>
              <a:gd name="T18" fmla="*/ 467 w 1210"/>
              <a:gd name="T19" fmla="*/ 550 h 1840"/>
              <a:gd name="T20" fmla="*/ 467 w 1210"/>
              <a:gd name="T21" fmla="*/ 558 h 1840"/>
              <a:gd name="T22" fmla="*/ 473 w 1210"/>
              <a:gd name="T23" fmla="*/ 608 h 1840"/>
              <a:gd name="T24" fmla="*/ 357 w 1210"/>
              <a:gd name="T25" fmla="*/ 622 h 1840"/>
              <a:gd name="T26" fmla="*/ 318 w 1210"/>
              <a:gd name="T27" fmla="*/ 664 h 1840"/>
              <a:gd name="T28" fmla="*/ 199 w 1210"/>
              <a:gd name="T29" fmla="*/ 524 h 1840"/>
              <a:gd name="T30" fmla="*/ 144 w 1210"/>
              <a:gd name="T31" fmla="*/ 76 h 1840"/>
              <a:gd name="T32" fmla="*/ 144 w 1210"/>
              <a:gd name="T33" fmla="*/ 65 h 1840"/>
              <a:gd name="T34" fmla="*/ 65 w 1210"/>
              <a:gd name="T35" fmla="*/ 5 h 1840"/>
              <a:gd name="T36" fmla="*/ 3 w 1210"/>
              <a:gd name="T37" fmla="*/ 80 h 1840"/>
              <a:gd name="T38" fmla="*/ 3 w 1210"/>
              <a:gd name="T39" fmla="*/ 80 h 1840"/>
              <a:gd name="T40" fmla="*/ 65 w 1210"/>
              <a:gd name="T41" fmla="*/ 589 h 1840"/>
              <a:gd name="T42" fmla="*/ 357 w 1210"/>
              <a:gd name="T43" fmla="*/ 990 h 1840"/>
              <a:gd name="T44" fmla="*/ 455 w 1210"/>
              <a:gd name="T45" fmla="*/ 1797 h 1840"/>
              <a:gd name="T46" fmla="*/ 505 w 1210"/>
              <a:gd name="T47" fmla="*/ 1837 h 1840"/>
              <a:gd name="T48" fmla="*/ 945 w 1210"/>
              <a:gd name="T49" fmla="*/ 1783 h 1840"/>
              <a:gd name="T50" fmla="*/ 984 w 1210"/>
              <a:gd name="T51" fmla="*/ 1733 h 1840"/>
              <a:gd name="T52" fmla="*/ 885 w 1210"/>
              <a:gd name="T53" fmla="*/ 918 h 1840"/>
              <a:gd name="T54" fmla="*/ 1021 w 1210"/>
              <a:gd name="T55" fmla="*/ 1099 h 1840"/>
              <a:gd name="T56" fmla="*/ 1078 w 1210"/>
              <a:gd name="T57" fmla="*/ 1566 h 1840"/>
              <a:gd name="T58" fmla="*/ 1079 w 1210"/>
              <a:gd name="T59" fmla="*/ 1566 h 1840"/>
              <a:gd name="T60" fmla="*/ 1151 w 1210"/>
              <a:gd name="T61" fmla="*/ 1614 h 1840"/>
              <a:gd name="T62" fmla="*/ 1210 w 1210"/>
              <a:gd name="T63" fmla="*/ 1550 h 1840"/>
              <a:gd name="T64" fmla="*/ 1210 w 1210"/>
              <a:gd name="T65" fmla="*/ 1550 h 1840"/>
              <a:gd name="T66" fmla="*/ 1148 w 1210"/>
              <a:gd name="T67" fmla="*/ 1039 h 1840"/>
              <a:gd name="T68" fmla="*/ 856 w 1210"/>
              <a:gd name="T69" fmla="*/ 678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210" h="1840">
                <a:moveTo>
                  <a:pt x="856" y="678"/>
                </a:moveTo>
                <a:cubicBezTo>
                  <a:pt x="847" y="608"/>
                  <a:pt x="847" y="608"/>
                  <a:pt x="847" y="608"/>
                </a:cubicBezTo>
                <a:cubicBezTo>
                  <a:pt x="844" y="583"/>
                  <a:pt x="822" y="565"/>
                  <a:pt x="797" y="568"/>
                </a:cubicBezTo>
                <a:cubicBezTo>
                  <a:pt x="682" y="582"/>
                  <a:pt x="682" y="582"/>
                  <a:pt x="682" y="582"/>
                </a:cubicBezTo>
                <a:cubicBezTo>
                  <a:pt x="675" y="533"/>
                  <a:pt x="675" y="533"/>
                  <a:pt x="675" y="533"/>
                </a:cubicBezTo>
                <a:cubicBezTo>
                  <a:pt x="675" y="530"/>
                  <a:pt x="675" y="528"/>
                  <a:pt x="674" y="525"/>
                </a:cubicBezTo>
                <a:cubicBezTo>
                  <a:pt x="764" y="473"/>
                  <a:pt x="818" y="370"/>
                  <a:pt x="805" y="260"/>
                </a:cubicBezTo>
                <a:cubicBezTo>
                  <a:pt x="787" y="113"/>
                  <a:pt x="654" y="7"/>
                  <a:pt x="508" y="25"/>
                </a:cubicBezTo>
                <a:cubicBezTo>
                  <a:pt x="362" y="43"/>
                  <a:pt x="258" y="177"/>
                  <a:pt x="276" y="324"/>
                </a:cubicBezTo>
                <a:cubicBezTo>
                  <a:pt x="289" y="435"/>
                  <a:pt x="367" y="521"/>
                  <a:pt x="467" y="550"/>
                </a:cubicBezTo>
                <a:cubicBezTo>
                  <a:pt x="466" y="553"/>
                  <a:pt x="466" y="555"/>
                  <a:pt x="467" y="558"/>
                </a:cubicBezTo>
                <a:cubicBezTo>
                  <a:pt x="473" y="608"/>
                  <a:pt x="473" y="608"/>
                  <a:pt x="473" y="608"/>
                </a:cubicBezTo>
                <a:cubicBezTo>
                  <a:pt x="357" y="622"/>
                  <a:pt x="357" y="622"/>
                  <a:pt x="357" y="622"/>
                </a:cubicBezTo>
                <a:cubicBezTo>
                  <a:pt x="335" y="624"/>
                  <a:pt x="319" y="643"/>
                  <a:pt x="318" y="664"/>
                </a:cubicBezTo>
                <a:cubicBezTo>
                  <a:pt x="199" y="524"/>
                  <a:pt x="199" y="524"/>
                  <a:pt x="199" y="524"/>
                </a:cubicBezTo>
                <a:cubicBezTo>
                  <a:pt x="144" y="76"/>
                  <a:pt x="144" y="76"/>
                  <a:pt x="144" y="76"/>
                </a:cubicBezTo>
                <a:cubicBezTo>
                  <a:pt x="145" y="73"/>
                  <a:pt x="144" y="69"/>
                  <a:pt x="144" y="65"/>
                </a:cubicBezTo>
                <a:cubicBezTo>
                  <a:pt x="139" y="27"/>
                  <a:pt x="104" y="0"/>
                  <a:pt x="65" y="5"/>
                </a:cubicBezTo>
                <a:cubicBezTo>
                  <a:pt x="27" y="9"/>
                  <a:pt x="0" y="43"/>
                  <a:pt x="3" y="80"/>
                </a:cubicBezTo>
                <a:cubicBezTo>
                  <a:pt x="3" y="80"/>
                  <a:pt x="3" y="80"/>
                  <a:pt x="3" y="80"/>
                </a:cubicBezTo>
                <a:cubicBezTo>
                  <a:pt x="65" y="589"/>
                  <a:pt x="65" y="589"/>
                  <a:pt x="65" y="589"/>
                </a:cubicBezTo>
                <a:cubicBezTo>
                  <a:pt x="357" y="990"/>
                  <a:pt x="357" y="990"/>
                  <a:pt x="357" y="990"/>
                </a:cubicBezTo>
                <a:cubicBezTo>
                  <a:pt x="455" y="1797"/>
                  <a:pt x="455" y="1797"/>
                  <a:pt x="455" y="1797"/>
                </a:cubicBezTo>
                <a:cubicBezTo>
                  <a:pt x="458" y="1822"/>
                  <a:pt x="480" y="1840"/>
                  <a:pt x="505" y="1837"/>
                </a:cubicBezTo>
                <a:cubicBezTo>
                  <a:pt x="945" y="1783"/>
                  <a:pt x="945" y="1783"/>
                  <a:pt x="945" y="1783"/>
                </a:cubicBezTo>
                <a:cubicBezTo>
                  <a:pt x="969" y="1780"/>
                  <a:pt x="987" y="1758"/>
                  <a:pt x="984" y="1733"/>
                </a:cubicBezTo>
                <a:cubicBezTo>
                  <a:pt x="885" y="918"/>
                  <a:pt x="885" y="918"/>
                  <a:pt x="885" y="918"/>
                </a:cubicBezTo>
                <a:cubicBezTo>
                  <a:pt x="1021" y="1099"/>
                  <a:pt x="1021" y="1099"/>
                  <a:pt x="1021" y="1099"/>
                </a:cubicBezTo>
                <a:cubicBezTo>
                  <a:pt x="1078" y="1566"/>
                  <a:pt x="1078" y="1566"/>
                  <a:pt x="1078" y="1566"/>
                </a:cubicBezTo>
                <a:cubicBezTo>
                  <a:pt x="1079" y="1566"/>
                  <a:pt x="1079" y="1566"/>
                  <a:pt x="1079" y="1566"/>
                </a:cubicBezTo>
                <a:cubicBezTo>
                  <a:pt x="1087" y="1597"/>
                  <a:pt x="1118" y="1618"/>
                  <a:pt x="1151" y="1614"/>
                </a:cubicBezTo>
                <a:cubicBezTo>
                  <a:pt x="1184" y="1610"/>
                  <a:pt x="1209" y="1582"/>
                  <a:pt x="1210" y="1550"/>
                </a:cubicBezTo>
                <a:cubicBezTo>
                  <a:pt x="1210" y="1550"/>
                  <a:pt x="1210" y="1550"/>
                  <a:pt x="1210" y="1550"/>
                </a:cubicBezTo>
                <a:cubicBezTo>
                  <a:pt x="1148" y="1039"/>
                  <a:pt x="1148" y="1039"/>
                  <a:pt x="1148" y="1039"/>
                </a:cubicBezTo>
                <a:lnTo>
                  <a:pt x="856" y="678"/>
                </a:lnTo>
                <a:close/>
              </a:path>
            </a:pathLst>
          </a:custGeom>
          <a:solidFill>
            <a:srgbClr val="99A6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1038225" y="3309938"/>
            <a:ext cx="1892300" cy="2854325"/>
          </a:xfrm>
          <a:custGeom>
            <a:avLst/>
            <a:gdLst>
              <a:gd name="T0" fmla="*/ 714 w 1009"/>
              <a:gd name="T1" fmla="*/ 560 h 1522"/>
              <a:gd name="T2" fmla="*/ 707 w 1009"/>
              <a:gd name="T3" fmla="*/ 502 h 1522"/>
              <a:gd name="T4" fmla="*/ 665 w 1009"/>
              <a:gd name="T5" fmla="*/ 469 h 1522"/>
              <a:gd name="T6" fmla="*/ 568 w 1009"/>
              <a:gd name="T7" fmla="*/ 481 h 1522"/>
              <a:gd name="T8" fmla="*/ 563 w 1009"/>
              <a:gd name="T9" fmla="*/ 440 h 1522"/>
              <a:gd name="T10" fmla="*/ 562 w 1009"/>
              <a:gd name="T11" fmla="*/ 434 h 1522"/>
              <a:gd name="T12" fmla="*/ 672 w 1009"/>
              <a:gd name="T13" fmla="*/ 214 h 1522"/>
              <a:gd name="T14" fmla="*/ 424 w 1009"/>
              <a:gd name="T15" fmla="*/ 20 h 1522"/>
              <a:gd name="T16" fmla="*/ 230 w 1009"/>
              <a:gd name="T17" fmla="*/ 268 h 1522"/>
              <a:gd name="T18" fmla="*/ 389 w 1009"/>
              <a:gd name="T19" fmla="*/ 455 h 1522"/>
              <a:gd name="T20" fmla="*/ 389 w 1009"/>
              <a:gd name="T21" fmla="*/ 461 h 1522"/>
              <a:gd name="T22" fmla="*/ 394 w 1009"/>
              <a:gd name="T23" fmla="*/ 502 h 1522"/>
              <a:gd name="T24" fmla="*/ 298 w 1009"/>
              <a:gd name="T25" fmla="*/ 514 h 1522"/>
              <a:gd name="T26" fmla="*/ 264 w 1009"/>
              <a:gd name="T27" fmla="*/ 549 h 1522"/>
              <a:gd name="T28" fmla="*/ 165 w 1009"/>
              <a:gd name="T29" fmla="*/ 433 h 1522"/>
              <a:gd name="T30" fmla="*/ 120 w 1009"/>
              <a:gd name="T31" fmla="*/ 63 h 1522"/>
              <a:gd name="T32" fmla="*/ 120 w 1009"/>
              <a:gd name="T33" fmla="*/ 53 h 1522"/>
              <a:gd name="T34" fmla="*/ 54 w 1009"/>
              <a:gd name="T35" fmla="*/ 3 h 1522"/>
              <a:gd name="T36" fmla="*/ 2 w 1009"/>
              <a:gd name="T37" fmla="*/ 66 h 1522"/>
              <a:gd name="T38" fmla="*/ 2 w 1009"/>
              <a:gd name="T39" fmla="*/ 66 h 1522"/>
              <a:gd name="T40" fmla="*/ 53 w 1009"/>
              <a:gd name="T41" fmla="*/ 487 h 1522"/>
              <a:gd name="T42" fmla="*/ 297 w 1009"/>
              <a:gd name="T43" fmla="*/ 819 h 1522"/>
              <a:gd name="T44" fmla="*/ 378 w 1009"/>
              <a:gd name="T45" fmla="*/ 1487 h 1522"/>
              <a:gd name="T46" fmla="*/ 420 w 1009"/>
              <a:gd name="T47" fmla="*/ 1520 h 1522"/>
              <a:gd name="T48" fmla="*/ 787 w 1009"/>
              <a:gd name="T49" fmla="*/ 1475 h 1522"/>
              <a:gd name="T50" fmla="*/ 820 w 1009"/>
              <a:gd name="T51" fmla="*/ 1433 h 1522"/>
              <a:gd name="T52" fmla="*/ 738 w 1009"/>
              <a:gd name="T53" fmla="*/ 759 h 1522"/>
              <a:gd name="T54" fmla="*/ 851 w 1009"/>
              <a:gd name="T55" fmla="*/ 909 h 1522"/>
              <a:gd name="T56" fmla="*/ 898 w 1009"/>
              <a:gd name="T57" fmla="*/ 1295 h 1522"/>
              <a:gd name="T58" fmla="*/ 899 w 1009"/>
              <a:gd name="T59" fmla="*/ 1295 h 1522"/>
              <a:gd name="T60" fmla="*/ 959 w 1009"/>
              <a:gd name="T61" fmla="*/ 1335 h 1522"/>
              <a:gd name="T62" fmla="*/ 1008 w 1009"/>
              <a:gd name="T63" fmla="*/ 1282 h 1522"/>
              <a:gd name="T64" fmla="*/ 1009 w 1009"/>
              <a:gd name="T65" fmla="*/ 1282 h 1522"/>
              <a:gd name="T66" fmla="*/ 957 w 1009"/>
              <a:gd name="T67" fmla="*/ 859 h 1522"/>
              <a:gd name="T68" fmla="*/ 714 w 1009"/>
              <a:gd name="T69" fmla="*/ 560 h 1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009" h="1522">
                <a:moveTo>
                  <a:pt x="714" y="560"/>
                </a:moveTo>
                <a:cubicBezTo>
                  <a:pt x="707" y="502"/>
                  <a:pt x="707" y="502"/>
                  <a:pt x="707" y="502"/>
                </a:cubicBezTo>
                <a:cubicBezTo>
                  <a:pt x="704" y="482"/>
                  <a:pt x="685" y="467"/>
                  <a:pt x="665" y="469"/>
                </a:cubicBezTo>
                <a:cubicBezTo>
                  <a:pt x="568" y="481"/>
                  <a:pt x="568" y="481"/>
                  <a:pt x="568" y="481"/>
                </a:cubicBezTo>
                <a:cubicBezTo>
                  <a:pt x="563" y="440"/>
                  <a:pt x="563" y="440"/>
                  <a:pt x="563" y="440"/>
                </a:cubicBezTo>
                <a:cubicBezTo>
                  <a:pt x="563" y="438"/>
                  <a:pt x="562" y="436"/>
                  <a:pt x="562" y="434"/>
                </a:cubicBezTo>
                <a:cubicBezTo>
                  <a:pt x="637" y="391"/>
                  <a:pt x="683" y="305"/>
                  <a:pt x="672" y="214"/>
                </a:cubicBezTo>
                <a:cubicBezTo>
                  <a:pt x="657" y="92"/>
                  <a:pt x="546" y="5"/>
                  <a:pt x="424" y="20"/>
                </a:cubicBezTo>
                <a:cubicBezTo>
                  <a:pt x="302" y="35"/>
                  <a:pt x="215" y="146"/>
                  <a:pt x="230" y="268"/>
                </a:cubicBezTo>
                <a:cubicBezTo>
                  <a:pt x="241" y="359"/>
                  <a:pt x="306" y="431"/>
                  <a:pt x="389" y="455"/>
                </a:cubicBezTo>
                <a:cubicBezTo>
                  <a:pt x="389" y="457"/>
                  <a:pt x="389" y="459"/>
                  <a:pt x="389" y="461"/>
                </a:cubicBezTo>
                <a:cubicBezTo>
                  <a:pt x="394" y="502"/>
                  <a:pt x="394" y="502"/>
                  <a:pt x="394" y="502"/>
                </a:cubicBezTo>
                <a:cubicBezTo>
                  <a:pt x="298" y="514"/>
                  <a:pt x="298" y="514"/>
                  <a:pt x="298" y="514"/>
                </a:cubicBezTo>
                <a:cubicBezTo>
                  <a:pt x="279" y="516"/>
                  <a:pt x="265" y="531"/>
                  <a:pt x="264" y="549"/>
                </a:cubicBezTo>
                <a:cubicBezTo>
                  <a:pt x="165" y="433"/>
                  <a:pt x="165" y="433"/>
                  <a:pt x="165" y="433"/>
                </a:cubicBezTo>
                <a:cubicBezTo>
                  <a:pt x="120" y="63"/>
                  <a:pt x="120" y="63"/>
                  <a:pt x="120" y="63"/>
                </a:cubicBezTo>
                <a:cubicBezTo>
                  <a:pt x="120" y="60"/>
                  <a:pt x="120" y="57"/>
                  <a:pt x="120" y="53"/>
                </a:cubicBezTo>
                <a:cubicBezTo>
                  <a:pt x="116" y="22"/>
                  <a:pt x="87" y="0"/>
                  <a:pt x="54" y="3"/>
                </a:cubicBezTo>
                <a:cubicBezTo>
                  <a:pt x="22" y="7"/>
                  <a:pt x="0" y="35"/>
                  <a:pt x="2" y="66"/>
                </a:cubicBezTo>
                <a:cubicBezTo>
                  <a:pt x="2" y="66"/>
                  <a:pt x="2" y="66"/>
                  <a:pt x="2" y="66"/>
                </a:cubicBezTo>
                <a:cubicBezTo>
                  <a:pt x="53" y="487"/>
                  <a:pt x="53" y="487"/>
                  <a:pt x="53" y="487"/>
                </a:cubicBezTo>
                <a:cubicBezTo>
                  <a:pt x="297" y="819"/>
                  <a:pt x="297" y="819"/>
                  <a:pt x="297" y="819"/>
                </a:cubicBezTo>
                <a:cubicBezTo>
                  <a:pt x="378" y="1487"/>
                  <a:pt x="378" y="1487"/>
                  <a:pt x="378" y="1487"/>
                </a:cubicBezTo>
                <a:cubicBezTo>
                  <a:pt x="380" y="1508"/>
                  <a:pt x="399" y="1522"/>
                  <a:pt x="420" y="1520"/>
                </a:cubicBezTo>
                <a:cubicBezTo>
                  <a:pt x="787" y="1475"/>
                  <a:pt x="787" y="1475"/>
                  <a:pt x="787" y="1475"/>
                </a:cubicBezTo>
                <a:cubicBezTo>
                  <a:pt x="807" y="1473"/>
                  <a:pt x="822" y="1454"/>
                  <a:pt x="820" y="1433"/>
                </a:cubicBezTo>
                <a:cubicBezTo>
                  <a:pt x="738" y="759"/>
                  <a:pt x="738" y="759"/>
                  <a:pt x="738" y="759"/>
                </a:cubicBezTo>
                <a:cubicBezTo>
                  <a:pt x="851" y="909"/>
                  <a:pt x="851" y="909"/>
                  <a:pt x="851" y="909"/>
                </a:cubicBezTo>
                <a:cubicBezTo>
                  <a:pt x="898" y="1295"/>
                  <a:pt x="898" y="1295"/>
                  <a:pt x="898" y="1295"/>
                </a:cubicBezTo>
                <a:cubicBezTo>
                  <a:pt x="899" y="1295"/>
                  <a:pt x="899" y="1295"/>
                  <a:pt x="899" y="1295"/>
                </a:cubicBezTo>
                <a:cubicBezTo>
                  <a:pt x="906" y="1321"/>
                  <a:pt x="931" y="1338"/>
                  <a:pt x="959" y="1335"/>
                </a:cubicBezTo>
                <a:cubicBezTo>
                  <a:pt x="987" y="1331"/>
                  <a:pt x="1007" y="1309"/>
                  <a:pt x="1008" y="1282"/>
                </a:cubicBezTo>
                <a:cubicBezTo>
                  <a:pt x="1009" y="1282"/>
                  <a:pt x="1009" y="1282"/>
                  <a:pt x="1009" y="1282"/>
                </a:cubicBezTo>
                <a:cubicBezTo>
                  <a:pt x="957" y="859"/>
                  <a:pt x="957" y="859"/>
                  <a:pt x="957" y="859"/>
                </a:cubicBezTo>
                <a:lnTo>
                  <a:pt x="714" y="560"/>
                </a:lnTo>
                <a:close/>
              </a:path>
            </a:pathLst>
          </a:custGeom>
          <a:solidFill>
            <a:srgbClr val="99A6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Freeform 17"/>
          <p:cNvSpPr>
            <a:spLocks noEditPoints="1"/>
          </p:cNvSpPr>
          <p:nvPr/>
        </p:nvSpPr>
        <p:spPr bwMode="auto">
          <a:xfrm>
            <a:off x="6224820" y="5112648"/>
            <a:ext cx="461963" cy="461963"/>
          </a:xfrm>
          <a:custGeom>
            <a:avLst/>
            <a:gdLst>
              <a:gd name="T0" fmla="*/ 124 w 247"/>
              <a:gd name="T1" fmla="*/ 0 h 246"/>
              <a:gd name="T2" fmla="*/ 0 w 247"/>
              <a:gd name="T3" fmla="*/ 123 h 246"/>
              <a:gd name="T4" fmla="*/ 124 w 247"/>
              <a:gd name="T5" fmla="*/ 246 h 246"/>
              <a:gd name="T6" fmla="*/ 247 w 247"/>
              <a:gd name="T7" fmla="*/ 123 h 246"/>
              <a:gd name="T8" fmla="*/ 124 w 247"/>
              <a:gd name="T9" fmla="*/ 0 h 246"/>
              <a:gd name="T10" fmla="*/ 78 w 247"/>
              <a:gd name="T11" fmla="*/ 61 h 246"/>
              <a:gd name="T12" fmla="*/ 93 w 247"/>
              <a:gd name="T13" fmla="*/ 77 h 246"/>
              <a:gd name="T14" fmla="*/ 78 w 247"/>
              <a:gd name="T15" fmla="*/ 92 h 246"/>
              <a:gd name="T16" fmla="*/ 62 w 247"/>
              <a:gd name="T17" fmla="*/ 77 h 246"/>
              <a:gd name="T18" fmla="*/ 78 w 247"/>
              <a:gd name="T19" fmla="*/ 61 h 246"/>
              <a:gd name="T20" fmla="*/ 180 w 247"/>
              <a:gd name="T21" fmla="*/ 187 h 246"/>
              <a:gd name="T22" fmla="*/ 175 w 247"/>
              <a:gd name="T23" fmla="*/ 188 h 246"/>
              <a:gd name="T24" fmla="*/ 166 w 247"/>
              <a:gd name="T25" fmla="*/ 183 h 246"/>
              <a:gd name="T26" fmla="*/ 124 w 247"/>
              <a:gd name="T27" fmla="*/ 159 h 246"/>
              <a:gd name="T28" fmla="*/ 82 w 247"/>
              <a:gd name="T29" fmla="*/ 183 h 246"/>
              <a:gd name="T30" fmla="*/ 68 w 247"/>
              <a:gd name="T31" fmla="*/ 187 h 246"/>
              <a:gd name="T32" fmla="*/ 63 w 247"/>
              <a:gd name="T33" fmla="*/ 173 h 246"/>
              <a:gd name="T34" fmla="*/ 124 w 247"/>
              <a:gd name="T35" fmla="*/ 138 h 246"/>
              <a:gd name="T36" fmla="*/ 184 w 247"/>
              <a:gd name="T37" fmla="*/ 173 h 246"/>
              <a:gd name="T38" fmla="*/ 180 w 247"/>
              <a:gd name="T39" fmla="*/ 187 h 246"/>
              <a:gd name="T40" fmla="*/ 180 w 247"/>
              <a:gd name="T41" fmla="*/ 187 h 246"/>
              <a:gd name="T42" fmla="*/ 170 w 247"/>
              <a:gd name="T43" fmla="*/ 92 h 246"/>
              <a:gd name="T44" fmla="*/ 155 w 247"/>
              <a:gd name="T45" fmla="*/ 77 h 246"/>
              <a:gd name="T46" fmla="*/ 170 w 247"/>
              <a:gd name="T47" fmla="*/ 61 h 246"/>
              <a:gd name="T48" fmla="*/ 185 w 247"/>
              <a:gd name="T49" fmla="*/ 77 h 246"/>
              <a:gd name="T50" fmla="*/ 170 w 247"/>
              <a:gd name="T51" fmla="*/ 92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47" h="246">
                <a:moveTo>
                  <a:pt x="124" y="0"/>
                </a:moveTo>
                <a:cubicBezTo>
                  <a:pt x="56" y="0"/>
                  <a:pt x="0" y="55"/>
                  <a:pt x="0" y="123"/>
                </a:cubicBezTo>
                <a:cubicBezTo>
                  <a:pt x="0" y="191"/>
                  <a:pt x="56" y="246"/>
                  <a:pt x="124" y="246"/>
                </a:cubicBezTo>
                <a:cubicBezTo>
                  <a:pt x="192" y="246"/>
                  <a:pt x="247" y="191"/>
                  <a:pt x="247" y="123"/>
                </a:cubicBezTo>
                <a:cubicBezTo>
                  <a:pt x="247" y="55"/>
                  <a:pt x="192" y="0"/>
                  <a:pt x="124" y="0"/>
                </a:cubicBezTo>
                <a:close/>
                <a:moveTo>
                  <a:pt x="78" y="61"/>
                </a:moveTo>
                <a:cubicBezTo>
                  <a:pt x="86" y="61"/>
                  <a:pt x="93" y="68"/>
                  <a:pt x="93" y="77"/>
                </a:cubicBezTo>
                <a:cubicBezTo>
                  <a:pt x="93" y="85"/>
                  <a:pt x="86" y="92"/>
                  <a:pt x="78" y="92"/>
                </a:cubicBezTo>
                <a:cubicBezTo>
                  <a:pt x="69" y="92"/>
                  <a:pt x="62" y="85"/>
                  <a:pt x="62" y="77"/>
                </a:cubicBezTo>
                <a:cubicBezTo>
                  <a:pt x="62" y="68"/>
                  <a:pt x="69" y="61"/>
                  <a:pt x="78" y="61"/>
                </a:cubicBezTo>
                <a:close/>
                <a:moveTo>
                  <a:pt x="180" y="187"/>
                </a:moveTo>
                <a:cubicBezTo>
                  <a:pt x="178" y="188"/>
                  <a:pt x="177" y="188"/>
                  <a:pt x="175" y="188"/>
                </a:cubicBezTo>
                <a:cubicBezTo>
                  <a:pt x="171" y="188"/>
                  <a:pt x="168" y="186"/>
                  <a:pt x="166" y="183"/>
                </a:cubicBezTo>
                <a:cubicBezTo>
                  <a:pt x="165" y="182"/>
                  <a:pt x="152" y="159"/>
                  <a:pt x="124" y="159"/>
                </a:cubicBezTo>
                <a:cubicBezTo>
                  <a:pt x="95" y="159"/>
                  <a:pt x="82" y="183"/>
                  <a:pt x="82" y="183"/>
                </a:cubicBezTo>
                <a:cubicBezTo>
                  <a:pt x="79" y="188"/>
                  <a:pt x="73" y="190"/>
                  <a:pt x="68" y="187"/>
                </a:cubicBezTo>
                <a:cubicBezTo>
                  <a:pt x="62" y="184"/>
                  <a:pt x="61" y="178"/>
                  <a:pt x="63" y="173"/>
                </a:cubicBezTo>
                <a:cubicBezTo>
                  <a:pt x="64" y="171"/>
                  <a:pt x="83" y="138"/>
                  <a:pt x="124" y="138"/>
                </a:cubicBezTo>
                <a:cubicBezTo>
                  <a:pt x="165" y="138"/>
                  <a:pt x="183" y="171"/>
                  <a:pt x="184" y="173"/>
                </a:cubicBezTo>
                <a:cubicBezTo>
                  <a:pt x="187" y="178"/>
                  <a:pt x="185" y="184"/>
                  <a:pt x="180" y="187"/>
                </a:cubicBezTo>
                <a:cubicBezTo>
                  <a:pt x="180" y="187"/>
                  <a:pt x="180" y="187"/>
                  <a:pt x="180" y="187"/>
                </a:cubicBezTo>
                <a:close/>
                <a:moveTo>
                  <a:pt x="170" y="92"/>
                </a:moveTo>
                <a:cubicBezTo>
                  <a:pt x="161" y="92"/>
                  <a:pt x="155" y="85"/>
                  <a:pt x="155" y="77"/>
                </a:cubicBezTo>
                <a:cubicBezTo>
                  <a:pt x="155" y="68"/>
                  <a:pt x="161" y="61"/>
                  <a:pt x="170" y="61"/>
                </a:cubicBezTo>
                <a:cubicBezTo>
                  <a:pt x="178" y="61"/>
                  <a:pt x="185" y="68"/>
                  <a:pt x="185" y="77"/>
                </a:cubicBezTo>
                <a:cubicBezTo>
                  <a:pt x="185" y="85"/>
                  <a:pt x="178" y="92"/>
                  <a:pt x="170" y="92"/>
                </a:cubicBezTo>
                <a:close/>
              </a:path>
            </a:pathLst>
          </a:cu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18"/>
          <p:cNvSpPr>
            <a:spLocks noEditPoints="1"/>
          </p:cNvSpPr>
          <p:nvPr/>
        </p:nvSpPr>
        <p:spPr bwMode="auto">
          <a:xfrm>
            <a:off x="6237520" y="4176478"/>
            <a:ext cx="433388" cy="433388"/>
          </a:xfrm>
          <a:custGeom>
            <a:avLst/>
            <a:gdLst>
              <a:gd name="T0" fmla="*/ 0 w 231"/>
              <a:gd name="T1" fmla="*/ 218 h 231"/>
              <a:gd name="T2" fmla="*/ 47 w 231"/>
              <a:gd name="T3" fmla="*/ 218 h 231"/>
              <a:gd name="T4" fmla="*/ 47 w 231"/>
              <a:gd name="T5" fmla="*/ 116 h 231"/>
              <a:gd name="T6" fmla="*/ 0 w 231"/>
              <a:gd name="T7" fmla="*/ 116 h 231"/>
              <a:gd name="T8" fmla="*/ 0 w 231"/>
              <a:gd name="T9" fmla="*/ 218 h 231"/>
              <a:gd name="T10" fmla="*/ 0 w 231"/>
              <a:gd name="T11" fmla="*/ 218 h 231"/>
              <a:gd name="T12" fmla="*/ 226 w 231"/>
              <a:gd name="T13" fmla="*/ 161 h 231"/>
              <a:gd name="T14" fmla="*/ 231 w 231"/>
              <a:gd name="T15" fmla="*/ 144 h 231"/>
              <a:gd name="T16" fmla="*/ 226 w 231"/>
              <a:gd name="T17" fmla="*/ 128 h 231"/>
              <a:gd name="T18" fmla="*/ 229 w 231"/>
              <a:gd name="T19" fmla="*/ 116 h 231"/>
              <a:gd name="T20" fmla="*/ 222 w 231"/>
              <a:gd name="T21" fmla="*/ 99 h 231"/>
              <a:gd name="T22" fmla="*/ 200 w 231"/>
              <a:gd name="T23" fmla="*/ 90 h 231"/>
              <a:gd name="T24" fmla="*/ 166 w 231"/>
              <a:gd name="T25" fmla="*/ 90 h 231"/>
              <a:gd name="T26" fmla="*/ 139 w 231"/>
              <a:gd name="T27" fmla="*/ 88 h 231"/>
              <a:gd name="T28" fmla="*/ 139 w 231"/>
              <a:gd name="T29" fmla="*/ 87 h 231"/>
              <a:gd name="T30" fmla="*/ 145 w 231"/>
              <a:gd name="T31" fmla="*/ 32 h 231"/>
              <a:gd name="T32" fmla="*/ 111 w 231"/>
              <a:gd name="T33" fmla="*/ 0 h 231"/>
              <a:gd name="T34" fmla="*/ 91 w 231"/>
              <a:gd name="T35" fmla="*/ 6 h 231"/>
              <a:gd name="T36" fmla="*/ 88 w 231"/>
              <a:gd name="T37" fmla="*/ 30 h 231"/>
              <a:gd name="T38" fmla="*/ 91 w 231"/>
              <a:gd name="T39" fmla="*/ 58 h 231"/>
              <a:gd name="T40" fmla="*/ 59 w 231"/>
              <a:gd name="T41" fmla="*/ 117 h 231"/>
              <a:gd name="T42" fmla="*/ 56 w 231"/>
              <a:gd name="T43" fmla="*/ 119 h 231"/>
              <a:gd name="T44" fmla="*/ 56 w 231"/>
              <a:gd name="T45" fmla="*/ 214 h 231"/>
              <a:gd name="T46" fmla="*/ 57 w 231"/>
              <a:gd name="T47" fmla="*/ 215 h 231"/>
              <a:gd name="T48" fmla="*/ 151 w 231"/>
              <a:gd name="T49" fmla="*/ 231 h 231"/>
              <a:gd name="T50" fmla="*/ 200 w 231"/>
              <a:gd name="T51" fmla="*/ 231 h 231"/>
              <a:gd name="T52" fmla="*/ 222 w 231"/>
              <a:gd name="T53" fmla="*/ 222 h 231"/>
              <a:gd name="T54" fmla="*/ 229 w 231"/>
              <a:gd name="T55" fmla="*/ 205 h 231"/>
              <a:gd name="T56" fmla="*/ 226 w 231"/>
              <a:gd name="T57" fmla="*/ 193 h 231"/>
              <a:gd name="T58" fmla="*/ 231 w 231"/>
              <a:gd name="T59" fmla="*/ 177 h 231"/>
              <a:gd name="T60" fmla="*/ 226 w 231"/>
              <a:gd name="T61" fmla="*/ 161 h 231"/>
              <a:gd name="T62" fmla="*/ 226 w 231"/>
              <a:gd name="T63" fmla="*/ 161 h 231"/>
              <a:gd name="T64" fmla="*/ 226 w 231"/>
              <a:gd name="T65" fmla="*/ 161 h 231"/>
              <a:gd name="T66" fmla="*/ 226 w 231"/>
              <a:gd name="T67" fmla="*/ 161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31" h="231">
                <a:moveTo>
                  <a:pt x="0" y="218"/>
                </a:moveTo>
                <a:cubicBezTo>
                  <a:pt x="47" y="218"/>
                  <a:pt x="47" y="218"/>
                  <a:pt x="47" y="218"/>
                </a:cubicBezTo>
                <a:cubicBezTo>
                  <a:pt x="47" y="116"/>
                  <a:pt x="47" y="116"/>
                  <a:pt x="47" y="116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218"/>
                  <a:pt x="0" y="218"/>
                  <a:pt x="0" y="218"/>
                </a:cubicBezTo>
                <a:cubicBezTo>
                  <a:pt x="0" y="218"/>
                  <a:pt x="0" y="218"/>
                  <a:pt x="0" y="218"/>
                </a:cubicBezTo>
                <a:moveTo>
                  <a:pt x="226" y="161"/>
                </a:moveTo>
                <a:cubicBezTo>
                  <a:pt x="229" y="157"/>
                  <a:pt x="231" y="151"/>
                  <a:pt x="231" y="144"/>
                </a:cubicBezTo>
                <a:cubicBezTo>
                  <a:pt x="231" y="138"/>
                  <a:pt x="229" y="132"/>
                  <a:pt x="226" y="128"/>
                </a:cubicBezTo>
                <a:cubicBezTo>
                  <a:pt x="228" y="125"/>
                  <a:pt x="229" y="121"/>
                  <a:pt x="229" y="116"/>
                </a:cubicBezTo>
                <a:cubicBezTo>
                  <a:pt x="229" y="110"/>
                  <a:pt x="227" y="104"/>
                  <a:pt x="222" y="99"/>
                </a:cubicBezTo>
                <a:cubicBezTo>
                  <a:pt x="219" y="95"/>
                  <a:pt x="212" y="90"/>
                  <a:pt x="200" y="90"/>
                </a:cubicBezTo>
                <a:cubicBezTo>
                  <a:pt x="166" y="90"/>
                  <a:pt x="166" y="90"/>
                  <a:pt x="166" y="90"/>
                </a:cubicBezTo>
                <a:cubicBezTo>
                  <a:pt x="148" y="90"/>
                  <a:pt x="141" y="89"/>
                  <a:pt x="139" y="88"/>
                </a:cubicBezTo>
                <a:cubicBezTo>
                  <a:pt x="139" y="88"/>
                  <a:pt x="139" y="87"/>
                  <a:pt x="139" y="87"/>
                </a:cubicBezTo>
                <a:cubicBezTo>
                  <a:pt x="141" y="82"/>
                  <a:pt x="145" y="71"/>
                  <a:pt x="145" y="32"/>
                </a:cubicBezTo>
                <a:cubicBezTo>
                  <a:pt x="145" y="21"/>
                  <a:pt x="138" y="0"/>
                  <a:pt x="111" y="0"/>
                </a:cubicBezTo>
                <a:cubicBezTo>
                  <a:pt x="104" y="0"/>
                  <a:pt x="96" y="1"/>
                  <a:pt x="91" y="6"/>
                </a:cubicBezTo>
                <a:cubicBezTo>
                  <a:pt x="86" y="11"/>
                  <a:pt x="87" y="19"/>
                  <a:pt x="88" y="30"/>
                </a:cubicBezTo>
                <a:cubicBezTo>
                  <a:pt x="89" y="37"/>
                  <a:pt x="91" y="46"/>
                  <a:pt x="91" y="58"/>
                </a:cubicBezTo>
                <a:cubicBezTo>
                  <a:pt x="91" y="93"/>
                  <a:pt x="59" y="117"/>
                  <a:pt x="59" y="117"/>
                </a:cubicBezTo>
                <a:cubicBezTo>
                  <a:pt x="56" y="119"/>
                  <a:pt x="56" y="119"/>
                  <a:pt x="56" y="119"/>
                </a:cubicBezTo>
                <a:cubicBezTo>
                  <a:pt x="56" y="214"/>
                  <a:pt x="56" y="214"/>
                  <a:pt x="56" y="214"/>
                </a:cubicBezTo>
                <a:cubicBezTo>
                  <a:pt x="57" y="215"/>
                  <a:pt x="57" y="215"/>
                  <a:pt x="57" y="215"/>
                </a:cubicBezTo>
                <a:cubicBezTo>
                  <a:pt x="60" y="219"/>
                  <a:pt x="74" y="231"/>
                  <a:pt x="151" y="231"/>
                </a:cubicBezTo>
                <a:cubicBezTo>
                  <a:pt x="200" y="231"/>
                  <a:pt x="200" y="231"/>
                  <a:pt x="200" y="231"/>
                </a:cubicBezTo>
                <a:cubicBezTo>
                  <a:pt x="212" y="231"/>
                  <a:pt x="219" y="226"/>
                  <a:pt x="222" y="222"/>
                </a:cubicBezTo>
                <a:cubicBezTo>
                  <a:pt x="227" y="217"/>
                  <a:pt x="229" y="211"/>
                  <a:pt x="229" y="205"/>
                </a:cubicBezTo>
                <a:cubicBezTo>
                  <a:pt x="229" y="200"/>
                  <a:pt x="228" y="196"/>
                  <a:pt x="226" y="193"/>
                </a:cubicBezTo>
                <a:cubicBezTo>
                  <a:pt x="229" y="189"/>
                  <a:pt x="231" y="183"/>
                  <a:pt x="231" y="177"/>
                </a:cubicBezTo>
                <a:cubicBezTo>
                  <a:pt x="231" y="170"/>
                  <a:pt x="229" y="164"/>
                  <a:pt x="226" y="161"/>
                </a:cubicBezTo>
                <a:cubicBezTo>
                  <a:pt x="226" y="161"/>
                  <a:pt x="226" y="161"/>
                  <a:pt x="226" y="161"/>
                </a:cubicBezTo>
                <a:moveTo>
                  <a:pt x="226" y="161"/>
                </a:moveTo>
                <a:cubicBezTo>
                  <a:pt x="226" y="161"/>
                  <a:pt x="226" y="161"/>
                  <a:pt x="226" y="161"/>
                </a:cubicBezTo>
              </a:path>
            </a:pathLst>
          </a:custGeom>
          <a:solidFill>
            <a:srgbClr val="7BBE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6223233" y="3524471"/>
            <a:ext cx="147638" cy="157163"/>
          </a:xfrm>
          <a:custGeom>
            <a:avLst/>
            <a:gdLst>
              <a:gd name="T0" fmla="*/ 26 w 79"/>
              <a:gd name="T1" fmla="*/ 0 h 84"/>
              <a:gd name="T2" fmla="*/ 26 w 79"/>
              <a:gd name="T3" fmla="*/ 0 h 84"/>
              <a:gd name="T4" fmla="*/ 0 w 79"/>
              <a:gd name="T5" fmla="*/ 56 h 84"/>
              <a:gd name="T6" fmla="*/ 39 w 79"/>
              <a:gd name="T7" fmla="*/ 54 h 84"/>
              <a:gd name="T8" fmla="*/ 62 w 79"/>
              <a:gd name="T9" fmla="*/ 84 h 84"/>
              <a:gd name="T10" fmla="*/ 79 w 79"/>
              <a:gd name="T11" fmla="*/ 48 h 84"/>
              <a:gd name="T12" fmla="*/ 26 w 79"/>
              <a:gd name="T13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" h="84">
                <a:moveTo>
                  <a:pt x="26" y="0"/>
                </a:moveTo>
                <a:cubicBezTo>
                  <a:pt x="26" y="0"/>
                  <a:pt x="26" y="0"/>
                  <a:pt x="26" y="0"/>
                </a:cubicBezTo>
                <a:cubicBezTo>
                  <a:pt x="0" y="56"/>
                  <a:pt x="0" y="56"/>
                  <a:pt x="0" y="56"/>
                </a:cubicBezTo>
                <a:cubicBezTo>
                  <a:pt x="39" y="54"/>
                  <a:pt x="39" y="54"/>
                  <a:pt x="39" y="54"/>
                </a:cubicBezTo>
                <a:cubicBezTo>
                  <a:pt x="62" y="84"/>
                  <a:pt x="62" y="84"/>
                  <a:pt x="62" y="84"/>
                </a:cubicBezTo>
                <a:cubicBezTo>
                  <a:pt x="79" y="48"/>
                  <a:pt x="79" y="48"/>
                  <a:pt x="79" y="48"/>
                </a:cubicBezTo>
                <a:cubicBezTo>
                  <a:pt x="40" y="25"/>
                  <a:pt x="29" y="7"/>
                  <a:pt x="26" y="0"/>
                </a:cubicBezTo>
                <a:close/>
              </a:path>
            </a:pathLst>
          </a:custGeom>
          <a:solidFill>
            <a:srgbClr val="7C8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20"/>
          <p:cNvSpPr>
            <a:spLocks noEditPoints="1"/>
          </p:cNvSpPr>
          <p:nvPr/>
        </p:nvSpPr>
        <p:spPr bwMode="auto">
          <a:xfrm>
            <a:off x="6250220" y="3202208"/>
            <a:ext cx="425450" cy="423863"/>
          </a:xfrm>
          <a:custGeom>
            <a:avLst/>
            <a:gdLst>
              <a:gd name="T0" fmla="*/ 213 w 227"/>
              <a:gd name="T1" fmla="*/ 166 h 226"/>
              <a:gd name="T2" fmla="*/ 227 w 227"/>
              <a:gd name="T3" fmla="*/ 113 h 226"/>
              <a:gd name="T4" fmla="*/ 113 w 227"/>
              <a:gd name="T5" fmla="*/ 0 h 226"/>
              <a:gd name="T6" fmla="*/ 0 w 227"/>
              <a:gd name="T7" fmla="*/ 113 h 226"/>
              <a:gd name="T8" fmla="*/ 12 w 227"/>
              <a:gd name="T9" fmla="*/ 163 h 226"/>
              <a:gd name="T10" fmla="*/ 12 w 227"/>
              <a:gd name="T11" fmla="*/ 163 h 226"/>
              <a:gd name="T12" fmla="*/ 14 w 227"/>
              <a:gd name="T13" fmla="*/ 166 h 226"/>
              <a:gd name="T14" fmla="*/ 14 w 227"/>
              <a:gd name="T15" fmla="*/ 166 h 226"/>
              <a:gd name="T16" fmla="*/ 69 w 227"/>
              <a:gd name="T17" fmla="*/ 217 h 226"/>
              <a:gd name="T18" fmla="*/ 113 w 227"/>
              <a:gd name="T19" fmla="*/ 226 h 226"/>
              <a:gd name="T20" fmla="*/ 161 w 227"/>
              <a:gd name="T21" fmla="*/ 216 h 226"/>
              <a:gd name="T22" fmla="*/ 213 w 227"/>
              <a:gd name="T23" fmla="*/ 166 h 226"/>
              <a:gd name="T24" fmla="*/ 113 w 227"/>
              <a:gd name="T25" fmla="*/ 159 h 226"/>
              <a:gd name="T26" fmla="*/ 68 w 227"/>
              <a:gd name="T27" fmla="*/ 183 h 226"/>
              <a:gd name="T28" fmla="*/ 77 w 227"/>
              <a:gd name="T29" fmla="*/ 132 h 226"/>
              <a:gd name="T30" fmla="*/ 40 w 227"/>
              <a:gd name="T31" fmla="*/ 96 h 226"/>
              <a:gd name="T32" fmla="*/ 91 w 227"/>
              <a:gd name="T33" fmla="*/ 89 h 226"/>
              <a:gd name="T34" fmla="*/ 113 w 227"/>
              <a:gd name="T35" fmla="*/ 43 h 226"/>
              <a:gd name="T36" fmla="*/ 136 w 227"/>
              <a:gd name="T37" fmla="*/ 89 h 226"/>
              <a:gd name="T38" fmla="*/ 187 w 227"/>
              <a:gd name="T39" fmla="*/ 96 h 226"/>
              <a:gd name="T40" fmla="*/ 150 w 227"/>
              <a:gd name="T41" fmla="*/ 132 h 226"/>
              <a:gd name="T42" fmla="*/ 159 w 227"/>
              <a:gd name="T43" fmla="*/ 183 h 226"/>
              <a:gd name="T44" fmla="*/ 113 w 227"/>
              <a:gd name="T45" fmla="*/ 159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27" h="226">
                <a:moveTo>
                  <a:pt x="213" y="166"/>
                </a:moveTo>
                <a:cubicBezTo>
                  <a:pt x="222" y="150"/>
                  <a:pt x="227" y="132"/>
                  <a:pt x="227" y="113"/>
                </a:cubicBezTo>
                <a:cubicBezTo>
                  <a:pt x="227" y="51"/>
                  <a:pt x="176" y="0"/>
                  <a:pt x="113" y="0"/>
                </a:cubicBezTo>
                <a:cubicBezTo>
                  <a:pt x="51" y="0"/>
                  <a:pt x="0" y="51"/>
                  <a:pt x="0" y="113"/>
                </a:cubicBezTo>
                <a:cubicBezTo>
                  <a:pt x="0" y="131"/>
                  <a:pt x="4" y="148"/>
                  <a:pt x="12" y="163"/>
                </a:cubicBezTo>
                <a:cubicBezTo>
                  <a:pt x="12" y="163"/>
                  <a:pt x="12" y="163"/>
                  <a:pt x="12" y="163"/>
                </a:cubicBezTo>
                <a:cubicBezTo>
                  <a:pt x="13" y="164"/>
                  <a:pt x="13" y="165"/>
                  <a:pt x="14" y="166"/>
                </a:cubicBezTo>
                <a:cubicBezTo>
                  <a:pt x="14" y="166"/>
                  <a:pt x="14" y="166"/>
                  <a:pt x="14" y="166"/>
                </a:cubicBezTo>
                <a:cubicBezTo>
                  <a:pt x="30" y="197"/>
                  <a:pt x="60" y="213"/>
                  <a:pt x="69" y="217"/>
                </a:cubicBezTo>
                <a:cubicBezTo>
                  <a:pt x="82" y="223"/>
                  <a:pt x="98" y="226"/>
                  <a:pt x="113" y="226"/>
                </a:cubicBezTo>
                <a:cubicBezTo>
                  <a:pt x="130" y="226"/>
                  <a:pt x="146" y="222"/>
                  <a:pt x="161" y="216"/>
                </a:cubicBezTo>
                <a:cubicBezTo>
                  <a:pt x="192" y="202"/>
                  <a:pt x="213" y="166"/>
                  <a:pt x="213" y="166"/>
                </a:cubicBezTo>
                <a:close/>
                <a:moveTo>
                  <a:pt x="113" y="159"/>
                </a:moveTo>
                <a:cubicBezTo>
                  <a:pt x="68" y="183"/>
                  <a:pt x="68" y="183"/>
                  <a:pt x="68" y="183"/>
                </a:cubicBezTo>
                <a:cubicBezTo>
                  <a:pt x="77" y="132"/>
                  <a:pt x="77" y="132"/>
                  <a:pt x="77" y="132"/>
                </a:cubicBezTo>
                <a:cubicBezTo>
                  <a:pt x="40" y="96"/>
                  <a:pt x="40" y="96"/>
                  <a:pt x="40" y="96"/>
                </a:cubicBezTo>
                <a:cubicBezTo>
                  <a:pt x="91" y="89"/>
                  <a:pt x="91" y="89"/>
                  <a:pt x="91" y="89"/>
                </a:cubicBezTo>
                <a:cubicBezTo>
                  <a:pt x="113" y="43"/>
                  <a:pt x="113" y="43"/>
                  <a:pt x="113" y="43"/>
                </a:cubicBezTo>
                <a:cubicBezTo>
                  <a:pt x="136" y="89"/>
                  <a:pt x="136" y="89"/>
                  <a:pt x="136" y="89"/>
                </a:cubicBezTo>
                <a:cubicBezTo>
                  <a:pt x="187" y="96"/>
                  <a:pt x="187" y="96"/>
                  <a:pt x="187" y="96"/>
                </a:cubicBezTo>
                <a:cubicBezTo>
                  <a:pt x="150" y="132"/>
                  <a:pt x="150" y="132"/>
                  <a:pt x="150" y="132"/>
                </a:cubicBezTo>
                <a:cubicBezTo>
                  <a:pt x="159" y="183"/>
                  <a:pt x="159" y="183"/>
                  <a:pt x="159" y="183"/>
                </a:cubicBezTo>
                <a:lnTo>
                  <a:pt x="113" y="159"/>
                </a:lnTo>
                <a:close/>
              </a:path>
            </a:pathLst>
          </a:custGeom>
          <a:solidFill>
            <a:srgbClr val="7C8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6556608" y="3521296"/>
            <a:ext cx="147638" cy="160338"/>
          </a:xfrm>
          <a:custGeom>
            <a:avLst/>
            <a:gdLst>
              <a:gd name="T0" fmla="*/ 52 w 79"/>
              <a:gd name="T1" fmla="*/ 0 h 86"/>
              <a:gd name="T2" fmla="*/ 0 w 79"/>
              <a:gd name="T3" fmla="*/ 49 h 86"/>
              <a:gd name="T4" fmla="*/ 17 w 79"/>
              <a:gd name="T5" fmla="*/ 86 h 86"/>
              <a:gd name="T6" fmla="*/ 40 w 79"/>
              <a:gd name="T7" fmla="*/ 56 h 86"/>
              <a:gd name="T8" fmla="*/ 79 w 79"/>
              <a:gd name="T9" fmla="*/ 58 h 86"/>
              <a:gd name="T10" fmla="*/ 52 w 79"/>
              <a:gd name="T11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" h="86">
                <a:moveTo>
                  <a:pt x="52" y="0"/>
                </a:moveTo>
                <a:cubicBezTo>
                  <a:pt x="43" y="24"/>
                  <a:pt x="8" y="45"/>
                  <a:pt x="0" y="49"/>
                </a:cubicBezTo>
                <a:cubicBezTo>
                  <a:pt x="17" y="86"/>
                  <a:pt x="17" y="86"/>
                  <a:pt x="17" y="86"/>
                </a:cubicBezTo>
                <a:cubicBezTo>
                  <a:pt x="40" y="56"/>
                  <a:pt x="40" y="56"/>
                  <a:pt x="40" y="56"/>
                </a:cubicBezTo>
                <a:cubicBezTo>
                  <a:pt x="79" y="58"/>
                  <a:pt x="79" y="58"/>
                  <a:pt x="79" y="58"/>
                </a:cubicBezTo>
                <a:lnTo>
                  <a:pt x="52" y="0"/>
                </a:lnTo>
                <a:close/>
              </a:path>
            </a:pathLst>
          </a:custGeom>
          <a:solidFill>
            <a:srgbClr val="7C8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1157288" y="407988"/>
            <a:ext cx="3927475" cy="2647950"/>
          </a:xfrm>
          <a:custGeom>
            <a:avLst/>
            <a:gdLst>
              <a:gd name="T0" fmla="*/ 120 w 2474"/>
              <a:gd name="T1" fmla="*/ 323 h 1668"/>
              <a:gd name="T2" fmla="*/ 1998 w 2474"/>
              <a:gd name="T3" fmla="*/ 0 h 1668"/>
              <a:gd name="T4" fmla="*/ 2474 w 2474"/>
              <a:gd name="T5" fmla="*/ 1077 h 1668"/>
              <a:gd name="T6" fmla="*/ 1706 w 2474"/>
              <a:gd name="T7" fmla="*/ 1460 h 1668"/>
              <a:gd name="T8" fmla="*/ 1809 w 2474"/>
              <a:gd name="T9" fmla="*/ 1668 h 1668"/>
              <a:gd name="T10" fmla="*/ 1356 w 2474"/>
              <a:gd name="T11" fmla="*/ 1565 h 1668"/>
              <a:gd name="T12" fmla="*/ 0 w 2474"/>
              <a:gd name="T13" fmla="*/ 1618 h 1668"/>
              <a:gd name="T14" fmla="*/ 120 w 2474"/>
              <a:gd name="T15" fmla="*/ 323 h 1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74" h="1668">
                <a:moveTo>
                  <a:pt x="120" y="323"/>
                </a:moveTo>
                <a:lnTo>
                  <a:pt x="1998" y="0"/>
                </a:lnTo>
                <a:lnTo>
                  <a:pt x="2474" y="1077"/>
                </a:lnTo>
                <a:lnTo>
                  <a:pt x="1706" y="1460"/>
                </a:lnTo>
                <a:lnTo>
                  <a:pt x="1809" y="1668"/>
                </a:lnTo>
                <a:lnTo>
                  <a:pt x="1356" y="1565"/>
                </a:lnTo>
                <a:lnTo>
                  <a:pt x="0" y="1618"/>
                </a:lnTo>
                <a:lnTo>
                  <a:pt x="120" y="323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 rot="21060000">
            <a:off x="1533985" y="1121410"/>
            <a:ext cx="325466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8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吊环族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 rot="888520">
            <a:off x="625082" y="478632"/>
            <a:ext cx="1690688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8800" b="0" i="0" u="none" strike="noStrike" cap="none" normalizeH="0" baseline="0" dirty="0">
                <a:ln>
                  <a:noFill/>
                </a:ln>
                <a:solidFill>
                  <a:srgbClr val="4F4137"/>
                </a:solidFill>
                <a:effectLst/>
                <a:latin typeface="Impact" panose="020B0806030902050204" pitchFamily="34" charset="0"/>
              </a:rPr>
              <a:t>01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6247045" y="2220001"/>
            <a:ext cx="433388" cy="542925"/>
          </a:xfrm>
          <a:custGeom>
            <a:avLst/>
            <a:gdLst>
              <a:gd name="T0" fmla="*/ 228 w 231"/>
              <a:gd name="T1" fmla="*/ 270 h 289"/>
              <a:gd name="T2" fmla="*/ 227 w 231"/>
              <a:gd name="T3" fmla="*/ 266 h 289"/>
              <a:gd name="T4" fmla="*/ 191 w 231"/>
              <a:gd name="T5" fmla="*/ 162 h 289"/>
              <a:gd name="T6" fmla="*/ 159 w 231"/>
              <a:gd name="T7" fmla="*/ 138 h 289"/>
              <a:gd name="T8" fmla="*/ 191 w 231"/>
              <a:gd name="T9" fmla="*/ 76 h 289"/>
              <a:gd name="T10" fmla="*/ 115 w 231"/>
              <a:gd name="T11" fmla="*/ 0 h 289"/>
              <a:gd name="T12" fmla="*/ 39 w 231"/>
              <a:gd name="T13" fmla="*/ 76 h 289"/>
              <a:gd name="T14" fmla="*/ 70 w 231"/>
              <a:gd name="T15" fmla="*/ 137 h 289"/>
              <a:gd name="T16" fmla="*/ 38 w 231"/>
              <a:gd name="T17" fmla="*/ 160 h 289"/>
              <a:gd name="T18" fmla="*/ 4 w 231"/>
              <a:gd name="T19" fmla="*/ 262 h 289"/>
              <a:gd name="T20" fmla="*/ 3 w 231"/>
              <a:gd name="T21" fmla="*/ 270 h 289"/>
              <a:gd name="T22" fmla="*/ 18 w 231"/>
              <a:gd name="T23" fmla="*/ 289 h 289"/>
              <a:gd name="T24" fmla="*/ 213 w 231"/>
              <a:gd name="T25" fmla="*/ 289 h 289"/>
              <a:gd name="T26" fmla="*/ 228 w 231"/>
              <a:gd name="T27" fmla="*/ 270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1" h="289">
                <a:moveTo>
                  <a:pt x="228" y="270"/>
                </a:moveTo>
                <a:cubicBezTo>
                  <a:pt x="227" y="266"/>
                  <a:pt x="227" y="266"/>
                  <a:pt x="227" y="266"/>
                </a:cubicBezTo>
                <a:cubicBezTo>
                  <a:pt x="221" y="239"/>
                  <a:pt x="203" y="177"/>
                  <a:pt x="191" y="162"/>
                </a:cubicBezTo>
                <a:cubicBezTo>
                  <a:pt x="184" y="149"/>
                  <a:pt x="171" y="142"/>
                  <a:pt x="159" y="138"/>
                </a:cubicBezTo>
                <a:cubicBezTo>
                  <a:pt x="178" y="124"/>
                  <a:pt x="191" y="102"/>
                  <a:pt x="191" y="76"/>
                </a:cubicBezTo>
                <a:cubicBezTo>
                  <a:pt x="191" y="34"/>
                  <a:pt x="157" y="0"/>
                  <a:pt x="115" y="0"/>
                </a:cubicBezTo>
                <a:cubicBezTo>
                  <a:pt x="73" y="0"/>
                  <a:pt x="39" y="34"/>
                  <a:pt x="39" y="76"/>
                </a:cubicBezTo>
                <a:cubicBezTo>
                  <a:pt x="39" y="101"/>
                  <a:pt x="51" y="123"/>
                  <a:pt x="70" y="137"/>
                </a:cubicBezTo>
                <a:cubicBezTo>
                  <a:pt x="59" y="140"/>
                  <a:pt x="47" y="147"/>
                  <a:pt x="38" y="160"/>
                </a:cubicBezTo>
                <a:cubicBezTo>
                  <a:pt x="27" y="175"/>
                  <a:pt x="11" y="233"/>
                  <a:pt x="4" y="262"/>
                </a:cubicBezTo>
                <a:cubicBezTo>
                  <a:pt x="3" y="267"/>
                  <a:pt x="3" y="270"/>
                  <a:pt x="3" y="270"/>
                </a:cubicBezTo>
                <a:cubicBezTo>
                  <a:pt x="0" y="280"/>
                  <a:pt x="7" y="289"/>
                  <a:pt x="18" y="289"/>
                </a:cubicBezTo>
                <a:cubicBezTo>
                  <a:pt x="213" y="289"/>
                  <a:pt x="213" y="289"/>
                  <a:pt x="213" y="289"/>
                </a:cubicBezTo>
                <a:cubicBezTo>
                  <a:pt x="224" y="289"/>
                  <a:pt x="231" y="280"/>
                  <a:pt x="228" y="270"/>
                </a:cubicBezTo>
                <a:close/>
              </a:path>
            </a:pathLst>
          </a:custGeom>
          <a:solidFill>
            <a:srgbClr val="1F63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848708" y="1240968"/>
            <a:ext cx="1106486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1" i="0" u="none" strike="noStrike" cap="none" normalizeH="0" baseline="0" dirty="0">
                <a:ln>
                  <a:noFill/>
                </a:ln>
                <a:solidFill>
                  <a:srgbClr val="27B9CD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位置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6848708" y="5077723"/>
            <a:ext cx="1106486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1" i="0" u="none" strike="noStrike" cap="none" normalizeH="0" baseline="0" dirty="0">
                <a:ln>
                  <a:noFill/>
                </a:ln>
                <a:solidFill>
                  <a:srgbClr val="27B9CD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劣势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848708" y="2200951"/>
            <a:ext cx="1011392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1" i="0" u="none" strike="noStrike" cap="none" normalizeH="0" baseline="0" dirty="0">
                <a:ln>
                  <a:noFill/>
                </a:ln>
                <a:solidFill>
                  <a:srgbClr val="1F639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人数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6848708" y="3159346"/>
            <a:ext cx="1011392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1" i="0" u="none" strike="noStrike" cap="none" normalizeH="0" baseline="0" dirty="0">
                <a:ln>
                  <a:noFill/>
                </a:ln>
                <a:solidFill>
                  <a:srgbClr val="7C808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特点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6785208" y="4186003"/>
            <a:ext cx="892174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500" b="1" i="0" u="none" strike="noStrike" cap="none" normalizeH="0" baseline="0" dirty="0">
                <a:ln>
                  <a:noFill/>
                </a:ln>
                <a:solidFill>
                  <a:srgbClr val="7BBE74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优势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Freeform 31"/>
          <p:cNvSpPr>
            <a:spLocks/>
          </p:cNvSpPr>
          <p:nvPr/>
        </p:nvSpPr>
        <p:spPr bwMode="auto">
          <a:xfrm>
            <a:off x="3536950" y="4137025"/>
            <a:ext cx="744538" cy="1177925"/>
          </a:xfrm>
          <a:custGeom>
            <a:avLst/>
            <a:gdLst>
              <a:gd name="T0" fmla="*/ 78 w 397"/>
              <a:gd name="T1" fmla="*/ 0 h 628"/>
              <a:gd name="T2" fmla="*/ 392 w 397"/>
              <a:gd name="T3" fmla="*/ 552 h 628"/>
              <a:gd name="T4" fmla="*/ 370 w 397"/>
              <a:gd name="T5" fmla="*/ 606 h 628"/>
              <a:gd name="T6" fmla="*/ 301 w 397"/>
              <a:gd name="T7" fmla="*/ 590 h 628"/>
              <a:gd name="T8" fmla="*/ 0 w 397"/>
              <a:gd name="T9" fmla="*/ 46 h 628"/>
              <a:gd name="T10" fmla="*/ 78 w 397"/>
              <a:gd name="T11" fmla="*/ 0 h 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7" h="628">
                <a:moveTo>
                  <a:pt x="78" y="0"/>
                </a:moveTo>
                <a:cubicBezTo>
                  <a:pt x="392" y="552"/>
                  <a:pt x="392" y="552"/>
                  <a:pt x="392" y="552"/>
                </a:cubicBezTo>
                <a:cubicBezTo>
                  <a:pt x="392" y="552"/>
                  <a:pt x="397" y="589"/>
                  <a:pt x="370" y="606"/>
                </a:cubicBezTo>
                <a:cubicBezTo>
                  <a:pt x="331" y="628"/>
                  <a:pt x="301" y="590"/>
                  <a:pt x="301" y="590"/>
                </a:cubicBezTo>
                <a:cubicBezTo>
                  <a:pt x="0" y="46"/>
                  <a:pt x="0" y="46"/>
                  <a:pt x="0" y="46"/>
                </a:cubicBezTo>
                <a:lnTo>
                  <a:pt x="78" y="0"/>
                </a:lnTo>
                <a:close/>
              </a:path>
            </a:pathLst>
          </a:custGeom>
          <a:solidFill>
            <a:srgbClr val="F9C9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3" name="Freeform 32"/>
          <p:cNvSpPr>
            <a:spLocks/>
          </p:cNvSpPr>
          <p:nvPr/>
        </p:nvSpPr>
        <p:spPr bwMode="auto">
          <a:xfrm>
            <a:off x="1938338" y="3076575"/>
            <a:ext cx="874713" cy="1195388"/>
          </a:xfrm>
          <a:custGeom>
            <a:avLst/>
            <a:gdLst>
              <a:gd name="T0" fmla="*/ 412 w 467"/>
              <a:gd name="T1" fmla="*/ 638 h 638"/>
              <a:gd name="T2" fmla="*/ 162 w 467"/>
              <a:gd name="T3" fmla="*/ 445 h 638"/>
              <a:gd name="T4" fmla="*/ 28 w 467"/>
              <a:gd name="T5" fmla="*/ 88 h 638"/>
              <a:gd name="T6" fmla="*/ 49 w 467"/>
              <a:gd name="T7" fmla="*/ 18 h 638"/>
              <a:gd name="T8" fmla="*/ 110 w 467"/>
              <a:gd name="T9" fmla="*/ 49 h 638"/>
              <a:gd name="T10" fmla="*/ 237 w 467"/>
              <a:gd name="T11" fmla="*/ 381 h 638"/>
              <a:gd name="T12" fmla="*/ 467 w 467"/>
              <a:gd name="T13" fmla="*/ 566 h 638"/>
              <a:gd name="T14" fmla="*/ 412 w 467"/>
              <a:gd name="T15" fmla="*/ 638 h 6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67" h="638">
                <a:moveTo>
                  <a:pt x="412" y="638"/>
                </a:moveTo>
                <a:cubicBezTo>
                  <a:pt x="412" y="638"/>
                  <a:pt x="190" y="488"/>
                  <a:pt x="162" y="445"/>
                </a:cubicBezTo>
                <a:cubicBezTo>
                  <a:pt x="134" y="401"/>
                  <a:pt x="28" y="88"/>
                  <a:pt x="28" y="88"/>
                </a:cubicBezTo>
                <a:cubicBezTo>
                  <a:pt x="28" y="88"/>
                  <a:pt x="0" y="39"/>
                  <a:pt x="49" y="18"/>
                </a:cubicBezTo>
                <a:cubicBezTo>
                  <a:pt x="90" y="0"/>
                  <a:pt x="110" y="49"/>
                  <a:pt x="110" y="49"/>
                </a:cubicBezTo>
                <a:cubicBezTo>
                  <a:pt x="110" y="49"/>
                  <a:pt x="215" y="346"/>
                  <a:pt x="237" y="381"/>
                </a:cubicBezTo>
                <a:cubicBezTo>
                  <a:pt x="259" y="415"/>
                  <a:pt x="467" y="566"/>
                  <a:pt x="467" y="566"/>
                </a:cubicBezTo>
                <a:lnTo>
                  <a:pt x="412" y="638"/>
                </a:lnTo>
                <a:close/>
              </a:path>
            </a:pathLst>
          </a:custGeom>
          <a:solidFill>
            <a:srgbClr val="F9C9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Freeform 33"/>
          <p:cNvSpPr>
            <a:spLocks/>
          </p:cNvSpPr>
          <p:nvPr/>
        </p:nvSpPr>
        <p:spPr bwMode="auto">
          <a:xfrm>
            <a:off x="2843213" y="6538913"/>
            <a:ext cx="560388" cy="212725"/>
          </a:xfrm>
          <a:custGeom>
            <a:avLst/>
            <a:gdLst>
              <a:gd name="T0" fmla="*/ 279 w 299"/>
              <a:gd name="T1" fmla="*/ 37 h 114"/>
              <a:gd name="T2" fmla="*/ 299 w 299"/>
              <a:gd name="T3" fmla="*/ 68 h 114"/>
              <a:gd name="T4" fmla="*/ 47 w 299"/>
              <a:gd name="T5" fmla="*/ 111 h 114"/>
              <a:gd name="T6" fmla="*/ 3 w 299"/>
              <a:gd name="T7" fmla="*/ 84 h 114"/>
              <a:gd name="T8" fmla="*/ 135 w 299"/>
              <a:gd name="T9" fmla="*/ 1 h 114"/>
              <a:gd name="T10" fmla="*/ 279 w 299"/>
              <a:gd name="T11" fmla="*/ 37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9" h="114">
                <a:moveTo>
                  <a:pt x="279" y="37"/>
                </a:moveTo>
                <a:cubicBezTo>
                  <a:pt x="299" y="68"/>
                  <a:pt x="299" y="68"/>
                  <a:pt x="299" y="68"/>
                </a:cubicBezTo>
                <a:cubicBezTo>
                  <a:pt x="299" y="68"/>
                  <a:pt x="298" y="85"/>
                  <a:pt x="47" y="111"/>
                </a:cubicBezTo>
                <a:cubicBezTo>
                  <a:pt x="19" y="114"/>
                  <a:pt x="5" y="101"/>
                  <a:pt x="3" y="84"/>
                </a:cubicBezTo>
                <a:cubicBezTo>
                  <a:pt x="0" y="57"/>
                  <a:pt x="21" y="0"/>
                  <a:pt x="135" y="1"/>
                </a:cubicBezTo>
                <a:lnTo>
                  <a:pt x="279" y="37"/>
                </a:lnTo>
                <a:close/>
              </a:path>
            </a:pathLst>
          </a:custGeom>
          <a:solidFill>
            <a:srgbClr val="3132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Freeform 34"/>
          <p:cNvSpPr>
            <a:spLocks/>
          </p:cNvSpPr>
          <p:nvPr/>
        </p:nvSpPr>
        <p:spPr bwMode="auto">
          <a:xfrm>
            <a:off x="3608388" y="6392863"/>
            <a:ext cx="549275" cy="279400"/>
          </a:xfrm>
          <a:custGeom>
            <a:avLst/>
            <a:gdLst>
              <a:gd name="T0" fmla="*/ 12 w 293"/>
              <a:gd name="T1" fmla="*/ 98 h 149"/>
              <a:gd name="T2" fmla="*/ 0 w 293"/>
              <a:gd name="T3" fmla="*/ 133 h 149"/>
              <a:gd name="T4" fmla="*/ 255 w 293"/>
              <a:gd name="T5" fmla="*/ 114 h 149"/>
              <a:gd name="T6" fmla="*/ 291 w 293"/>
              <a:gd name="T7" fmla="*/ 77 h 149"/>
              <a:gd name="T8" fmla="*/ 144 w 293"/>
              <a:gd name="T9" fmla="*/ 29 h 149"/>
              <a:gd name="T10" fmla="*/ 12 w 293"/>
              <a:gd name="T11" fmla="*/ 98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3" h="149">
                <a:moveTo>
                  <a:pt x="12" y="98"/>
                </a:moveTo>
                <a:cubicBezTo>
                  <a:pt x="0" y="133"/>
                  <a:pt x="0" y="133"/>
                  <a:pt x="0" y="133"/>
                </a:cubicBezTo>
                <a:cubicBezTo>
                  <a:pt x="0" y="133"/>
                  <a:pt x="5" y="149"/>
                  <a:pt x="255" y="114"/>
                </a:cubicBezTo>
                <a:cubicBezTo>
                  <a:pt x="283" y="110"/>
                  <a:pt x="293" y="95"/>
                  <a:pt x="291" y="77"/>
                </a:cubicBezTo>
                <a:cubicBezTo>
                  <a:pt x="288" y="51"/>
                  <a:pt x="254" y="0"/>
                  <a:pt x="144" y="29"/>
                </a:cubicBezTo>
                <a:lnTo>
                  <a:pt x="12" y="98"/>
                </a:lnTo>
                <a:close/>
              </a:path>
            </a:pathLst>
          </a:custGeom>
          <a:solidFill>
            <a:srgbClr val="3132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6" name="Freeform 35"/>
          <p:cNvSpPr>
            <a:spLocks/>
          </p:cNvSpPr>
          <p:nvPr/>
        </p:nvSpPr>
        <p:spPr bwMode="auto">
          <a:xfrm>
            <a:off x="2903538" y="4987925"/>
            <a:ext cx="982663" cy="1677988"/>
          </a:xfrm>
          <a:custGeom>
            <a:avLst/>
            <a:gdLst>
              <a:gd name="T0" fmla="*/ 477 w 619"/>
              <a:gd name="T1" fmla="*/ 0 h 1057"/>
              <a:gd name="T2" fmla="*/ 544 w 619"/>
              <a:gd name="T3" fmla="*/ 42 h 1057"/>
              <a:gd name="T4" fmla="*/ 619 w 619"/>
              <a:gd name="T5" fmla="*/ 918 h 1057"/>
              <a:gd name="T6" fmla="*/ 444 w 619"/>
              <a:gd name="T7" fmla="*/ 1042 h 1057"/>
              <a:gd name="T8" fmla="*/ 349 w 619"/>
              <a:gd name="T9" fmla="*/ 365 h 1057"/>
              <a:gd name="T10" fmla="*/ 272 w 619"/>
              <a:gd name="T11" fmla="*/ 375 h 1057"/>
              <a:gd name="T12" fmla="*/ 315 w 619"/>
              <a:gd name="T13" fmla="*/ 1057 h 1057"/>
              <a:gd name="T14" fmla="*/ 122 w 619"/>
              <a:gd name="T15" fmla="*/ 978 h 1057"/>
              <a:gd name="T16" fmla="*/ 0 w 619"/>
              <a:gd name="T17" fmla="*/ 106 h 1057"/>
              <a:gd name="T18" fmla="*/ 27 w 619"/>
              <a:gd name="T19" fmla="*/ 70 h 1057"/>
              <a:gd name="T20" fmla="*/ 477 w 619"/>
              <a:gd name="T21" fmla="*/ 0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9" h="1057">
                <a:moveTo>
                  <a:pt x="477" y="0"/>
                </a:moveTo>
                <a:lnTo>
                  <a:pt x="544" y="42"/>
                </a:lnTo>
                <a:lnTo>
                  <a:pt x="619" y="918"/>
                </a:lnTo>
                <a:lnTo>
                  <a:pt x="444" y="1042"/>
                </a:lnTo>
                <a:lnTo>
                  <a:pt x="349" y="365"/>
                </a:lnTo>
                <a:lnTo>
                  <a:pt x="272" y="375"/>
                </a:lnTo>
                <a:lnTo>
                  <a:pt x="315" y="1057"/>
                </a:lnTo>
                <a:lnTo>
                  <a:pt x="122" y="978"/>
                </a:lnTo>
                <a:lnTo>
                  <a:pt x="0" y="106"/>
                </a:lnTo>
                <a:lnTo>
                  <a:pt x="27" y="70"/>
                </a:lnTo>
                <a:lnTo>
                  <a:pt x="477" y="0"/>
                </a:lnTo>
                <a:close/>
              </a:path>
            </a:pathLst>
          </a:custGeom>
          <a:solidFill>
            <a:srgbClr val="4F41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Freeform 36"/>
          <p:cNvSpPr>
            <a:spLocks/>
          </p:cNvSpPr>
          <p:nvPr/>
        </p:nvSpPr>
        <p:spPr bwMode="auto">
          <a:xfrm>
            <a:off x="2903538" y="4987925"/>
            <a:ext cx="869950" cy="246063"/>
          </a:xfrm>
          <a:custGeom>
            <a:avLst/>
            <a:gdLst>
              <a:gd name="T0" fmla="*/ 7 w 548"/>
              <a:gd name="T1" fmla="*/ 155 h 155"/>
              <a:gd name="T2" fmla="*/ 0 w 548"/>
              <a:gd name="T3" fmla="*/ 106 h 155"/>
              <a:gd name="T4" fmla="*/ 27 w 548"/>
              <a:gd name="T5" fmla="*/ 70 h 155"/>
              <a:gd name="T6" fmla="*/ 477 w 548"/>
              <a:gd name="T7" fmla="*/ 0 h 155"/>
              <a:gd name="T8" fmla="*/ 544 w 548"/>
              <a:gd name="T9" fmla="*/ 42 h 155"/>
              <a:gd name="T10" fmla="*/ 548 w 548"/>
              <a:gd name="T11" fmla="*/ 89 h 155"/>
              <a:gd name="T12" fmla="*/ 7 w 548"/>
              <a:gd name="T13" fmla="*/ 155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8" h="155">
                <a:moveTo>
                  <a:pt x="7" y="155"/>
                </a:moveTo>
                <a:lnTo>
                  <a:pt x="0" y="106"/>
                </a:lnTo>
                <a:lnTo>
                  <a:pt x="27" y="70"/>
                </a:lnTo>
                <a:lnTo>
                  <a:pt x="477" y="0"/>
                </a:lnTo>
                <a:lnTo>
                  <a:pt x="544" y="42"/>
                </a:lnTo>
                <a:lnTo>
                  <a:pt x="548" y="89"/>
                </a:lnTo>
                <a:lnTo>
                  <a:pt x="7" y="155"/>
                </a:lnTo>
                <a:close/>
              </a:path>
            </a:pathLst>
          </a:custGeom>
          <a:solidFill>
            <a:srgbClr val="3F34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Freeform 37"/>
          <p:cNvSpPr>
            <a:spLocks/>
          </p:cNvSpPr>
          <p:nvPr/>
        </p:nvSpPr>
        <p:spPr bwMode="auto">
          <a:xfrm>
            <a:off x="3559175" y="4065588"/>
            <a:ext cx="384175" cy="517525"/>
          </a:xfrm>
          <a:custGeom>
            <a:avLst/>
            <a:gdLst>
              <a:gd name="T0" fmla="*/ 0 w 205"/>
              <a:gd name="T1" fmla="*/ 0 h 276"/>
              <a:gd name="T2" fmla="*/ 110 w 205"/>
              <a:gd name="T3" fmla="*/ 58 h 276"/>
              <a:gd name="T4" fmla="*/ 205 w 205"/>
              <a:gd name="T5" fmla="*/ 190 h 276"/>
              <a:gd name="T6" fmla="*/ 41 w 205"/>
              <a:gd name="T7" fmla="*/ 276 h 276"/>
              <a:gd name="T8" fmla="*/ 0 w 205"/>
              <a:gd name="T9" fmla="*/ 0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76">
                <a:moveTo>
                  <a:pt x="0" y="0"/>
                </a:moveTo>
                <a:cubicBezTo>
                  <a:pt x="0" y="0"/>
                  <a:pt x="69" y="17"/>
                  <a:pt x="110" y="58"/>
                </a:cubicBezTo>
                <a:cubicBezTo>
                  <a:pt x="150" y="100"/>
                  <a:pt x="205" y="190"/>
                  <a:pt x="205" y="190"/>
                </a:cubicBezTo>
                <a:cubicBezTo>
                  <a:pt x="41" y="276"/>
                  <a:pt x="41" y="276"/>
                  <a:pt x="41" y="276"/>
                </a:cubicBezTo>
                <a:lnTo>
                  <a:pt x="0" y="0"/>
                </a:lnTo>
                <a:close/>
              </a:path>
            </a:pathLst>
          </a:custGeom>
          <a:solidFill>
            <a:srgbClr val="244F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Freeform 38"/>
          <p:cNvSpPr>
            <a:spLocks/>
          </p:cNvSpPr>
          <p:nvPr/>
        </p:nvSpPr>
        <p:spPr bwMode="auto">
          <a:xfrm>
            <a:off x="2801938" y="3994150"/>
            <a:ext cx="965200" cy="1162050"/>
          </a:xfrm>
          <a:custGeom>
            <a:avLst/>
            <a:gdLst>
              <a:gd name="T0" fmla="*/ 515 w 515"/>
              <a:gd name="T1" fmla="*/ 565 h 620"/>
              <a:gd name="T2" fmla="*/ 54 w 515"/>
              <a:gd name="T3" fmla="*/ 620 h 620"/>
              <a:gd name="T4" fmla="*/ 3 w 515"/>
              <a:gd name="T5" fmla="*/ 163 h 620"/>
              <a:gd name="T6" fmla="*/ 228 w 515"/>
              <a:gd name="T7" fmla="*/ 15 h 620"/>
              <a:gd name="T8" fmla="*/ 463 w 515"/>
              <a:gd name="T9" fmla="*/ 111 h 620"/>
              <a:gd name="T10" fmla="*/ 515 w 515"/>
              <a:gd name="T11" fmla="*/ 565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15" h="620">
                <a:moveTo>
                  <a:pt x="515" y="565"/>
                </a:moveTo>
                <a:cubicBezTo>
                  <a:pt x="54" y="620"/>
                  <a:pt x="54" y="620"/>
                  <a:pt x="54" y="620"/>
                </a:cubicBezTo>
                <a:cubicBezTo>
                  <a:pt x="54" y="620"/>
                  <a:pt x="6" y="223"/>
                  <a:pt x="3" y="163"/>
                </a:cubicBezTo>
                <a:cubicBezTo>
                  <a:pt x="0" y="104"/>
                  <a:pt x="72" y="31"/>
                  <a:pt x="228" y="15"/>
                </a:cubicBezTo>
                <a:cubicBezTo>
                  <a:pt x="387" y="0"/>
                  <a:pt x="457" y="57"/>
                  <a:pt x="463" y="111"/>
                </a:cubicBezTo>
                <a:cubicBezTo>
                  <a:pt x="469" y="165"/>
                  <a:pt x="515" y="565"/>
                  <a:pt x="515" y="565"/>
                </a:cubicBezTo>
                <a:close/>
              </a:path>
            </a:pathLst>
          </a:custGeom>
          <a:solidFill>
            <a:srgbClr val="A5D1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Freeform 39"/>
          <p:cNvSpPr>
            <a:spLocks/>
          </p:cNvSpPr>
          <p:nvPr/>
        </p:nvSpPr>
        <p:spPr bwMode="auto">
          <a:xfrm>
            <a:off x="3097213" y="4014788"/>
            <a:ext cx="271463" cy="160338"/>
          </a:xfrm>
          <a:custGeom>
            <a:avLst/>
            <a:gdLst>
              <a:gd name="T0" fmla="*/ 1 w 145"/>
              <a:gd name="T1" fmla="*/ 28 h 85"/>
              <a:gd name="T2" fmla="*/ 0 w 145"/>
              <a:gd name="T3" fmla="*/ 16 h 85"/>
              <a:gd name="T4" fmla="*/ 72 w 145"/>
              <a:gd name="T5" fmla="*/ 4 h 85"/>
              <a:gd name="T6" fmla="*/ 144 w 145"/>
              <a:gd name="T7" fmla="*/ 1 h 85"/>
              <a:gd name="T8" fmla="*/ 145 w 145"/>
              <a:gd name="T9" fmla="*/ 11 h 85"/>
              <a:gd name="T10" fmla="*/ 81 w 145"/>
              <a:gd name="T11" fmla="*/ 81 h 85"/>
              <a:gd name="T12" fmla="*/ 1 w 145"/>
              <a:gd name="T13" fmla="*/ 28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5" h="85">
                <a:moveTo>
                  <a:pt x="1" y="28"/>
                </a:moveTo>
                <a:cubicBezTo>
                  <a:pt x="0" y="16"/>
                  <a:pt x="0" y="16"/>
                  <a:pt x="0" y="16"/>
                </a:cubicBezTo>
                <a:cubicBezTo>
                  <a:pt x="22" y="11"/>
                  <a:pt x="46" y="7"/>
                  <a:pt x="72" y="4"/>
                </a:cubicBezTo>
                <a:cubicBezTo>
                  <a:pt x="98" y="1"/>
                  <a:pt x="122" y="0"/>
                  <a:pt x="144" y="1"/>
                </a:cubicBezTo>
                <a:cubicBezTo>
                  <a:pt x="145" y="11"/>
                  <a:pt x="145" y="11"/>
                  <a:pt x="145" y="11"/>
                </a:cubicBezTo>
                <a:cubicBezTo>
                  <a:pt x="145" y="46"/>
                  <a:pt x="118" y="76"/>
                  <a:pt x="81" y="81"/>
                </a:cubicBezTo>
                <a:cubicBezTo>
                  <a:pt x="43" y="85"/>
                  <a:pt x="10" y="62"/>
                  <a:pt x="1" y="28"/>
                </a:cubicBezTo>
                <a:close/>
              </a:path>
            </a:pathLst>
          </a:custGeom>
          <a:solidFill>
            <a:srgbClr val="244F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" name="Freeform 40"/>
          <p:cNvSpPr>
            <a:spLocks/>
          </p:cNvSpPr>
          <p:nvPr/>
        </p:nvSpPr>
        <p:spPr bwMode="auto">
          <a:xfrm>
            <a:off x="3109913" y="3824288"/>
            <a:ext cx="219075" cy="304800"/>
          </a:xfrm>
          <a:custGeom>
            <a:avLst/>
            <a:gdLst>
              <a:gd name="T0" fmla="*/ 0 w 117"/>
              <a:gd name="T1" fmla="*/ 13 h 163"/>
              <a:gd name="T2" fmla="*/ 105 w 117"/>
              <a:gd name="T3" fmla="*/ 0 h 163"/>
              <a:gd name="T4" fmla="*/ 117 w 117"/>
              <a:gd name="T5" fmla="*/ 106 h 163"/>
              <a:gd name="T6" fmla="*/ 71 w 117"/>
              <a:gd name="T7" fmla="*/ 159 h 163"/>
              <a:gd name="T8" fmla="*/ 13 w 117"/>
              <a:gd name="T9" fmla="*/ 119 h 163"/>
              <a:gd name="T10" fmla="*/ 0 w 117"/>
              <a:gd name="T11" fmla="*/ 13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7" h="163">
                <a:moveTo>
                  <a:pt x="0" y="13"/>
                </a:moveTo>
                <a:cubicBezTo>
                  <a:pt x="105" y="0"/>
                  <a:pt x="105" y="0"/>
                  <a:pt x="105" y="0"/>
                </a:cubicBezTo>
                <a:cubicBezTo>
                  <a:pt x="117" y="106"/>
                  <a:pt x="117" y="106"/>
                  <a:pt x="117" y="106"/>
                </a:cubicBezTo>
                <a:cubicBezTo>
                  <a:pt x="117" y="133"/>
                  <a:pt x="98" y="156"/>
                  <a:pt x="71" y="159"/>
                </a:cubicBezTo>
                <a:cubicBezTo>
                  <a:pt x="44" y="163"/>
                  <a:pt x="19" y="145"/>
                  <a:pt x="13" y="119"/>
                </a:cubicBezTo>
                <a:lnTo>
                  <a:pt x="0" y="13"/>
                </a:lnTo>
                <a:close/>
              </a:path>
            </a:pathLst>
          </a:custGeom>
          <a:solidFill>
            <a:srgbClr val="F9C9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2" name="Freeform 41"/>
          <p:cNvSpPr>
            <a:spLocks/>
          </p:cNvSpPr>
          <p:nvPr/>
        </p:nvSpPr>
        <p:spPr bwMode="auto">
          <a:xfrm>
            <a:off x="3109913" y="3824288"/>
            <a:ext cx="209550" cy="142875"/>
          </a:xfrm>
          <a:custGeom>
            <a:avLst/>
            <a:gdLst>
              <a:gd name="T0" fmla="*/ 7 w 112"/>
              <a:gd name="T1" fmla="*/ 69 h 76"/>
              <a:gd name="T2" fmla="*/ 0 w 112"/>
              <a:gd name="T3" fmla="*/ 13 h 76"/>
              <a:gd name="T4" fmla="*/ 105 w 112"/>
              <a:gd name="T5" fmla="*/ 0 h 76"/>
              <a:gd name="T6" fmla="*/ 112 w 112"/>
              <a:gd name="T7" fmla="*/ 60 h 76"/>
              <a:gd name="T8" fmla="*/ 60 w 112"/>
              <a:gd name="T9" fmla="*/ 74 h 76"/>
              <a:gd name="T10" fmla="*/ 7 w 112"/>
              <a:gd name="T11" fmla="*/ 69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2" h="76">
                <a:moveTo>
                  <a:pt x="7" y="69"/>
                </a:moveTo>
                <a:cubicBezTo>
                  <a:pt x="0" y="13"/>
                  <a:pt x="0" y="13"/>
                  <a:pt x="0" y="13"/>
                </a:cubicBezTo>
                <a:cubicBezTo>
                  <a:pt x="105" y="0"/>
                  <a:pt x="105" y="0"/>
                  <a:pt x="105" y="0"/>
                </a:cubicBezTo>
                <a:cubicBezTo>
                  <a:pt x="112" y="60"/>
                  <a:pt x="112" y="60"/>
                  <a:pt x="112" y="60"/>
                </a:cubicBezTo>
                <a:cubicBezTo>
                  <a:pt x="101" y="66"/>
                  <a:pt x="81" y="72"/>
                  <a:pt x="60" y="74"/>
                </a:cubicBezTo>
                <a:cubicBezTo>
                  <a:pt x="36" y="76"/>
                  <a:pt x="11" y="72"/>
                  <a:pt x="7" y="69"/>
                </a:cubicBezTo>
                <a:close/>
              </a:path>
            </a:pathLst>
          </a:custGeom>
          <a:solidFill>
            <a:srgbClr val="E4B4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3" name="Freeform 42"/>
          <p:cNvSpPr>
            <a:spLocks/>
          </p:cNvSpPr>
          <p:nvPr/>
        </p:nvSpPr>
        <p:spPr bwMode="auto">
          <a:xfrm>
            <a:off x="2508250" y="2460625"/>
            <a:ext cx="1233488" cy="935038"/>
          </a:xfrm>
          <a:custGeom>
            <a:avLst/>
            <a:gdLst>
              <a:gd name="T0" fmla="*/ 612 w 658"/>
              <a:gd name="T1" fmla="*/ 412 h 498"/>
              <a:gd name="T2" fmla="*/ 630 w 658"/>
              <a:gd name="T3" fmla="*/ 161 h 498"/>
              <a:gd name="T4" fmla="*/ 392 w 658"/>
              <a:gd name="T5" fmla="*/ 64 h 498"/>
              <a:gd name="T6" fmla="*/ 236 w 658"/>
              <a:gd name="T7" fmla="*/ 80 h 498"/>
              <a:gd name="T8" fmla="*/ 218 w 658"/>
              <a:gd name="T9" fmla="*/ 0 h 498"/>
              <a:gd name="T10" fmla="*/ 156 w 658"/>
              <a:gd name="T11" fmla="*/ 75 h 498"/>
              <a:gd name="T12" fmla="*/ 123 w 658"/>
              <a:gd name="T13" fmla="*/ 26 h 498"/>
              <a:gd name="T14" fmla="*/ 91 w 658"/>
              <a:gd name="T15" fmla="*/ 108 h 498"/>
              <a:gd name="T16" fmla="*/ 59 w 658"/>
              <a:gd name="T17" fmla="*/ 48 h 498"/>
              <a:gd name="T18" fmla="*/ 39 w 658"/>
              <a:gd name="T19" fmla="*/ 135 h 498"/>
              <a:gd name="T20" fmla="*/ 2 w 658"/>
              <a:gd name="T21" fmla="*/ 252 h 498"/>
              <a:gd name="T22" fmla="*/ 98 w 658"/>
              <a:gd name="T23" fmla="*/ 498 h 498"/>
              <a:gd name="T24" fmla="*/ 411 w 658"/>
              <a:gd name="T25" fmla="*/ 475 h 498"/>
              <a:gd name="T26" fmla="*/ 612 w 658"/>
              <a:gd name="T27" fmla="*/ 412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58" h="498">
                <a:moveTo>
                  <a:pt x="612" y="412"/>
                </a:moveTo>
                <a:cubicBezTo>
                  <a:pt x="612" y="412"/>
                  <a:pt x="658" y="242"/>
                  <a:pt x="630" y="161"/>
                </a:cubicBezTo>
                <a:cubicBezTo>
                  <a:pt x="602" y="80"/>
                  <a:pt x="481" y="30"/>
                  <a:pt x="392" y="64"/>
                </a:cubicBezTo>
                <a:cubicBezTo>
                  <a:pt x="287" y="104"/>
                  <a:pt x="263" y="89"/>
                  <a:pt x="236" y="80"/>
                </a:cubicBezTo>
                <a:cubicBezTo>
                  <a:pt x="185" y="64"/>
                  <a:pt x="206" y="11"/>
                  <a:pt x="218" y="0"/>
                </a:cubicBezTo>
                <a:cubicBezTo>
                  <a:pt x="218" y="0"/>
                  <a:pt x="162" y="14"/>
                  <a:pt x="156" y="75"/>
                </a:cubicBezTo>
                <a:cubicBezTo>
                  <a:pt x="156" y="75"/>
                  <a:pt x="119" y="73"/>
                  <a:pt x="123" y="26"/>
                </a:cubicBezTo>
                <a:cubicBezTo>
                  <a:pt x="123" y="26"/>
                  <a:pt x="74" y="54"/>
                  <a:pt x="91" y="108"/>
                </a:cubicBezTo>
                <a:cubicBezTo>
                  <a:pt x="91" y="108"/>
                  <a:pt x="58" y="98"/>
                  <a:pt x="59" y="48"/>
                </a:cubicBezTo>
                <a:cubicBezTo>
                  <a:pt x="59" y="48"/>
                  <a:pt x="22" y="78"/>
                  <a:pt x="39" y="135"/>
                </a:cubicBezTo>
                <a:cubicBezTo>
                  <a:pt x="39" y="135"/>
                  <a:pt x="0" y="179"/>
                  <a:pt x="2" y="252"/>
                </a:cubicBezTo>
                <a:cubicBezTo>
                  <a:pt x="5" y="324"/>
                  <a:pt x="65" y="428"/>
                  <a:pt x="98" y="498"/>
                </a:cubicBezTo>
                <a:cubicBezTo>
                  <a:pt x="411" y="475"/>
                  <a:pt x="411" y="475"/>
                  <a:pt x="411" y="475"/>
                </a:cubicBezTo>
                <a:lnTo>
                  <a:pt x="612" y="412"/>
                </a:lnTo>
                <a:close/>
              </a:path>
            </a:pathLst>
          </a:custGeom>
          <a:solidFill>
            <a:srgbClr val="302C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4" name="Freeform 43"/>
          <p:cNvSpPr>
            <a:spLocks/>
          </p:cNvSpPr>
          <p:nvPr/>
        </p:nvSpPr>
        <p:spPr bwMode="auto">
          <a:xfrm>
            <a:off x="2663825" y="2870200"/>
            <a:ext cx="998538" cy="1108075"/>
          </a:xfrm>
          <a:custGeom>
            <a:avLst/>
            <a:gdLst>
              <a:gd name="T0" fmla="*/ 70 w 533"/>
              <a:gd name="T1" fmla="*/ 47 h 591"/>
              <a:gd name="T2" fmla="*/ 253 w 533"/>
              <a:gd name="T3" fmla="*/ 133 h 591"/>
              <a:gd name="T4" fmla="*/ 411 w 533"/>
              <a:gd name="T5" fmla="*/ 6 h 591"/>
              <a:gd name="T6" fmla="*/ 489 w 533"/>
              <a:gd name="T7" fmla="*/ 107 h 591"/>
              <a:gd name="T8" fmla="*/ 489 w 533"/>
              <a:gd name="T9" fmla="*/ 107 h 591"/>
              <a:gd name="T10" fmla="*/ 522 w 533"/>
              <a:gd name="T11" fmla="*/ 377 h 591"/>
              <a:gd name="T12" fmla="*/ 306 w 533"/>
              <a:gd name="T13" fmla="*/ 575 h 591"/>
              <a:gd name="T14" fmla="*/ 50 w 533"/>
              <a:gd name="T15" fmla="*/ 434 h 591"/>
              <a:gd name="T16" fmla="*/ 17 w 533"/>
              <a:gd name="T17" fmla="*/ 161 h 591"/>
              <a:gd name="T18" fmla="*/ 17 w 533"/>
              <a:gd name="T19" fmla="*/ 161 h 591"/>
              <a:gd name="T20" fmla="*/ 70 w 533"/>
              <a:gd name="T21" fmla="*/ 47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3" h="591">
                <a:moveTo>
                  <a:pt x="70" y="47"/>
                </a:moveTo>
                <a:cubicBezTo>
                  <a:pt x="147" y="34"/>
                  <a:pt x="253" y="133"/>
                  <a:pt x="253" y="133"/>
                </a:cubicBezTo>
                <a:cubicBezTo>
                  <a:pt x="253" y="133"/>
                  <a:pt x="333" y="11"/>
                  <a:pt x="411" y="6"/>
                </a:cubicBezTo>
                <a:cubicBezTo>
                  <a:pt x="489" y="0"/>
                  <a:pt x="489" y="107"/>
                  <a:pt x="489" y="107"/>
                </a:cubicBezTo>
                <a:cubicBezTo>
                  <a:pt x="489" y="107"/>
                  <a:pt x="489" y="107"/>
                  <a:pt x="489" y="107"/>
                </a:cubicBezTo>
                <a:cubicBezTo>
                  <a:pt x="522" y="377"/>
                  <a:pt x="522" y="377"/>
                  <a:pt x="522" y="377"/>
                </a:cubicBezTo>
                <a:cubicBezTo>
                  <a:pt x="533" y="470"/>
                  <a:pt x="437" y="559"/>
                  <a:pt x="306" y="575"/>
                </a:cubicBezTo>
                <a:cubicBezTo>
                  <a:pt x="176" y="591"/>
                  <a:pt x="61" y="528"/>
                  <a:pt x="50" y="434"/>
                </a:cubicBezTo>
                <a:cubicBezTo>
                  <a:pt x="17" y="161"/>
                  <a:pt x="17" y="161"/>
                  <a:pt x="17" y="161"/>
                </a:cubicBezTo>
                <a:cubicBezTo>
                  <a:pt x="17" y="161"/>
                  <a:pt x="17" y="161"/>
                  <a:pt x="17" y="161"/>
                </a:cubicBezTo>
                <a:cubicBezTo>
                  <a:pt x="14" y="145"/>
                  <a:pt x="0" y="59"/>
                  <a:pt x="70" y="47"/>
                </a:cubicBezTo>
                <a:close/>
              </a:path>
            </a:pathLst>
          </a:custGeom>
          <a:solidFill>
            <a:srgbClr val="F9C9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5" name="Freeform 44"/>
          <p:cNvSpPr>
            <a:spLocks/>
          </p:cNvSpPr>
          <p:nvPr/>
        </p:nvSpPr>
        <p:spPr bwMode="auto">
          <a:xfrm>
            <a:off x="3513138" y="3124200"/>
            <a:ext cx="239713" cy="241300"/>
          </a:xfrm>
          <a:custGeom>
            <a:avLst/>
            <a:gdLst>
              <a:gd name="T0" fmla="*/ 4 w 128"/>
              <a:gd name="T1" fmla="*/ 71 h 128"/>
              <a:gd name="T2" fmla="*/ 71 w 128"/>
              <a:gd name="T3" fmla="*/ 124 h 128"/>
              <a:gd name="T4" fmla="*/ 124 w 128"/>
              <a:gd name="T5" fmla="*/ 57 h 128"/>
              <a:gd name="T6" fmla="*/ 57 w 128"/>
              <a:gd name="T7" fmla="*/ 4 h 128"/>
              <a:gd name="T8" fmla="*/ 4 w 128"/>
              <a:gd name="T9" fmla="*/ 71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" h="128">
                <a:moveTo>
                  <a:pt x="4" y="71"/>
                </a:moveTo>
                <a:cubicBezTo>
                  <a:pt x="8" y="104"/>
                  <a:pt x="38" y="128"/>
                  <a:pt x="71" y="124"/>
                </a:cubicBezTo>
                <a:cubicBezTo>
                  <a:pt x="104" y="120"/>
                  <a:pt x="128" y="90"/>
                  <a:pt x="124" y="57"/>
                </a:cubicBezTo>
                <a:cubicBezTo>
                  <a:pt x="120" y="24"/>
                  <a:pt x="90" y="0"/>
                  <a:pt x="57" y="4"/>
                </a:cubicBezTo>
                <a:cubicBezTo>
                  <a:pt x="24" y="8"/>
                  <a:pt x="0" y="38"/>
                  <a:pt x="4" y="71"/>
                </a:cubicBezTo>
                <a:close/>
              </a:path>
            </a:pathLst>
          </a:custGeom>
          <a:solidFill>
            <a:srgbClr val="F9C9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6" name="Freeform 45"/>
          <p:cNvSpPr>
            <a:spLocks/>
          </p:cNvSpPr>
          <p:nvPr/>
        </p:nvSpPr>
        <p:spPr bwMode="auto">
          <a:xfrm>
            <a:off x="2568575" y="3240088"/>
            <a:ext cx="239713" cy="239713"/>
          </a:xfrm>
          <a:custGeom>
            <a:avLst/>
            <a:gdLst>
              <a:gd name="T0" fmla="*/ 4 w 128"/>
              <a:gd name="T1" fmla="*/ 71 h 128"/>
              <a:gd name="T2" fmla="*/ 71 w 128"/>
              <a:gd name="T3" fmla="*/ 124 h 128"/>
              <a:gd name="T4" fmla="*/ 124 w 128"/>
              <a:gd name="T5" fmla="*/ 57 h 128"/>
              <a:gd name="T6" fmla="*/ 57 w 128"/>
              <a:gd name="T7" fmla="*/ 4 h 128"/>
              <a:gd name="T8" fmla="*/ 4 w 128"/>
              <a:gd name="T9" fmla="*/ 71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" h="128">
                <a:moveTo>
                  <a:pt x="4" y="71"/>
                </a:moveTo>
                <a:cubicBezTo>
                  <a:pt x="8" y="104"/>
                  <a:pt x="38" y="128"/>
                  <a:pt x="71" y="124"/>
                </a:cubicBezTo>
                <a:cubicBezTo>
                  <a:pt x="105" y="120"/>
                  <a:pt x="128" y="90"/>
                  <a:pt x="124" y="57"/>
                </a:cubicBezTo>
                <a:cubicBezTo>
                  <a:pt x="120" y="24"/>
                  <a:pt x="90" y="0"/>
                  <a:pt x="57" y="4"/>
                </a:cubicBezTo>
                <a:cubicBezTo>
                  <a:pt x="24" y="8"/>
                  <a:pt x="0" y="38"/>
                  <a:pt x="4" y="71"/>
                </a:cubicBezTo>
                <a:close/>
              </a:path>
            </a:pathLst>
          </a:custGeom>
          <a:solidFill>
            <a:srgbClr val="F9C9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7" name="Freeform 46"/>
          <p:cNvSpPr>
            <a:spLocks/>
          </p:cNvSpPr>
          <p:nvPr/>
        </p:nvSpPr>
        <p:spPr bwMode="auto">
          <a:xfrm>
            <a:off x="3025775" y="3652838"/>
            <a:ext cx="382588" cy="158750"/>
          </a:xfrm>
          <a:custGeom>
            <a:avLst/>
            <a:gdLst>
              <a:gd name="T0" fmla="*/ 93 w 204"/>
              <a:gd name="T1" fmla="*/ 8 h 84"/>
              <a:gd name="T2" fmla="*/ 202 w 204"/>
              <a:gd name="T3" fmla="*/ 44 h 84"/>
              <a:gd name="T4" fmla="*/ 201 w 204"/>
              <a:gd name="T5" fmla="*/ 52 h 84"/>
              <a:gd name="T6" fmla="*/ 194 w 204"/>
              <a:gd name="T7" fmla="*/ 51 h 84"/>
              <a:gd name="T8" fmla="*/ 93 w 204"/>
              <a:gd name="T9" fmla="*/ 19 h 84"/>
              <a:gd name="T10" fmla="*/ 12 w 204"/>
              <a:gd name="T11" fmla="*/ 79 h 84"/>
              <a:gd name="T12" fmla="*/ 5 w 204"/>
              <a:gd name="T13" fmla="*/ 83 h 84"/>
              <a:gd name="T14" fmla="*/ 1 w 204"/>
              <a:gd name="T15" fmla="*/ 76 h 84"/>
              <a:gd name="T16" fmla="*/ 91 w 204"/>
              <a:gd name="T17" fmla="*/ 9 h 84"/>
              <a:gd name="T18" fmla="*/ 93 w 204"/>
              <a:gd name="T19" fmla="*/ 8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4" h="84">
                <a:moveTo>
                  <a:pt x="93" y="8"/>
                </a:moveTo>
                <a:cubicBezTo>
                  <a:pt x="163" y="0"/>
                  <a:pt x="200" y="42"/>
                  <a:pt x="202" y="44"/>
                </a:cubicBezTo>
                <a:cubicBezTo>
                  <a:pt x="204" y="46"/>
                  <a:pt x="204" y="50"/>
                  <a:pt x="201" y="52"/>
                </a:cubicBezTo>
                <a:cubicBezTo>
                  <a:pt x="199" y="54"/>
                  <a:pt x="196" y="53"/>
                  <a:pt x="194" y="51"/>
                </a:cubicBezTo>
                <a:cubicBezTo>
                  <a:pt x="192" y="49"/>
                  <a:pt x="158" y="11"/>
                  <a:pt x="93" y="19"/>
                </a:cubicBezTo>
                <a:cubicBezTo>
                  <a:pt x="28" y="28"/>
                  <a:pt x="12" y="77"/>
                  <a:pt x="12" y="79"/>
                </a:cubicBezTo>
                <a:cubicBezTo>
                  <a:pt x="11" y="82"/>
                  <a:pt x="8" y="84"/>
                  <a:pt x="5" y="83"/>
                </a:cubicBezTo>
                <a:cubicBezTo>
                  <a:pt x="2" y="82"/>
                  <a:pt x="0" y="79"/>
                  <a:pt x="1" y="76"/>
                </a:cubicBezTo>
                <a:cubicBezTo>
                  <a:pt x="2" y="74"/>
                  <a:pt x="20" y="18"/>
                  <a:pt x="91" y="9"/>
                </a:cubicBezTo>
                <a:cubicBezTo>
                  <a:pt x="92" y="9"/>
                  <a:pt x="93" y="8"/>
                  <a:pt x="93" y="8"/>
                </a:cubicBezTo>
                <a:close/>
              </a:path>
            </a:pathLst>
          </a:custGeom>
          <a:solidFill>
            <a:srgbClr val="2D23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8" name="Freeform 47"/>
          <p:cNvSpPr>
            <a:spLocks/>
          </p:cNvSpPr>
          <p:nvPr/>
        </p:nvSpPr>
        <p:spPr bwMode="auto">
          <a:xfrm>
            <a:off x="3052763" y="3262313"/>
            <a:ext cx="231775" cy="368300"/>
          </a:xfrm>
          <a:custGeom>
            <a:avLst/>
            <a:gdLst>
              <a:gd name="T0" fmla="*/ 105 w 123"/>
              <a:gd name="T1" fmla="*/ 0 h 197"/>
              <a:gd name="T2" fmla="*/ 0 w 123"/>
              <a:gd name="T3" fmla="*/ 13 h 197"/>
              <a:gd name="T4" fmla="*/ 17 w 123"/>
              <a:gd name="T5" fmla="*/ 149 h 197"/>
              <a:gd name="T6" fmla="*/ 75 w 123"/>
              <a:gd name="T7" fmla="*/ 188 h 197"/>
              <a:gd name="T8" fmla="*/ 121 w 123"/>
              <a:gd name="T9" fmla="*/ 136 h 197"/>
              <a:gd name="T10" fmla="*/ 105 w 123"/>
              <a:gd name="T11" fmla="*/ 0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3" h="197">
                <a:moveTo>
                  <a:pt x="105" y="0"/>
                </a:moveTo>
                <a:cubicBezTo>
                  <a:pt x="0" y="13"/>
                  <a:pt x="0" y="13"/>
                  <a:pt x="0" y="13"/>
                </a:cubicBezTo>
                <a:cubicBezTo>
                  <a:pt x="17" y="149"/>
                  <a:pt x="17" y="149"/>
                  <a:pt x="17" y="149"/>
                </a:cubicBezTo>
                <a:cubicBezTo>
                  <a:pt x="17" y="149"/>
                  <a:pt x="26" y="197"/>
                  <a:pt x="75" y="188"/>
                </a:cubicBezTo>
                <a:cubicBezTo>
                  <a:pt x="123" y="179"/>
                  <a:pt x="121" y="136"/>
                  <a:pt x="121" y="136"/>
                </a:cubicBezTo>
                <a:lnTo>
                  <a:pt x="105" y="0"/>
                </a:lnTo>
                <a:close/>
              </a:path>
            </a:pathLst>
          </a:custGeom>
          <a:solidFill>
            <a:srgbClr val="E4B4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9" name="Freeform 48"/>
          <p:cNvSpPr>
            <a:spLocks/>
          </p:cNvSpPr>
          <p:nvPr/>
        </p:nvSpPr>
        <p:spPr bwMode="auto">
          <a:xfrm>
            <a:off x="3413125" y="3148013"/>
            <a:ext cx="120650" cy="152400"/>
          </a:xfrm>
          <a:custGeom>
            <a:avLst/>
            <a:gdLst>
              <a:gd name="T0" fmla="*/ 2 w 64"/>
              <a:gd name="T1" fmla="*/ 44 h 82"/>
              <a:gd name="T2" fmla="*/ 36 w 64"/>
              <a:gd name="T3" fmla="*/ 80 h 82"/>
              <a:gd name="T4" fmla="*/ 61 w 64"/>
              <a:gd name="T5" fmla="*/ 37 h 82"/>
              <a:gd name="T6" fmla="*/ 27 w 64"/>
              <a:gd name="T7" fmla="*/ 2 h 82"/>
              <a:gd name="T8" fmla="*/ 2 w 64"/>
              <a:gd name="T9" fmla="*/ 44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" h="82">
                <a:moveTo>
                  <a:pt x="2" y="44"/>
                </a:moveTo>
                <a:cubicBezTo>
                  <a:pt x="5" y="66"/>
                  <a:pt x="20" y="82"/>
                  <a:pt x="36" y="80"/>
                </a:cubicBezTo>
                <a:cubicBezTo>
                  <a:pt x="53" y="78"/>
                  <a:pt x="64" y="59"/>
                  <a:pt x="61" y="37"/>
                </a:cubicBezTo>
                <a:cubicBezTo>
                  <a:pt x="59" y="16"/>
                  <a:pt x="43" y="0"/>
                  <a:pt x="27" y="2"/>
                </a:cubicBezTo>
                <a:cubicBezTo>
                  <a:pt x="11" y="4"/>
                  <a:pt x="0" y="23"/>
                  <a:pt x="2" y="44"/>
                </a:cubicBezTo>
                <a:close/>
              </a:path>
            </a:pathLst>
          </a:custGeom>
          <a:solidFill>
            <a:srgbClr val="2D23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" name="Freeform 49"/>
          <p:cNvSpPr>
            <a:spLocks/>
          </p:cNvSpPr>
          <p:nvPr/>
        </p:nvSpPr>
        <p:spPr bwMode="auto">
          <a:xfrm>
            <a:off x="2789238" y="3214688"/>
            <a:ext cx="122238" cy="152400"/>
          </a:xfrm>
          <a:custGeom>
            <a:avLst/>
            <a:gdLst>
              <a:gd name="T0" fmla="*/ 3 w 65"/>
              <a:gd name="T1" fmla="*/ 44 h 81"/>
              <a:gd name="T2" fmla="*/ 37 w 65"/>
              <a:gd name="T3" fmla="*/ 79 h 81"/>
              <a:gd name="T4" fmla="*/ 62 w 65"/>
              <a:gd name="T5" fmla="*/ 37 h 81"/>
              <a:gd name="T6" fmla="*/ 28 w 65"/>
              <a:gd name="T7" fmla="*/ 2 h 81"/>
              <a:gd name="T8" fmla="*/ 3 w 65"/>
              <a:gd name="T9" fmla="*/ 44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" h="81">
                <a:moveTo>
                  <a:pt x="3" y="44"/>
                </a:moveTo>
                <a:cubicBezTo>
                  <a:pt x="6" y="65"/>
                  <a:pt x="21" y="81"/>
                  <a:pt x="37" y="79"/>
                </a:cubicBezTo>
                <a:cubicBezTo>
                  <a:pt x="53" y="77"/>
                  <a:pt x="65" y="58"/>
                  <a:pt x="62" y="37"/>
                </a:cubicBezTo>
                <a:cubicBezTo>
                  <a:pt x="59" y="15"/>
                  <a:pt x="44" y="0"/>
                  <a:pt x="28" y="2"/>
                </a:cubicBezTo>
                <a:cubicBezTo>
                  <a:pt x="11" y="4"/>
                  <a:pt x="0" y="23"/>
                  <a:pt x="3" y="44"/>
                </a:cubicBezTo>
                <a:close/>
              </a:path>
            </a:pathLst>
          </a:custGeom>
          <a:solidFill>
            <a:srgbClr val="2D23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" name="Freeform 50"/>
          <p:cNvSpPr>
            <a:spLocks/>
          </p:cNvSpPr>
          <p:nvPr/>
        </p:nvSpPr>
        <p:spPr bwMode="auto">
          <a:xfrm>
            <a:off x="2500313" y="3973513"/>
            <a:ext cx="444500" cy="400050"/>
          </a:xfrm>
          <a:custGeom>
            <a:avLst/>
            <a:gdLst>
              <a:gd name="T0" fmla="*/ 237 w 237"/>
              <a:gd name="T1" fmla="*/ 72 h 213"/>
              <a:gd name="T2" fmla="*/ 81 w 237"/>
              <a:gd name="T3" fmla="*/ 0 h 213"/>
              <a:gd name="T4" fmla="*/ 0 w 237"/>
              <a:gd name="T5" fmla="*/ 123 h 213"/>
              <a:gd name="T6" fmla="*/ 176 w 237"/>
              <a:gd name="T7" fmla="*/ 213 h 213"/>
              <a:gd name="T8" fmla="*/ 237 w 237"/>
              <a:gd name="T9" fmla="*/ 72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7" h="213">
                <a:moveTo>
                  <a:pt x="237" y="72"/>
                </a:moveTo>
                <a:cubicBezTo>
                  <a:pt x="81" y="0"/>
                  <a:pt x="81" y="0"/>
                  <a:pt x="81" y="0"/>
                </a:cubicBezTo>
                <a:cubicBezTo>
                  <a:pt x="0" y="123"/>
                  <a:pt x="0" y="123"/>
                  <a:pt x="0" y="123"/>
                </a:cubicBezTo>
                <a:cubicBezTo>
                  <a:pt x="176" y="213"/>
                  <a:pt x="176" y="213"/>
                  <a:pt x="176" y="213"/>
                </a:cubicBezTo>
                <a:cubicBezTo>
                  <a:pt x="176" y="213"/>
                  <a:pt x="219" y="177"/>
                  <a:pt x="237" y="72"/>
                </a:cubicBezTo>
                <a:close/>
              </a:path>
            </a:pathLst>
          </a:custGeom>
          <a:solidFill>
            <a:srgbClr val="244F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2155825" y="3246438"/>
            <a:ext cx="147638" cy="206375"/>
          </a:xfrm>
          <a:custGeom>
            <a:avLst/>
            <a:gdLst>
              <a:gd name="T0" fmla="*/ 27 w 79"/>
              <a:gd name="T1" fmla="*/ 110 h 110"/>
              <a:gd name="T2" fmla="*/ 65 w 79"/>
              <a:gd name="T3" fmla="*/ 16 h 110"/>
              <a:gd name="T4" fmla="*/ 0 w 79"/>
              <a:gd name="T5" fmla="*/ 42 h 110"/>
              <a:gd name="T6" fmla="*/ 27 w 79"/>
              <a:gd name="T7" fmla="*/ 11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" h="110">
                <a:moveTo>
                  <a:pt x="27" y="110"/>
                </a:moveTo>
                <a:cubicBezTo>
                  <a:pt x="27" y="110"/>
                  <a:pt x="79" y="33"/>
                  <a:pt x="65" y="16"/>
                </a:cubicBezTo>
                <a:cubicBezTo>
                  <a:pt x="51" y="0"/>
                  <a:pt x="31" y="0"/>
                  <a:pt x="0" y="42"/>
                </a:cubicBezTo>
                <a:lnTo>
                  <a:pt x="27" y="110"/>
                </a:lnTo>
                <a:close/>
              </a:path>
            </a:pathLst>
          </a:custGeom>
          <a:solidFill>
            <a:srgbClr val="F9C9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3" name="Freeform 52"/>
          <p:cNvSpPr>
            <a:spLocks noEditPoints="1"/>
          </p:cNvSpPr>
          <p:nvPr/>
        </p:nvSpPr>
        <p:spPr bwMode="auto">
          <a:xfrm>
            <a:off x="1811338" y="2757488"/>
            <a:ext cx="579438" cy="625475"/>
          </a:xfrm>
          <a:custGeom>
            <a:avLst/>
            <a:gdLst>
              <a:gd name="T0" fmla="*/ 33 w 309"/>
              <a:gd name="T1" fmla="*/ 34 h 334"/>
              <a:gd name="T2" fmla="*/ 2 w 309"/>
              <a:gd name="T3" fmla="*/ 294 h 334"/>
              <a:gd name="T4" fmla="*/ 44 w 309"/>
              <a:gd name="T5" fmla="*/ 325 h 334"/>
              <a:gd name="T6" fmla="*/ 284 w 309"/>
              <a:gd name="T7" fmla="*/ 221 h 334"/>
              <a:gd name="T8" fmla="*/ 290 w 309"/>
              <a:gd name="T9" fmla="*/ 170 h 334"/>
              <a:gd name="T10" fmla="*/ 80 w 309"/>
              <a:gd name="T11" fmla="*/ 13 h 334"/>
              <a:gd name="T12" fmla="*/ 33 w 309"/>
              <a:gd name="T13" fmla="*/ 34 h 334"/>
              <a:gd name="T14" fmla="*/ 115 w 309"/>
              <a:gd name="T15" fmla="*/ 94 h 334"/>
              <a:gd name="T16" fmla="*/ 203 w 309"/>
              <a:gd name="T17" fmla="*/ 160 h 334"/>
              <a:gd name="T18" fmla="*/ 197 w 309"/>
              <a:gd name="T19" fmla="*/ 211 h 334"/>
              <a:gd name="T20" fmla="*/ 96 w 309"/>
              <a:gd name="T21" fmla="*/ 254 h 334"/>
              <a:gd name="T22" fmla="*/ 55 w 309"/>
              <a:gd name="T23" fmla="*/ 223 h 334"/>
              <a:gd name="T24" fmla="*/ 68 w 309"/>
              <a:gd name="T25" fmla="*/ 115 h 334"/>
              <a:gd name="T26" fmla="*/ 115 w 309"/>
              <a:gd name="T27" fmla="*/ 94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9" h="334">
                <a:moveTo>
                  <a:pt x="33" y="34"/>
                </a:moveTo>
                <a:cubicBezTo>
                  <a:pt x="2" y="294"/>
                  <a:pt x="2" y="294"/>
                  <a:pt x="2" y="294"/>
                </a:cubicBezTo>
                <a:cubicBezTo>
                  <a:pt x="0" y="317"/>
                  <a:pt x="23" y="334"/>
                  <a:pt x="44" y="325"/>
                </a:cubicBezTo>
                <a:cubicBezTo>
                  <a:pt x="284" y="221"/>
                  <a:pt x="284" y="221"/>
                  <a:pt x="284" y="221"/>
                </a:cubicBezTo>
                <a:cubicBezTo>
                  <a:pt x="305" y="212"/>
                  <a:pt x="309" y="183"/>
                  <a:pt x="290" y="170"/>
                </a:cubicBezTo>
                <a:cubicBezTo>
                  <a:pt x="80" y="13"/>
                  <a:pt x="80" y="13"/>
                  <a:pt x="80" y="13"/>
                </a:cubicBezTo>
                <a:cubicBezTo>
                  <a:pt x="62" y="0"/>
                  <a:pt x="35" y="11"/>
                  <a:pt x="33" y="34"/>
                </a:cubicBezTo>
                <a:close/>
                <a:moveTo>
                  <a:pt x="115" y="94"/>
                </a:moveTo>
                <a:cubicBezTo>
                  <a:pt x="203" y="160"/>
                  <a:pt x="203" y="160"/>
                  <a:pt x="203" y="160"/>
                </a:cubicBezTo>
                <a:cubicBezTo>
                  <a:pt x="221" y="173"/>
                  <a:pt x="218" y="202"/>
                  <a:pt x="197" y="211"/>
                </a:cubicBezTo>
                <a:cubicBezTo>
                  <a:pt x="96" y="254"/>
                  <a:pt x="96" y="254"/>
                  <a:pt x="96" y="254"/>
                </a:cubicBezTo>
                <a:cubicBezTo>
                  <a:pt x="75" y="263"/>
                  <a:pt x="52" y="246"/>
                  <a:pt x="55" y="223"/>
                </a:cubicBezTo>
                <a:cubicBezTo>
                  <a:pt x="68" y="115"/>
                  <a:pt x="68" y="115"/>
                  <a:pt x="68" y="115"/>
                </a:cubicBezTo>
                <a:cubicBezTo>
                  <a:pt x="70" y="92"/>
                  <a:pt x="97" y="81"/>
                  <a:pt x="115" y="94"/>
                </a:cubicBezTo>
                <a:close/>
              </a:path>
            </a:pathLst>
          </a:custGeom>
          <a:solidFill>
            <a:srgbClr val="4022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4" name="Freeform 53"/>
          <p:cNvSpPr>
            <a:spLocks/>
          </p:cNvSpPr>
          <p:nvPr/>
        </p:nvSpPr>
        <p:spPr bwMode="auto">
          <a:xfrm>
            <a:off x="1695450" y="2328863"/>
            <a:ext cx="304800" cy="542925"/>
          </a:xfrm>
          <a:custGeom>
            <a:avLst/>
            <a:gdLst>
              <a:gd name="T0" fmla="*/ 0 w 192"/>
              <a:gd name="T1" fmla="*/ 13 h 342"/>
              <a:gd name="T2" fmla="*/ 81 w 192"/>
              <a:gd name="T3" fmla="*/ 0 h 342"/>
              <a:gd name="T4" fmla="*/ 192 w 192"/>
              <a:gd name="T5" fmla="*/ 303 h 342"/>
              <a:gd name="T6" fmla="*/ 103 w 192"/>
              <a:gd name="T7" fmla="*/ 342 h 342"/>
              <a:gd name="T8" fmla="*/ 0 w 192"/>
              <a:gd name="T9" fmla="*/ 13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342">
                <a:moveTo>
                  <a:pt x="0" y="13"/>
                </a:moveTo>
                <a:lnTo>
                  <a:pt x="81" y="0"/>
                </a:lnTo>
                <a:lnTo>
                  <a:pt x="192" y="303"/>
                </a:lnTo>
                <a:lnTo>
                  <a:pt x="103" y="342"/>
                </a:lnTo>
                <a:lnTo>
                  <a:pt x="0" y="13"/>
                </a:lnTo>
                <a:close/>
              </a:path>
            </a:pathLst>
          </a:custGeom>
          <a:solidFill>
            <a:srgbClr val="FFFFFF"/>
          </a:solidFill>
          <a:ln w="15875" cap="flat">
            <a:solidFill>
              <a:srgbClr val="40220D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3027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任意多边形 186"/>
          <p:cNvSpPr>
            <a:spLocks/>
          </p:cNvSpPr>
          <p:nvPr/>
        </p:nvSpPr>
        <p:spPr bwMode="auto">
          <a:xfrm>
            <a:off x="10043060" y="844269"/>
            <a:ext cx="1278454" cy="1637275"/>
          </a:xfrm>
          <a:custGeom>
            <a:avLst/>
            <a:gdLst>
              <a:gd name="connsiteX0" fmla="*/ 140139 w 1592275"/>
              <a:gd name="connsiteY0" fmla="*/ 780799 h 2039176"/>
              <a:gd name="connsiteX1" fmla="*/ 143509 w 1592275"/>
              <a:gd name="connsiteY1" fmla="*/ 785030 h 2039176"/>
              <a:gd name="connsiteX2" fmla="*/ 146384 w 1592275"/>
              <a:gd name="connsiteY2" fmla="*/ 785599 h 2039176"/>
              <a:gd name="connsiteX3" fmla="*/ 245230 w 1592275"/>
              <a:gd name="connsiteY3" fmla="*/ 731230 h 2039176"/>
              <a:gd name="connsiteX4" fmla="*/ 239574 w 1592275"/>
              <a:gd name="connsiteY4" fmla="*/ 732791 h 2039176"/>
              <a:gd name="connsiteX5" fmla="*/ 224467 w 1592275"/>
              <a:gd name="connsiteY5" fmla="*/ 758579 h 2039176"/>
              <a:gd name="connsiteX6" fmla="*/ 205301 w 1592275"/>
              <a:gd name="connsiteY6" fmla="*/ 787375 h 2039176"/>
              <a:gd name="connsiteX7" fmla="*/ 232941 w 1592275"/>
              <a:gd name="connsiteY7" fmla="*/ 787769 h 2039176"/>
              <a:gd name="connsiteX8" fmla="*/ 252973 w 1592275"/>
              <a:gd name="connsiteY8" fmla="*/ 786942 h 2039176"/>
              <a:gd name="connsiteX9" fmla="*/ 251981 w 1592275"/>
              <a:gd name="connsiteY9" fmla="*/ 781515 h 2039176"/>
              <a:gd name="connsiteX10" fmla="*/ 247764 w 1592275"/>
              <a:gd name="connsiteY10" fmla="*/ 750812 h 2039176"/>
              <a:gd name="connsiteX11" fmla="*/ 245230 w 1592275"/>
              <a:gd name="connsiteY11" fmla="*/ 731230 h 2039176"/>
              <a:gd name="connsiteX12" fmla="*/ 857070 w 1592275"/>
              <a:gd name="connsiteY12" fmla="*/ 669860 h 2039176"/>
              <a:gd name="connsiteX13" fmla="*/ 845489 w 1592275"/>
              <a:gd name="connsiteY13" fmla="*/ 676058 h 2039176"/>
              <a:gd name="connsiteX14" fmla="*/ 828431 w 1592275"/>
              <a:gd name="connsiteY14" fmla="*/ 687965 h 2039176"/>
              <a:gd name="connsiteX15" fmla="*/ 845818 w 1592275"/>
              <a:gd name="connsiteY15" fmla="*/ 677216 h 2039176"/>
              <a:gd name="connsiteX16" fmla="*/ 470153 w 1592275"/>
              <a:gd name="connsiteY16" fmla="*/ 511 h 2039176"/>
              <a:gd name="connsiteX17" fmla="*/ 681434 w 1592275"/>
              <a:gd name="connsiteY17" fmla="*/ 25807 h 2039176"/>
              <a:gd name="connsiteX18" fmla="*/ 745400 w 1592275"/>
              <a:gd name="connsiteY18" fmla="*/ 230115 h 2039176"/>
              <a:gd name="connsiteX19" fmla="*/ 768660 w 1592275"/>
              <a:gd name="connsiteY19" fmla="*/ 292380 h 2039176"/>
              <a:gd name="connsiteX20" fmla="*/ 716325 w 1592275"/>
              <a:gd name="connsiteY20" fmla="*/ 288488 h 2039176"/>
              <a:gd name="connsiteX21" fmla="*/ 689188 w 1592275"/>
              <a:gd name="connsiteY21" fmla="*/ 319621 h 2039176"/>
              <a:gd name="connsiteX22" fmla="*/ 688878 w 1592275"/>
              <a:gd name="connsiteY22" fmla="*/ 320207 h 2039176"/>
              <a:gd name="connsiteX23" fmla="*/ 718081 w 1592275"/>
              <a:gd name="connsiteY23" fmla="*/ 320972 h 2039176"/>
              <a:gd name="connsiteX24" fmla="*/ 760308 w 1592275"/>
              <a:gd name="connsiteY24" fmla="*/ 354709 h 2039176"/>
              <a:gd name="connsiteX25" fmla="*/ 810785 w 1592275"/>
              <a:gd name="connsiteY25" fmla="*/ 556644 h 2039176"/>
              <a:gd name="connsiteX26" fmla="*/ 905917 w 1592275"/>
              <a:gd name="connsiteY26" fmla="*/ 655670 h 2039176"/>
              <a:gd name="connsiteX27" fmla="*/ 880526 w 1592275"/>
              <a:gd name="connsiteY27" fmla="*/ 657308 h 2039176"/>
              <a:gd name="connsiteX28" fmla="*/ 874075 w 1592275"/>
              <a:gd name="connsiteY28" fmla="*/ 660760 h 2039176"/>
              <a:gd name="connsiteX29" fmla="*/ 875973 w 1592275"/>
              <a:gd name="connsiteY29" fmla="*/ 659984 h 2039176"/>
              <a:gd name="connsiteX30" fmla="*/ 963519 w 1592275"/>
              <a:gd name="connsiteY30" fmla="*/ 846390 h 2039176"/>
              <a:gd name="connsiteX31" fmla="*/ 915855 w 1592275"/>
              <a:gd name="connsiteY31" fmla="*/ 874545 h 2039176"/>
              <a:gd name="connsiteX32" fmla="*/ 895057 w 1592275"/>
              <a:gd name="connsiteY32" fmla="*/ 868710 h 2039176"/>
              <a:gd name="connsiteX33" fmla="*/ 903884 w 1592275"/>
              <a:gd name="connsiteY33" fmla="*/ 881694 h 2039176"/>
              <a:gd name="connsiteX34" fmla="*/ 1055408 w 1592275"/>
              <a:gd name="connsiteY34" fmla="*/ 983814 h 2039176"/>
              <a:gd name="connsiteX35" fmla="*/ 1123662 w 1592275"/>
              <a:gd name="connsiteY35" fmla="*/ 1057811 h 2039176"/>
              <a:gd name="connsiteX36" fmla="*/ 1118052 w 1592275"/>
              <a:gd name="connsiteY36" fmla="*/ 1063734 h 2039176"/>
              <a:gd name="connsiteX37" fmla="*/ 1125669 w 1592275"/>
              <a:gd name="connsiteY37" fmla="*/ 1067417 h 2039176"/>
              <a:gd name="connsiteX38" fmla="*/ 1487040 w 1592275"/>
              <a:gd name="connsiteY38" fmla="*/ 1290750 h 2039176"/>
              <a:gd name="connsiteX39" fmla="*/ 1576322 w 1592275"/>
              <a:gd name="connsiteY39" fmla="*/ 1517905 h 2039176"/>
              <a:gd name="connsiteX40" fmla="*/ 1395587 w 1592275"/>
              <a:gd name="connsiteY40" fmla="*/ 1740316 h 2039176"/>
              <a:gd name="connsiteX41" fmla="*/ 1310322 w 1592275"/>
              <a:gd name="connsiteY41" fmla="*/ 1845242 h 2039176"/>
              <a:gd name="connsiteX42" fmla="*/ 1320046 w 1592275"/>
              <a:gd name="connsiteY42" fmla="*/ 1854877 h 2039176"/>
              <a:gd name="connsiteX43" fmla="*/ 1328162 w 1592275"/>
              <a:gd name="connsiteY43" fmla="*/ 1864625 h 2039176"/>
              <a:gd name="connsiteX44" fmla="*/ 1434765 w 1592275"/>
              <a:gd name="connsiteY44" fmla="*/ 1959562 h 2039176"/>
              <a:gd name="connsiteX45" fmla="*/ 1490973 w 1592275"/>
              <a:gd name="connsiteY45" fmla="*/ 1959562 h 2039176"/>
              <a:gd name="connsiteX46" fmla="*/ 1417321 w 1592275"/>
              <a:gd name="connsiteY46" fmla="*/ 2039000 h 2039176"/>
              <a:gd name="connsiteX47" fmla="*/ 1215745 w 1592275"/>
              <a:gd name="connsiteY47" fmla="*/ 1907250 h 2039176"/>
              <a:gd name="connsiteX48" fmla="*/ 1232099 w 1592275"/>
              <a:gd name="connsiteY48" fmla="*/ 1820062 h 2039176"/>
              <a:gd name="connsiteX49" fmla="*/ 1234225 w 1592275"/>
              <a:gd name="connsiteY49" fmla="*/ 1819364 h 2039176"/>
              <a:gd name="connsiteX50" fmla="*/ 1235026 w 1592275"/>
              <a:gd name="connsiteY50" fmla="*/ 1817501 h 2039176"/>
              <a:gd name="connsiteX51" fmla="*/ 1376409 w 1592275"/>
              <a:gd name="connsiteY51" fmla="*/ 1488782 h 2039176"/>
              <a:gd name="connsiteX52" fmla="*/ 1021224 w 1592275"/>
              <a:gd name="connsiteY52" fmla="*/ 1331521 h 2039176"/>
              <a:gd name="connsiteX53" fmla="*/ 928061 w 1592275"/>
              <a:gd name="connsiteY53" fmla="*/ 1335404 h 2039176"/>
              <a:gd name="connsiteX54" fmla="*/ 772934 w 1592275"/>
              <a:gd name="connsiteY54" fmla="*/ 1757736 h 2039176"/>
              <a:gd name="connsiteX55" fmla="*/ 746833 w 1592275"/>
              <a:gd name="connsiteY55" fmla="*/ 1828795 h 2039176"/>
              <a:gd name="connsiteX56" fmla="*/ 747670 w 1592275"/>
              <a:gd name="connsiteY56" fmla="*/ 1829695 h 2039176"/>
              <a:gd name="connsiteX57" fmla="*/ 623493 w 1592275"/>
              <a:gd name="connsiteY57" fmla="*/ 2009544 h 2039176"/>
              <a:gd name="connsiteX58" fmla="*/ 530359 w 1592275"/>
              <a:gd name="connsiteY58" fmla="*/ 1957330 h 2039176"/>
              <a:gd name="connsiteX59" fmla="*/ 606030 w 1592275"/>
              <a:gd name="connsiteY59" fmla="*/ 1885777 h 2039176"/>
              <a:gd name="connsiteX60" fmla="*/ 676699 w 1592275"/>
              <a:gd name="connsiteY60" fmla="*/ 1805552 h 2039176"/>
              <a:gd name="connsiteX61" fmla="*/ 687332 w 1592275"/>
              <a:gd name="connsiteY61" fmla="*/ 1800773 h 2039176"/>
              <a:gd name="connsiteX62" fmla="*/ 687267 w 1592275"/>
              <a:gd name="connsiteY62" fmla="*/ 1797959 h 2039176"/>
              <a:gd name="connsiteX63" fmla="*/ 679588 w 1592275"/>
              <a:gd name="connsiteY63" fmla="*/ 1461233 h 2039176"/>
              <a:gd name="connsiteX64" fmla="*/ 679468 w 1592275"/>
              <a:gd name="connsiteY64" fmla="*/ 1456004 h 2039176"/>
              <a:gd name="connsiteX65" fmla="*/ 658975 w 1592275"/>
              <a:gd name="connsiteY65" fmla="*/ 1278267 h 2039176"/>
              <a:gd name="connsiteX66" fmla="*/ 614272 w 1592275"/>
              <a:gd name="connsiteY66" fmla="*/ 1239816 h 2039176"/>
              <a:gd name="connsiteX67" fmla="*/ 581237 w 1592275"/>
              <a:gd name="connsiteY67" fmla="*/ 1187414 h 2039176"/>
              <a:gd name="connsiteX68" fmla="*/ 557669 w 1592275"/>
              <a:gd name="connsiteY68" fmla="*/ 1204681 h 2039176"/>
              <a:gd name="connsiteX69" fmla="*/ 490446 w 1592275"/>
              <a:gd name="connsiteY69" fmla="*/ 1177983 h 2039176"/>
              <a:gd name="connsiteX70" fmla="*/ 342895 w 1592275"/>
              <a:gd name="connsiteY70" fmla="*/ 985756 h 2039176"/>
              <a:gd name="connsiteX71" fmla="*/ 296088 w 1592275"/>
              <a:gd name="connsiteY71" fmla="*/ 931025 h 2039176"/>
              <a:gd name="connsiteX72" fmla="*/ 279771 w 1592275"/>
              <a:gd name="connsiteY72" fmla="*/ 886940 h 2039176"/>
              <a:gd name="connsiteX73" fmla="*/ 233573 w 1592275"/>
              <a:gd name="connsiteY73" fmla="*/ 894337 h 2039176"/>
              <a:gd name="connsiteX74" fmla="*/ 163140 w 1592275"/>
              <a:gd name="connsiteY74" fmla="*/ 902683 h 2039176"/>
              <a:gd name="connsiteX75" fmla="*/ 5866 w 1592275"/>
              <a:gd name="connsiteY75" fmla="*/ 758170 h 2039176"/>
              <a:gd name="connsiteX76" fmla="*/ 6331 w 1592275"/>
              <a:gd name="connsiteY76" fmla="*/ 756577 h 2039176"/>
              <a:gd name="connsiteX77" fmla="*/ 1359 w 1592275"/>
              <a:gd name="connsiteY77" fmla="*/ 757278 h 2039176"/>
              <a:gd name="connsiteX78" fmla="*/ 1200 w 1592275"/>
              <a:gd name="connsiteY78" fmla="*/ 756638 h 2039176"/>
              <a:gd name="connsiteX79" fmla="*/ 92448 w 1592275"/>
              <a:gd name="connsiteY79" fmla="*/ 593536 h 2039176"/>
              <a:gd name="connsiteX80" fmla="*/ 158457 w 1592275"/>
              <a:gd name="connsiteY80" fmla="*/ 370243 h 2039176"/>
              <a:gd name="connsiteX81" fmla="*/ 289505 w 1592275"/>
              <a:gd name="connsiteY81" fmla="*/ 329710 h 2039176"/>
              <a:gd name="connsiteX82" fmla="*/ 322161 w 1592275"/>
              <a:gd name="connsiteY82" fmla="*/ 337192 h 2039176"/>
              <a:gd name="connsiteX83" fmla="*/ 325654 w 1592275"/>
              <a:gd name="connsiteY83" fmla="*/ 335583 h 2039176"/>
              <a:gd name="connsiteX84" fmla="*/ 398433 w 1592275"/>
              <a:gd name="connsiteY84" fmla="*/ 290434 h 2039176"/>
              <a:gd name="connsiteX85" fmla="*/ 367420 w 1592275"/>
              <a:gd name="connsiteY85" fmla="*/ 232061 h 2039176"/>
              <a:gd name="connsiteX86" fmla="*/ 309269 w 1592275"/>
              <a:gd name="connsiteY86" fmla="*/ 284597 h 2039176"/>
              <a:gd name="connsiteX87" fmla="*/ 344159 w 1592275"/>
              <a:gd name="connsiteY87" fmla="*/ 195090 h 2039176"/>
              <a:gd name="connsiteX88" fmla="*/ 282132 w 1592275"/>
              <a:gd name="connsiteY88" fmla="*/ 202873 h 2039176"/>
              <a:gd name="connsiteX89" fmla="*/ 338344 w 1592275"/>
              <a:gd name="connsiteY89" fmla="*/ 130879 h 2039176"/>
              <a:gd name="connsiteX90" fmla="*/ 284070 w 1592275"/>
              <a:gd name="connsiteY90" fmla="*/ 121151 h 2039176"/>
              <a:gd name="connsiteX91" fmla="*/ 470153 w 1592275"/>
              <a:gd name="connsiteY91" fmla="*/ 511 h 2039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1592275" h="2039176">
                <a:moveTo>
                  <a:pt x="140139" y="780799"/>
                </a:moveTo>
                <a:lnTo>
                  <a:pt x="143509" y="785030"/>
                </a:lnTo>
                <a:lnTo>
                  <a:pt x="146384" y="785599"/>
                </a:lnTo>
                <a:close/>
                <a:moveTo>
                  <a:pt x="245230" y="731230"/>
                </a:moveTo>
                <a:cubicBezTo>
                  <a:pt x="243976" y="730027"/>
                  <a:pt x="242167" y="730197"/>
                  <a:pt x="239574" y="732791"/>
                </a:cubicBezTo>
                <a:cubicBezTo>
                  <a:pt x="236116" y="736250"/>
                  <a:pt x="231262" y="744017"/>
                  <a:pt x="224467" y="758579"/>
                </a:cubicBezTo>
                <a:lnTo>
                  <a:pt x="205301" y="787375"/>
                </a:lnTo>
                <a:lnTo>
                  <a:pt x="232941" y="787769"/>
                </a:lnTo>
                <a:lnTo>
                  <a:pt x="252973" y="786942"/>
                </a:lnTo>
                <a:lnTo>
                  <a:pt x="251981" y="781515"/>
                </a:lnTo>
                <a:cubicBezTo>
                  <a:pt x="248978" y="762827"/>
                  <a:pt x="247764" y="750812"/>
                  <a:pt x="247764" y="750812"/>
                </a:cubicBezTo>
                <a:cubicBezTo>
                  <a:pt x="247764" y="750812"/>
                  <a:pt x="248993" y="734839"/>
                  <a:pt x="245230" y="731230"/>
                </a:cubicBezTo>
                <a:close/>
                <a:moveTo>
                  <a:pt x="857070" y="669860"/>
                </a:moveTo>
                <a:lnTo>
                  <a:pt x="845489" y="676058"/>
                </a:lnTo>
                <a:lnTo>
                  <a:pt x="828431" y="687965"/>
                </a:lnTo>
                <a:lnTo>
                  <a:pt x="845818" y="677216"/>
                </a:lnTo>
                <a:close/>
                <a:moveTo>
                  <a:pt x="470153" y="511"/>
                </a:moveTo>
                <a:cubicBezTo>
                  <a:pt x="605838" y="10241"/>
                  <a:pt x="640729" y="-17001"/>
                  <a:pt x="681434" y="25807"/>
                </a:cubicBezTo>
                <a:cubicBezTo>
                  <a:pt x="720201" y="70560"/>
                  <a:pt x="749277" y="169795"/>
                  <a:pt x="745400" y="230115"/>
                </a:cubicBezTo>
                <a:cubicBezTo>
                  <a:pt x="739585" y="290434"/>
                  <a:pt x="768660" y="292380"/>
                  <a:pt x="768660" y="292380"/>
                </a:cubicBezTo>
                <a:cubicBezTo>
                  <a:pt x="716325" y="288488"/>
                  <a:pt x="716325" y="288488"/>
                  <a:pt x="716325" y="288488"/>
                </a:cubicBezTo>
                <a:cubicBezTo>
                  <a:pt x="689188" y="319621"/>
                  <a:pt x="689188" y="319621"/>
                  <a:pt x="689188" y="319621"/>
                </a:cubicBezTo>
                <a:lnTo>
                  <a:pt x="688878" y="320207"/>
                </a:lnTo>
                <a:lnTo>
                  <a:pt x="718081" y="320972"/>
                </a:lnTo>
                <a:cubicBezTo>
                  <a:pt x="741864" y="326069"/>
                  <a:pt x="762249" y="339176"/>
                  <a:pt x="760308" y="354709"/>
                </a:cubicBezTo>
                <a:cubicBezTo>
                  <a:pt x="756425" y="385776"/>
                  <a:pt x="783605" y="535286"/>
                  <a:pt x="810785" y="556644"/>
                </a:cubicBezTo>
                <a:cubicBezTo>
                  <a:pt x="837966" y="576061"/>
                  <a:pt x="925331" y="673145"/>
                  <a:pt x="905917" y="655670"/>
                </a:cubicBezTo>
                <a:cubicBezTo>
                  <a:pt x="900578" y="651787"/>
                  <a:pt x="891356" y="653122"/>
                  <a:pt x="880526" y="657308"/>
                </a:cubicBezTo>
                <a:lnTo>
                  <a:pt x="874075" y="660760"/>
                </a:lnTo>
                <a:lnTo>
                  <a:pt x="875973" y="659984"/>
                </a:lnTo>
                <a:cubicBezTo>
                  <a:pt x="875973" y="659984"/>
                  <a:pt x="982973" y="801730"/>
                  <a:pt x="963519" y="846390"/>
                </a:cubicBezTo>
                <a:cubicBezTo>
                  <a:pt x="953791" y="867749"/>
                  <a:pt x="936282" y="876002"/>
                  <a:pt x="915855" y="874545"/>
                </a:cubicBezTo>
                <a:lnTo>
                  <a:pt x="895057" y="868710"/>
                </a:lnTo>
                <a:lnTo>
                  <a:pt x="903884" y="881694"/>
                </a:lnTo>
                <a:cubicBezTo>
                  <a:pt x="948386" y="927748"/>
                  <a:pt x="1016094" y="959058"/>
                  <a:pt x="1055408" y="983814"/>
                </a:cubicBezTo>
                <a:cubicBezTo>
                  <a:pt x="1096179" y="1007115"/>
                  <a:pt x="1131489" y="1039152"/>
                  <a:pt x="1123662" y="1057811"/>
                </a:cubicBezTo>
                <a:lnTo>
                  <a:pt x="1118052" y="1063734"/>
                </a:lnTo>
                <a:lnTo>
                  <a:pt x="1125669" y="1067417"/>
                </a:lnTo>
                <a:cubicBezTo>
                  <a:pt x="1201364" y="1104730"/>
                  <a:pt x="1367675" y="1191733"/>
                  <a:pt x="1487040" y="1290750"/>
                </a:cubicBezTo>
                <a:cubicBezTo>
                  <a:pt x="1648135" y="1420830"/>
                  <a:pt x="1576322" y="1517905"/>
                  <a:pt x="1576322" y="1517905"/>
                </a:cubicBezTo>
                <a:cubicBezTo>
                  <a:pt x="1576322" y="1517905"/>
                  <a:pt x="1576322" y="1517905"/>
                  <a:pt x="1395587" y="1740316"/>
                </a:cubicBezTo>
                <a:lnTo>
                  <a:pt x="1310322" y="1845242"/>
                </a:lnTo>
                <a:lnTo>
                  <a:pt x="1320046" y="1854877"/>
                </a:lnTo>
                <a:cubicBezTo>
                  <a:pt x="1325134" y="1860629"/>
                  <a:pt x="1328162" y="1864625"/>
                  <a:pt x="1328162" y="1864625"/>
                </a:cubicBezTo>
                <a:cubicBezTo>
                  <a:pt x="1328162" y="1864625"/>
                  <a:pt x="1423135" y="1944062"/>
                  <a:pt x="1434765" y="1959562"/>
                </a:cubicBezTo>
                <a:cubicBezTo>
                  <a:pt x="1446394" y="1977000"/>
                  <a:pt x="1490973" y="1959562"/>
                  <a:pt x="1490973" y="1959562"/>
                </a:cubicBezTo>
                <a:cubicBezTo>
                  <a:pt x="1459962" y="2046750"/>
                  <a:pt x="1417321" y="2039000"/>
                  <a:pt x="1417321" y="2039000"/>
                </a:cubicBezTo>
                <a:cubicBezTo>
                  <a:pt x="1417321" y="2039000"/>
                  <a:pt x="1273892" y="1980875"/>
                  <a:pt x="1215745" y="1907250"/>
                </a:cubicBezTo>
                <a:cubicBezTo>
                  <a:pt x="1172135" y="1852031"/>
                  <a:pt x="1210294" y="1828418"/>
                  <a:pt x="1232099" y="1820062"/>
                </a:cubicBezTo>
                <a:lnTo>
                  <a:pt x="1234225" y="1819364"/>
                </a:lnTo>
                <a:lnTo>
                  <a:pt x="1235026" y="1817501"/>
                </a:lnTo>
                <a:cubicBezTo>
                  <a:pt x="1241759" y="1801848"/>
                  <a:pt x="1268689" y="1739235"/>
                  <a:pt x="1376409" y="1488782"/>
                </a:cubicBezTo>
                <a:cubicBezTo>
                  <a:pt x="1234723" y="1486841"/>
                  <a:pt x="1021224" y="1331521"/>
                  <a:pt x="1021224" y="1331521"/>
                </a:cubicBezTo>
                <a:cubicBezTo>
                  <a:pt x="1021224" y="1331521"/>
                  <a:pt x="1021224" y="1331521"/>
                  <a:pt x="928061" y="1335404"/>
                </a:cubicBezTo>
                <a:cubicBezTo>
                  <a:pt x="928061" y="1335404"/>
                  <a:pt x="928061" y="1335404"/>
                  <a:pt x="772934" y="1757736"/>
                </a:cubicBezTo>
                <a:lnTo>
                  <a:pt x="746833" y="1828795"/>
                </a:lnTo>
                <a:lnTo>
                  <a:pt x="747670" y="1829695"/>
                </a:lnTo>
                <a:cubicBezTo>
                  <a:pt x="767073" y="1932190"/>
                  <a:pt x="693343" y="2005677"/>
                  <a:pt x="623493" y="2009544"/>
                </a:cubicBezTo>
                <a:cubicBezTo>
                  <a:pt x="551702" y="2013412"/>
                  <a:pt x="522598" y="1953462"/>
                  <a:pt x="530359" y="1957330"/>
                </a:cubicBezTo>
                <a:cubicBezTo>
                  <a:pt x="540061" y="1963132"/>
                  <a:pt x="592448" y="1945727"/>
                  <a:pt x="606030" y="1885777"/>
                </a:cubicBezTo>
                <a:cubicBezTo>
                  <a:pt x="616217" y="1840815"/>
                  <a:pt x="656962" y="1815433"/>
                  <a:pt x="676699" y="1805552"/>
                </a:cubicBezTo>
                <a:lnTo>
                  <a:pt x="687332" y="1800773"/>
                </a:lnTo>
                <a:lnTo>
                  <a:pt x="687267" y="1797959"/>
                </a:lnTo>
                <a:cubicBezTo>
                  <a:pt x="686902" y="1781925"/>
                  <a:pt x="685439" y="1717786"/>
                  <a:pt x="679588" y="1461233"/>
                </a:cubicBezTo>
                <a:lnTo>
                  <a:pt x="679468" y="1456004"/>
                </a:lnTo>
                <a:lnTo>
                  <a:pt x="658975" y="1278267"/>
                </a:lnTo>
                <a:lnTo>
                  <a:pt x="614272" y="1239816"/>
                </a:lnTo>
                <a:lnTo>
                  <a:pt x="581237" y="1187414"/>
                </a:lnTo>
                <a:lnTo>
                  <a:pt x="557669" y="1204681"/>
                </a:lnTo>
                <a:cubicBezTo>
                  <a:pt x="527334" y="1218273"/>
                  <a:pt x="498212" y="1213904"/>
                  <a:pt x="490446" y="1177983"/>
                </a:cubicBezTo>
                <a:cubicBezTo>
                  <a:pt x="476856" y="1106141"/>
                  <a:pt x="418612" y="1030415"/>
                  <a:pt x="342895" y="985756"/>
                </a:cubicBezTo>
                <a:cubicBezTo>
                  <a:pt x="323966" y="975077"/>
                  <a:pt x="308556" y="955053"/>
                  <a:pt x="296088" y="931025"/>
                </a:cubicBezTo>
                <a:lnTo>
                  <a:pt x="279771" y="886940"/>
                </a:lnTo>
                <a:lnTo>
                  <a:pt x="233573" y="894337"/>
                </a:lnTo>
                <a:cubicBezTo>
                  <a:pt x="213309" y="897175"/>
                  <a:pt x="190043" y="900005"/>
                  <a:pt x="163140" y="902683"/>
                </a:cubicBezTo>
                <a:cubicBezTo>
                  <a:pt x="-25175" y="921429"/>
                  <a:pt x="-2696" y="791056"/>
                  <a:pt x="5866" y="758170"/>
                </a:cubicBezTo>
                <a:lnTo>
                  <a:pt x="6331" y="756577"/>
                </a:lnTo>
                <a:lnTo>
                  <a:pt x="1359" y="757278"/>
                </a:lnTo>
                <a:cubicBezTo>
                  <a:pt x="-347" y="757487"/>
                  <a:pt x="-499" y="757366"/>
                  <a:pt x="1200" y="756638"/>
                </a:cubicBezTo>
                <a:cubicBezTo>
                  <a:pt x="12849" y="752754"/>
                  <a:pt x="55561" y="651787"/>
                  <a:pt x="92448" y="593536"/>
                </a:cubicBezTo>
                <a:cubicBezTo>
                  <a:pt x="131277" y="537227"/>
                  <a:pt x="119628" y="465385"/>
                  <a:pt x="158457" y="370243"/>
                </a:cubicBezTo>
                <a:cubicBezTo>
                  <a:pt x="177872" y="322671"/>
                  <a:pt x="236115" y="320244"/>
                  <a:pt x="289505" y="329710"/>
                </a:cubicBezTo>
                <a:lnTo>
                  <a:pt x="322161" y="337192"/>
                </a:lnTo>
                <a:lnTo>
                  <a:pt x="325654" y="335583"/>
                </a:lnTo>
                <a:cubicBezTo>
                  <a:pt x="353730" y="319986"/>
                  <a:pt x="398433" y="290434"/>
                  <a:pt x="398433" y="290434"/>
                </a:cubicBezTo>
                <a:cubicBezTo>
                  <a:pt x="398433" y="290434"/>
                  <a:pt x="365481" y="276814"/>
                  <a:pt x="367420" y="232061"/>
                </a:cubicBezTo>
                <a:cubicBezTo>
                  <a:pt x="367420" y="232061"/>
                  <a:pt x="324776" y="245681"/>
                  <a:pt x="309269" y="284597"/>
                </a:cubicBezTo>
                <a:cubicBezTo>
                  <a:pt x="309269" y="284597"/>
                  <a:pt x="315084" y="228169"/>
                  <a:pt x="344159" y="195090"/>
                </a:cubicBezTo>
                <a:cubicBezTo>
                  <a:pt x="344159" y="195090"/>
                  <a:pt x="332529" y="173687"/>
                  <a:pt x="282132" y="202873"/>
                </a:cubicBezTo>
                <a:cubicBezTo>
                  <a:pt x="233673" y="232061"/>
                  <a:pt x="311207" y="148391"/>
                  <a:pt x="338344" y="130879"/>
                </a:cubicBezTo>
                <a:cubicBezTo>
                  <a:pt x="338344" y="130879"/>
                  <a:pt x="282132" y="117259"/>
                  <a:pt x="284070" y="121151"/>
                </a:cubicBezTo>
                <a:cubicBezTo>
                  <a:pt x="286008" y="123096"/>
                  <a:pt x="334467" y="-9218"/>
                  <a:pt x="470153" y="511"/>
                </a:cubicBezTo>
                <a:close/>
              </a:path>
            </a:pathLst>
          </a:custGeom>
          <a:solidFill>
            <a:srgbClr val="D7DC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6437313" y="3367088"/>
            <a:ext cx="3703637" cy="2498725"/>
          </a:xfrm>
          <a:custGeom>
            <a:avLst/>
            <a:gdLst>
              <a:gd name="T0" fmla="*/ 2210 w 2333"/>
              <a:gd name="T1" fmla="*/ 180 h 1574"/>
              <a:gd name="T2" fmla="*/ 372 w 2333"/>
              <a:gd name="T3" fmla="*/ 0 h 1574"/>
              <a:gd name="T4" fmla="*/ 0 w 2333"/>
              <a:gd name="T5" fmla="*/ 1032 h 1574"/>
              <a:gd name="T6" fmla="*/ 567 w 2333"/>
              <a:gd name="T7" fmla="*/ 1359 h 1574"/>
              <a:gd name="T8" fmla="*/ 460 w 2333"/>
              <a:gd name="T9" fmla="*/ 1574 h 1574"/>
              <a:gd name="T10" fmla="*/ 929 w 2333"/>
              <a:gd name="T11" fmla="*/ 1468 h 1574"/>
              <a:gd name="T12" fmla="*/ 2333 w 2333"/>
              <a:gd name="T13" fmla="*/ 1523 h 1574"/>
              <a:gd name="T14" fmla="*/ 2210 w 2333"/>
              <a:gd name="T15" fmla="*/ 180 h 1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33" h="1574">
                <a:moveTo>
                  <a:pt x="2210" y="180"/>
                </a:moveTo>
                <a:lnTo>
                  <a:pt x="372" y="0"/>
                </a:lnTo>
                <a:lnTo>
                  <a:pt x="0" y="1032"/>
                </a:lnTo>
                <a:lnTo>
                  <a:pt x="567" y="1359"/>
                </a:lnTo>
                <a:lnTo>
                  <a:pt x="460" y="1574"/>
                </a:lnTo>
                <a:lnTo>
                  <a:pt x="929" y="1468"/>
                </a:lnTo>
                <a:lnTo>
                  <a:pt x="2333" y="1523"/>
                </a:lnTo>
                <a:lnTo>
                  <a:pt x="2210" y="180"/>
                </a:lnTo>
                <a:close/>
              </a:path>
            </a:pathLst>
          </a:custGeom>
          <a:solidFill>
            <a:srgbClr val="D44A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40000">
            <a:off x="6727825" y="3873500"/>
            <a:ext cx="2111375" cy="168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83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门边族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120000">
            <a:off x="6819135" y="2690264"/>
            <a:ext cx="1908175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9100" b="0" i="0" u="none" strike="noStrike" cap="none" normalizeH="0" baseline="0" dirty="0">
                <a:ln>
                  <a:noFill/>
                </a:ln>
                <a:solidFill>
                  <a:srgbClr val="4F4137"/>
                </a:solidFill>
                <a:effectLst/>
                <a:latin typeface="Impact" panose="020B0806030902050204" pitchFamily="34" charset="0"/>
              </a:rPr>
              <a:t>02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309813" y="1377950"/>
            <a:ext cx="226218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门口，四个边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309812" y="2289175"/>
            <a:ext cx="239553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正常情况下4人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309813" y="3200400"/>
            <a:ext cx="448076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一人一个边，靠大边好乘凉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309812" y="4111625"/>
            <a:ext cx="358541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出入方便，下车我最快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309813" y="5021263"/>
            <a:ext cx="436172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太挤，人人都想的</a:t>
            </a:r>
            <a:r>
              <a:rPr lang="zh-CN" altLang="en-US" sz="2700" dirty="0">
                <a:solidFill>
                  <a:srgbClr val="454A5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</a:t>
            </a:r>
            <a:r>
              <a:rPr kumimoji="0" lang="zh-CN" altLang="zh-CN" sz="2700" b="0" i="0" u="none" strike="noStrike" cap="none" normalizeH="0" baseline="0" dirty="0">
                <a:ln>
                  <a:noFill/>
                </a:ln>
                <a:solidFill>
                  <a:srgbClr val="454A5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水宝地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Freeform 13"/>
          <p:cNvSpPr>
            <a:spLocks noEditPoints="1"/>
          </p:cNvSpPr>
          <p:nvPr/>
        </p:nvSpPr>
        <p:spPr bwMode="auto">
          <a:xfrm>
            <a:off x="560388" y="1277938"/>
            <a:ext cx="411162" cy="566738"/>
          </a:xfrm>
          <a:custGeom>
            <a:avLst/>
            <a:gdLst>
              <a:gd name="T0" fmla="*/ 212 w 212"/>
              <a:gd name="T1" fmla="*/ 104 h 292"/>
              <a:gd name="T2" fmla="*/ 212 w 212"/>
              <a:gd name="T3" fmla="*/ 110 h 292"/>
              <a:gd name="T4" fmla="*/ 211 w 212"/>
              <a:gd name="T5" fmla="*/ 115 h 292"/>
              <a:gd name="T6" fmla="*/ 200 w 212"/>
              <a:gd name="T7" fmla="*/ 164 h 292"/>
              <a:gd name="T8" fmla="*/ 179 w 212"/>
              <a:gd name="T9" fmla="*/ 209 h 292"/>
              <a:gd name="T10" fmla="*/ 149 w 212"/>
              <a:gd name="T11" fmla="*/ 250 h 292"/>
              <a:gd name="T12" fmla="*/ 113 w 212"/>
              <a:gd name="T13" fmla="*/ 289 h 292"/>
              <a:gd name="T14" fmla="*/ 106 w 212"/>
              <a:gd name="T15" fmla="*/ 292 h 292"/>
              <a:gd name="T16" fmla="*/ 99 w 212"/>
              <a:gd name="T17" fmla="*/ 289 h 292"/>
              <a:gd name="T18" fmla="*/ 62 w 212"/>
              <a:gd name="T19" fmla="*/ 250 h 292"/>
              <a:gd name="T20" fmla="*/ 32 w 212"/>
              <a:gd name="T21" fmla="*/ 208 h 292"/>
              <a:gd name="T22" fmla="*/ 11 w 212"/>
              <a:gd name="T23" fmla="*/ 162 h 292"/>
              <a:gd name="T24" fmla="*/ 0 w 212"/>
              <a:gd name="T25" fmla="*/ 113 h 292"/>
              <a:gd name="T26" fmla="*/ 0 w 212"/>
              <a:gd name="T27" fmla="*/ 108 h 292"/>
              <a:gd name="T28" fmla="*/ 0 w 212"/>
              <a:gd name="T29" fmla="*/ 104 h 292"/>
              <a:gd name="T30" fmla="*/ 8 w 212"/>
              <a:gd name="T31" fmla="*/ 63 h 292"/>
              <a:gd name="T32" fmla="*/ 31 w 212"/>
              <a:gd name="T33" fmla="*/ 30 h 292"/>
              <a:gd name="T34" fmla="*/ 64 w 212"/>
              <a:gd name="T35" fmla="*/ 8 h 292"/>
              <a:gd name="T36" fmla="*/ 106 w 212"/>
              <a:gd name="T37" fmla="*/ 0 h 292"/>
              <a:gd name="T38" fmla="*/ 147 w 212"/>
              <a:gd name="T39" fmla="*/ 8 h 292"/>
              <a:gd name="T40" fmla="*/ 181 w 212"/>
              <a:gd name="T41" fmla="*/ 30 h 292"/>
              <a:gd name="T42" fmla="*/ 203 w 212"/>
              <a:gd name="T43" fmla="*/ 63 h 292"/>
              <a:gd name="T44" fmla="*/ 212 w 212"/>
              <a:gd name="T45" fmla="*/ 104 h 292"/>
              <a:gd name="T46" fmla="*/ 212 w 212"/>
              <a:gd name="T47" fmla="*/ 104 h 292"/>
              <a:gd name="T48" fmla="*/ 106 w 212"/>
              <a:gd name="T49" fmla="*/ 151 h 292"/>
              <a:gd name="T50" fmla="*/ 125 w 212"/>
              <a:gd name="T51" fmla="*/ 148 h 292"/>
              <a:gd name="T52" fmla="*/ 140 w 212"/>
              <a:gd name="T53" fmla="*/ 137 h 292"/>
              <a:gd name="T54" fmla="*/ 151 w 212"/>
              <a:gd name="T55" fmla="*/ 122 h 292"/>
              <a:gd name="T56" fmla="*/ 154 w 212"/>
              <a:gd name="T57" fmla="*/ 104 h 292"/>
              <a:gd name="T58" fmla="*/ 151 w 212"/>
              <a:gd name="T59" fmla="*/ 85 h 292"/>
              <a:gd name="T60" fmla="*/ 140 w 212"/>
              <a:gd name="T61" fmla="*/ 70 h 292"/>
              <a:gd name="T62" fmla="*/ 125 w 212"/>
              <a:gd name="T63" fmla="*/ 60 h 292"/>
              <a:gd name="T64" fmla="*/ 106 w 212"/>
              <a:gd name="T65" fmla="*/ 56 h 292"/>
              <a:gd name="T66" fmla="*/ 87 w 212"/>
              <a:gd name="T67" fmla="*/ 60 h 292"/>
              <a:gd name="T68" fmla="*/ 71 w 212"/>
              <a:gd name="T69" fmla="*/ 70 h 292"/>
              <a:gd name="T70" fmla="*/ 61 w 212"/>
              <a:gd name="T71" fmla="*/ 85 h 292"/>
              <a:gd name="T72" fmla="*/ 57 w 212"/>
              <a:gd name="T73" fmla="*/ 104 h 292"/>
              <a:gd name="T74" fmla="*/ 61 w 212"/>
              <a:gd name="T75" fmla="*/ 122 h 292"/>
              <a:gd name="T76" fmla="*/ 71 w 212"/>
              <a:gd name="T77" fmla="*/ 137 h 292"/>
              <a:gd name="T78" fmla="*/ 87 w 212"/>
              <a:gd name="T79" fmla="*/ 148 h 292"/>
              <a:gd name="T80" fmla="*/ 106 w 212"/>
              <a:gd name="T81" fmla="*/ 151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2" h="292">
                <a:moveTo>
                  <a:pt x="212" y="104"/>
                </a:moveTo>
                <a:cubicBezTo>
                  <a:pt x="212" y="106"/>
                  <a:pt x="212" y="108"/>
                  <a:pt x="212" y="110"/>
                </a:cubicBezTo>
                <a:cubicBezTo>
                  <a:pt x="212" y="111"/>
                  <a:pt x="211" y="113"/>
                  <a:pt x="211" y="115"/>
                </a:cubicBezTo>
                <a:cubicBezTo>
                  <a:pt x="209" y="132"/>
                  <a:pt x="206" y="149"/>
                  <a:pt x="200" y="164"/>
                </a:cubicBezTo>
                <a:cubicBezTo>
                  <a:pt x="194" y="180"/>
                  <a:pt x="187" y="195"/>
                  <a:pt x="179" y="209"/>
                </a:cubicBezTo>
                <a:cubicBezTo>
                  <a:pt x="170" y="223"/>
                  <a:pt x="160" y="237"/>
                  <a:pt x="149" y="250"/>
                </a:cubicBezTo>
                <a:cubicBezTo>
                  <a:pt x="138" y="264"/>
                  <a:pt x="126" y="276"/>
                  <a:pt x="113" y="289"/>
                </a:cubicBezTo>
                <a:cubicBezTo>
                  <a:pt x="111" y="291"/>
                  <a:pt x="109" y="292"/>
                  <a:pt x="106" y="292"/>
                </a:cubicBezTo>
                <a:cubicBezTo>
                  <a:pt x="103" y="292"/>
                  <a:pt x="100" y="291"/>
                  <a:pt x="99" y="289"/>
                </a:cubicBezTo>
                <a:cubicBezTo>
                  <a:pt x="85" y="276"/>
                  <a:pt x="73" y="263"/>
                  <a:pt x="62" y="250"/>
                </a:cubicBezTo>
                <a:cubicBezTo>
                  <a:pt x="51" y="237"/>
                  <a:pt x="41" y="223"/>
                  <a:pt x="32" y="208"/>
                </a:cubicBezTo>
                <a:cubicBezTo>
                  <a:pt x="23" y="193"/>
                  <a:pt x="16" y="178"/>
                  <a:pt x="11" y="162"/>
                </a:cubicBezTo>
                <a:cubicBezTo>
                  <a:pt x="5" y="146"/>
                  <a:pt x="2" y="130"/>
                  <a:pt x="0" y="113"/>
                </a:cubicBezTo>
                <a:cubicBezTo>
                  <a:pt x="0" y="111"/>
                  <a:pt x="0" y="110"/>
                  <a:pt x="0" y="108"/>
                </a:cubicBezTo>
                <a:cubicBezTo>
                  <a:pt x="0" y="107"/>
                  <a:pt x="0" y="105"/>
                  <a:pt x="0" y="104"/>
                </a:cubicBezTo>
                <a:cubicBezTo>
                  <a:pt x="0" y="90"/>
                  <a:pt x="2" y="76"/>
                  <a:pt x="8" y="63"/>
                </a:cubicBezTo>
                <a:cubicBezTo>
                  <a:pt x="14" y="51"/>
                  <a:pt x="21" y="40"/>
                  <a:pt x="31" y="30"/>
                </a:cubicBezTo>
                <a:cubicBezTo>
                  <a:pt x="40" y="21"/>
                  <a:pt x="52" y="14"/>
                  <a:pt x="64" y="8"/>
                </a:cubicBezTo>
                <a:cubicBezTo>
                  <a:pt x="77" y="3"/>
                  <a:pt x="91" y="0"/>
                  <a:pt x="106" y="0"/>
                </a:cubicBezTo>
                <a:cubicBezTo>
                  <a:pt x="120" y="0"/>
                  <a:pt x="134" y="3"/>
                  <a:pt x="147" y="8"/>
                </a:cubicBezTo>
                <a:cubicBezTo>
                  <a:pt x="160" y="14"/>
                  <a:pt x="171" y="21"/>
                  <a:pt x="181" y="30"/>
                </a:cubicBezTo>
                <a:cubicBezTo>
                  <a:pt x="190" y="40"/>
                  <a:pt x="198" y="51"/>
                  <a:pt x="203" y="63"/>
                </a:cubicBezTo>
                <a:cubicBezTo>
                  <a:pt x="209" y="76"/>
                  <a:pt x="212" y="90"/>
                  <a:pt x="212" y="104"/>
                </a:cubicBezTo>
                <a:cubicBezTo>
                  <a:pt x="212" y="104"/>
                  <a:pt x="212" y="104"/>
                  <a:pt x="212" y="104"/>
                </a:cubicBezTo>
                <a:close/>
                <a:moveTo>
                  <a:pt x="106" y="151"/>
                </a:moveTo>
                <a:cubicBezTo>
                  <a:pt x="113" y="151"/>
                  <a:pt x="119" y="150"/>
                  <a:pt x="125" y="148"/>
                </a:cubicBezTo>
                <a:cubicBezTo>
                  <a:pt x="131" y="145"/>
                  <a:pt x="136" y="142"/>
                  <a:pt x="140" y="137"/>
                </a:cubicBezTo>
                <a:cubicBezTo>
                  <a:pt x="145" y="133"/>
                  <a:pt x="148" y="128"/>
                  <a:pt x="151" y="122"/>
                </a:cubicBezTo>
                <a:cubicBezTo>
                  <a:pt x="153" y="116"/>
                  <a:pt x="154" y="110"/>
                  <a:pt x="154" y="104"/>
                </a:cubicBezTo>
                <a:cubicBezTo>
                  <a:pt x="154" y="97"/>
                  <a:pt x="153" y="91"/>
                  <a:pt x="151" y="85"/>
                </a:cubicBezTo>
                <a:cubicBezTo>
                  <a:pt x="148" y="80"/>
                  <a:pt x="145" y="74"/>
                  <a:pt x="140" y="70"/>
                </a:cubicBezTo>
                <a:cubicBezTo>
                  <a:pt x="136" y="66"/>
                  <a:pt x="131" y="63"/>
                  <a:pt x="125" y="60"/>
                </a:cubicBezTo>
                <a:cubicBezTo>
                  <a:pt x="119" y="57"/>
                  <a:pt x="113" y="56"/>
                  <a:pt x="106" y="56"/>
                </a:cubicBezTo>
                <a:cubicBezTo>
                  <a:pt x="99" y="56"/>
                  <a:pt x="93" y="57"/>
                  <a:pt x="87" y="60"/>
                </a:cubicBezTo>
                <a:cubicBezTo>
                  <a:pt x="81" y="63"/>
                  <a:pt x="76" y="66"/>
                  <a:pt x="71" y="70"/>
                </a:cubicBezTo>
                <a:cubicBezTo>
                  <a:pt x="67" y="74"/>
                  <a:pt x="63" y="80"/>
                  <a:pt x="61" y="85"/>
                </a:cubicBezTo>
                <a:cubicBezTo>
                  <a:pt x="58" y="91"/>
                  <a:pt x="57" y="97"/>
                  <a:pt x="57" y="104"/>
                </a:cubicBezTo>
                <a:cubicBezTo>
                  <a:pt x="57" y="110"/>
                  <a:pt x="58" y="116"/>
                  <a:pt x="61" y="122"/>
                </a:cubicBezTo>
                <a:cubicBezTo>
                  <a:pt x="63" y="128"/>
                  <a:pt x="67" y="133"/>
                  <a:pt x="71" y="137"/>
                </a:cubicBezTo>
                <a:cubicBezTo>
                  <a:pt x="76" y="142"/>
                  <a:pt x="81" y="145"/>
                  <a:pt x="87" y="148"/>
                </a:cubicBezTo>
                <a:cubicBezTo>
                  <a:pt x="93" y="150"/>
                  <a:pt x="99" y="151"/>
                  <a:pt x="106" y="151"/>
                </a:cubicBezTo>
                <a:close/>
              </a:path>
            </a:pathLst>
          </a:cu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14"/>
          <p:cNvSpPr>
            <a:spLocks noEditPoints="1"/>
          </p:cNvSpPr>
          <p:nvPr/>
        </p:nvSpPr>
        <p:spPr bwMode="auto">
          <a:xfrm>
            <a:off x="519113" y="4960938"/>
            <a:ext cx="477837" cy="479425"/>
          </a:xfrm>
          <a:custGeom>
            <a:avLst/>
            <a:gdLst>
              <a:gd name="T0" fmla="*/ 123 w 246"/>
              <a:gd name="T1" fmla="*/ 0 h 247"/>
              <a:gd name="T2" fmla="*/ 0 w 246"/>
              <a:gd name="T3" fmla="*/ 124 h 247"/>
              <a:gd name="T4" fmla="*/ 123 w 246"/>
              <a:gd name="T5" fmla="*/ 247 h 247"/>
              <a:gd name="T6" fmla="*/ 246 w 246"/>
              <a:gd name="T7" fmla="*/ 124 h 247"/>
              <a:gd name="T8" fmla="*/ 123 w 246"/>
              <a:gd name="T9" fmla="*/ 0 h 247"/>
              <a:gd name="T10" fmla="*/ 77 w 246"/>
              <a:gd name="T11" fmla="*/ 62 h 247"/>
              <a:gd name="T12" fmla="*/ 92 w 246"/>
              <a:gd name="T13" fmla="*/ 77 h 247"/>
              <a:gd name="T14" fmla="*/ 77 w 246"/>
              <a:gd name="T15" fmla="*/ 93 h 247"/>
              <a:gd name="T16" fmla="*/ 61 w 246"/>
              <a:gd name="T17" fmla="*/ 77 h 247"/>
              <a:gd name="T18" fmla="*/ 77 w 246"/>
              <a:gd name="T19" fmla="*/ 62 h 247"/>
              <a:gd name="T20" fmla="*/ 179 w 246"/>
              <a:gd name="T21" fmla="*/ 188 h 247"/>
              <a:gd name="T22" fmla="*/ 174 w 246"/>
              <a:gd name="T23" fmla="*/ 189 h 247"/>
              <a:gd name="T24" fmla="*/ 165 w 246"/>
              <a:gd name="T25" fmla="*/ 183 h 247"/>
              <a:gd name="T26" fmla="*/ 123 w 246"/>
              <a:gd name="T27" fmla="*/ 160 h 247"/>
              <a:gd name="T28" fmla="*/ 81 w 246"/>
              <a:gd name="T29" fmla="*/ 183 h 247"/>
              <a:gd name="T30" fmla="*/ 67 w 246"/>
              <a:gd name="T31" fmla="*/ 188 h 247"/>
              <a:gd name="T32" fmla="*/ 63 w 246"/>
              <a:gd name="T33" fmla="*/ 173 h 247"/>
              <a:gd name="T34" fmla="*/ 123 w 246"/>
              <a:gd name="T35" fmla="*/ 139 h 247"/>
              <a:gd name="T36" fmla="*/ 183 w 246"/>
              <a:gd name="T37" fmla="*/ 173 h 247"/>
              <a:gd name="T38" fmla="*/ 179 w 246"/>
              <a:gd name="T39" fmla="*/ 188 h 247"/>
              <a:gd name="T40" fmla="*/ 179 w 246"/>
              <a:gd name="T41" fmla="*/ 188 h 247"/>
              <a:gd name="T42" fmla="*/ 169 w 246"/>
              <a:gd name="T43" fmla="*/ 93 h 247"/>
              <a:gd name="T44" fmla="*/ 154 w 246"/>
              <a:gd name="T45" fmla="*/ 77 h 247"/>
              <a:gd name="T46" fmla="*/ 169 w 246"/>
              <a:gd name="T47" fmla="*/ 62 h 247"/>
              <a:gd name="T48" fmla="*/ 185 w 246"/>
              <a:gd name="T49" fmla="*/ 77 h 247"/>
              <a:gd name="T50" fmla="*/ 169 w 246"/>
              <a:gd name="T51" fmla="*/ 93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46" h="247">
                <a:moveTo>
                  <a:pt x="123" y="0"/>
                </a:moveTo>
                <a:cubicBezTo>
                  <a:pt x="55" y="0"/>
                  <a:pt x="0" y="55"/>
                  <a:pt x="0" y="124"/>
                </a:cubicBezTo>
                <a:cubicBezTo>
                  <a:pt x="0" y="192"/>
                  <a:pt x="55" y="247"/>
                  <a:pt x="123" y="247"/>
                </a:cubicBezTo>
                <a:cubicBezTo>
                  <a:pt x="191" y="247"/>
                  <a:pt x="246" y="192"/>
                  <a:pt x="246" y="124"/>
                </a:cubicBezTo>
                <a:cubicBezTo>
                  <a:pt x="246" y="55"/>
                  <a:pt x="191" y="0"/>
                  <a:pt x="123" y="0"/>
                </a:cubicBezTo>
                <a:close/>
                <a:moveTo>
                  <a:pt x="77" y="62"/>
                </a:moveTo>
                <a:cubicBezTo>
                  <a:pt x="85" y="62"/>
                  <a:pt x="92" y="69"/>
                  <a:pt x="92" y="77"/>
                </a:cubicBezTo>
                <a:cubicBezTo>
                  <a:pt x="92" y="86"/>
                  <a:pt x="85" y="93"/>
                  <a:pt x="77" y="93"/>
                </a:cubicBezTo>
                <a:cubicBezTo>
                  <a:pt x="68" y="93"/>
                  <a:pt x="61" y="86"/>
                  <a:pt x="61" y="77"/>
                </a:cubicBezTo>
                <a:cubicBezTo>
                  <a:pt x="61" y="69"/>
                  <a:pt x="68" y="62"/>
                  <a:pt x="77" y="62"/>
                </a:cubicBezTo>
                <a:close/>
                <a:moveTo>
                  <a:pt x="179" y="188"/>
                </a:moveTo>
                <a:cubicBezTo>
                  <a:pt x="178" y="188"/>
                  <a:pt x="176" y="189"/>
                  <a:pt x="174" y="189"/>
                </a:cubicBezTo>
                <a:cubicBezTo>
                  <a:pt x="171" y="189"/>
                  <a:pt x="167" y="187"/>
                  <a:pt x="165" y="183"/>
                </a:cubicBezTo>
                <a:cubicBezTo>
                  <a:pt x="165" y="183"/>
                  <a:pt x="151" y="160"/>
                  <a:pt x="123" y="160"/>
                </a:cubicBezTo>
                <a:cubicBezTo>
                  <a:pt x="94" y="160"/>
                  <a:pt x="81" y="183"/>
                  <a:pt x="81" y="183"/>
                </a:cubicBezTo>
                <a:cubicBezTo>
                  <a:pt x="78" y="189"/>
                  <a:pt x="72" y="190"/>
                  <a:pt x="67" y="188"/>
                </a:cubicBezTo>
                <a:cubicBezTo>
                  <a:pt x="62" y="185"/>
                  <a:pt x="60" y="178"/>
                  <a:pt x="63" y="173"/>
                </a:cubicBezTo>
                <a:cubicBezTo>
                  <a:pt x="63" y="172"/>
                  <a:pt x="82" y="139"/>
                  <a:pt x="123" y="139"/>
                </a:cubicBezTo>
                <a:cubicBezTo>
                  <a:pt x="164" y="139"/>
                  <a:pt x="183" y="172"/>
                  <a:pt x="183" y="173"/>
                </a:cubicBezTo>
                <a:cubicBezTo>
                  <a:pt x="186" y="178"/>
                  <a:pt x="184" y="185"/>
                  <a:pt x="179" y="188"/>
                </a:cubicBezTo>
                <a:cubicBezTo>
                  <a:pt x="179" y="188"/>
                  <a:pt x="179" y="188"/>
                  <a:pt x="179" y="188"/>
                </a:cubicBezTo>
                <a:close/>
                <a:moveTo>
                  <a:pt x="169" y="93"/>
                </a:moveTo>
                <a:cubicBezTo>
                  <a:pt x="161" y="93"/>
                  <a:pt x="154" y="86"/>
                  <a:pt x="154" y="77"/>
                </a:cubicBezTo>
                <a:cubicBezTo>
                  <a:pt x="154" y="69"/>
                  <a:pt x="161" y="62"/>
                  <a:pt x="169" y="62"/>
                </a:cubicBezTo>
                <a:cubicBezTo>
                  <a:pt x="178" y="62"/>
                  <a:pt x="185" y="69"/>
                  <a:pt x="185" y="77"/>
                </a:cubicBezTo>
                <a:cubicBezTo>
                  <a:pt x="185" y="86"/>
                  <a:pt x="178" y="93"/>
                  <a:pt x="169" y="93"/>
                </a:cubicBezTo>
                <a:close/>
              </a:path>
            </a:pathLst>
          </a:custGeom>
          <a:solidFill>
            <a:srgbClr val="27B9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15"/>
          <p:cNvSpPr>
            <a:spLocks noEditPoints="1"/>
          </p:cNvSpPr>
          <p:nvPr/>
        </p:nvSpPr>
        <p:spPr bwMode="auto">
          <a:xfrm>
            <a:off x="531813" y="4067175"/>
            <a:ext cx="447675" cy="449263"/>
          </a:xfrm>
          <a:custGeom>
            <a:avLst/>
            <a:gdLst>
              <a:gd name="T0" fmla="*/ 0 w 231"/>
              <a:gd name="T1" fmla="*/ 218 h 231"/>
              <a:gd name="T2" fmla="*/ 47 w 231"/>
              <a:gd name="T3" fmla="*/ 218 h 231"/>
              <a:gd name="T4" fmla="*/ 47 w 231"/>
              <a:gd name="T5" fmla="*/ 115 h 231"/>
              <a:gd name="T6" fmla="*/ 0 w 231"/>
              <a:gd name="T7" fmla="*/ 115 h 231"/>
              <a:gd name="T8" fmla="*/ 0 w 231"/>
              <a:gd name="T9" fmla="*/ 218 h 231"/>
              <a:gd name="T10" fmla="*/ 0 w 231"/>
              <a:gd name="T11" fmla="*/ 218 h 231"/>
              <a:gd name="T12" fmla="*/ 226 w 231"/>
              <a:gd name="T13" fmla="*/ 160 h 231"/>
              <a:gd name="T14" fmla="*/ 231 w 231"/>
              <a:gd name="T15" fmla="*/ 144 h 231"/>
              <a:gd name="T16" fmla="*/ 226 w 231"/>
              <a:gd name="T17" fmla="*/ 128 h 231"/>
              <a:gd name="T18" fmla="*/ 230 w 231"/>
              <a:gd name="T19" fmla="*/ 116 h 231"/>
              <a:gd name="T20" fmla="*/ 223 w 231"/>
              <a:gd name="T21" fmla="*/ 98 h 231"/>
              <a:gd name="T22" fmla="*/ 200 w 231"/>
              <a:gd name="T23" fmla="*/ 90 h 231"/>
              <a:gd name="T24" fmla="*/ 166 w 231"/>
              <a:gd name="T25" fmla="*/ 90 h 231"/>
              <a:gd name="T26" fmla="*/ 139 w 231"/>
              <a:gd name="T27" fmla="*/ 88 h 231"/>
              <a:gd name="T28" fmla="*/ 139 w 231"/>
              <a:gd name="T29" fmla="*/ 87 h 231"/>
              <a:gd name="T30" fmla="*/ 145 w 231"/>
              <a:gd name="T31" fmla="*/ 32 h 231"/>
              <a:gd name="T32" fmla="*/ 111 w 231"/>
              <a:gd name="T33" fmla="*/ 0 h 231"/>
              <a:gd name="T34" fmla="*/ 91 w 231"/>
              <a:gd name="T35" fmla="*/ 5 h 231"/>
              <a:gd name="T36" fmla="*/ 89 w 231"/>
              <a:gd name="T37" fmla="*/ 30 h 231"/>
              <a:gd name="T38" fmla="*/ 91 w 231"/>
              <a:gd name="T39" fmla="*/ 57 h 231"/>
              <a:gd name="T40" fmla="*/ 59 w 231"/>
              <a:gd name="T41" fmla="*/ 117 h 231"/>
              <a:gd name="T42" fmla="*/ 57 w 231"/>
              <a:gd name="T43" fmla="*/ 119 h 231"/>
              <a:gd name="T44" fmla="*/ 57 w 231"/>
              <a:gd name="T45" fmla="*/ 213 h 231"/>
              <a:gd name="T46" fmla="*/ 58 w 231"/>
              <a:gd name="T47" fmla="*/ 215 h 231"/>
              <a:gd name="T48" fmla="*/ 151 w 231"/>
              <a:gd name="T49" fmla="*/ 231 h 231"/>
              <a:gd name="T50" fmla="*/ 200 w 231"/>
              <a:gd name="T51" fmla="*/ 231 h 231"/>
              <a:gd name="T52" fmla="*/ 223 w 231"/>
              <a:gd name="T53" fmla="*/ 222 h 231"/>
              <a:gd name="T54" fmla="*/ 230 w 231"/>
              <a:gd name="T55" fmla="*/ 204 h 231"/>
              <a:gd name="T56" fmla="*/ 226 w 231"/>
              <a:gd name="T57" fmla="*/ 192 h 231"/>
              <a:gd name="T58" fmla="*/ 231 w 231"/>
              <a:gd name="T59" fmla="*/ 176 h 231"/>
              <a:gd name="T60" fmla="*/ 226 w 231"/>
              <a:gd name="T61" fmla="*/ 160 h 231"/>
              <a:gd name="T62" fmla="*/ 226 w 231"/>
              <a:gd name="T63" fmla="*/ 160 h 231"/>
              <a:gd name="T64" fmla="*/ 226 w 231"/>
              <a:gd name="T65" fmla="*/ 160 h 231"/>
              <a:gd name="T66" fmla="*/ 226 w 231"/>
              <a:gd name="T67" fmla="*/ 16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31" h="231">
                <a:moveTo>
                  <a:pt x="0" y="218"/>
                </a:moveTo>
                <a:cubicBezTo>
                  <a:pt x="47" y="218"/>
                  <a:pt x="47" y="218"/>
                  <a:pt x="47" y="218"/>
                </a:cubicBezTo>
                <a:cubicBezTo>
                  <a:pt x="47" y="115"/>
                  <a:pt x="47" y="115"/>
                  <a:pt x="47" y="115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218"/>
                  <a:pt x="0" y="218"/>
                  <a:pt x="0" y="218"/>
                </a:cubicBezTo>
                <a:cubicBezTo>
                  <a:pt x="0" y="218"/>
                  <a:pt x="0" y="218"/>
                  <a:pt x="0" y="218"/>
                </a:cubicBezTo>
                <a:moveTo>
                  <a:pt x="226" y="160"/>
                </a:moveTo>
                <a:cubicBezTo>
                  <a:pt x="229" y="156"/>
                  <a:pt x="231" y="151"/>
                  <a:pt x="231" y="144"/>
                </a:cubicBezTo>
                <a:cubicBezTo>
                  <a:pt x="231" y="137"/>
                  <a:pt x="229" y="132"/>
                  <a:pt x="226" y="128"/>
                </a:cubicBezTo>
                <a:cubicBezTo>
                  <a:pt x="228" y="125"/>
                  <a:pt x="230" y="121"/>
                  <a:pt x="230" y="116"/>
                </a:cubicBezTo>
                <a:cubicBezTo>
                  <a:pt x="230" y="110"/>
                  <a:pt x="227" y="103"/>
                  <a:pt x="223" y="98"/>
                </a:cubicBezTo>
                <a:cubicBezTo>
                  <a:pt x="219" y="94"/>
                  <a:pt x="212" y="90"/>
                  <a:pt x="200" y="90"/>
                </a:cubicBezTo>
                <a:cubicBezTo>
                  <a:pt x="166" y="90"/>
                  <a:pt x="166" y="90"/>
                  <a:pt x="166" y="90"/>
                </a:cubicBezTo>
                <a:cubicBezTo>
                  <a:pt x="149" y="90"/>
                  <a:pt x="142" y="88"/>
                  <a:pt x="139" y="88"/>
                </a:cubicBezTo>
                <a:cubicBezTo>
                  <a:pt x="139" y="87"/>
                  <a:pt x="139" y="87"/>
                  <a:pt x="139" y="87"/>
                </a:cubicBezTo>
                <a:cubicBezTo>
                  <a:pt x="141" y="81"/>
                  <a:pt x="145" y="71"/>
                  <a:pt x="145" y="32"/>
                </a:cubicBezTo>
                <a:cubicBezTo>
                  <a:pt x="145" y="21"/>
                  <a:pt x="138" y="0"/>
                  <a:pt x="111" y="0"/>
                </a:cubicBezTo>
                <a:cubicBezTo>
                  <a:pt x="104" y="0"/>
                  <a:pt x="96" y="0"/>
                  <a:pt x="91" y="5"/>
                </a:cubicBezTo>
                <a:cubicBezTo>
                  <a:pt x="86" y="11"/>
                  <a:pt x="87" y="19"/>
                  <a:pt x="89" y="30"/>
                </a:cubicBezTo>
                <a:cubicBezTo>
                  <a:pt x="90" y="37"/>
                  <a:pt x="91" y="46"/>
                  <a:pt x="91" y="57"/>
                </a:cubicBezTo>
                <a:cubicBezTo>
                  <a:pt x="91" y="92"/>
                  <a:pt x="59" y="117"/>
                  <a:pt x="59" y="117"/>
                </a:cubicBezTo>
                <a:cubicBezTo>
                  <a:pt x="57" y="119"/>
                  <a:pt x="57" y="119"/>
                  <a:pt x="57" y="119"/>
                </a:cubicBezTo>
                <a:cubicBezTo>
                  <a:pt x="57" y="213"/>
                  <a:pt x="57" y="213"/>
                  <a:pt x="57" y="213"/>
                </a:cubicBezTo>
                <a:cubicBezTo>
                  <a:pt x="58" y="215"/>
                  <a:pt x="58" y="215"/>
                  <a:pt x="58" y="215"/>
                </a:cubicBezTo>
                <a:cubicBezTo>
                  <a:pt x="60" y="218"/>
                  <a:pt x="74" y="231"/>
                  <a:pt x="151" y="231"/>
                </a:cubicBezTo>
                <a:cubicBezTo>
                  <a:pt x="200" y="231"/>
                  <a:pt x="200" y="231"/>
                  <a:pt x="200" y="231"/>
                </a:cubicBezTo>
                <a:cubicBezTo>
                  <a:pt x="212" y="231"/>
                  <a:pt x="219" y="226"/>
                  <a:pt x="223" y="222"/>
                </a:cubicBezTo>
                <a:cubicBezTo>
                  <a:pt x="227" y="217"/>
                  <a:pt x="230" y="211"/>
                  <a:pt x="230" y="204"/>
                </a:cubicBezTo>
                <a:cubicBezTo>
                  <a:pt x="230" y="200"/>
                  <a:pt x="228" y="195"/>
                  <a:pt x="226" y="192"/>
                </a:cubicBezTo>
                <a:cubicBezTo>
                  <a:pt x="229" y="188"/>
                  <a:pt x="231" y="183"/>
                  <a:pt x="231" y="176"/>
                </a:cubicBezTo>
                <a:cubicBezTo>
                  <a:pt x="231" y="170"/>
                  <a:pt x="229" y="164"/>
                  <a:pt x="226" y="160"/>
                </a:cubicBezTo>
                <a:cubicBezTo>
                  <a:pt x="226" y="160"/>
                  <a:pt x="226" y="160"/>
                  <a:pt x="226" y="160"/>
                </a:cubicBezTo>
                <a:moveTo>
                  <a:pt x="226" y="160"/>
                </a:moveTo>
                <a:cubicBezTo>
                  <a:pt x="226" y="160"/>
                  <a:pt x="226" y="160"/>
                  <a:pt x="226" y="160"/>
                </a:cubicBezTo>
              </a:path>
            </a:pathLst>
          </a:custGeom>
          <a:solidFill>
            <a:srgbClr val="7BBE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15938" y="3465513"/>
            <a:ext cx="153987" cy="165100"/>
          </a:xfrm>
          <a:custGeom>
            <a:avLst/>
            <a:gdLst>
              <a:gd name="T0" fmla="*/ 26 w 79"/>
              <a:gd name="T1" fmla="*/ 1 h 85"/>
              <a:gd name="T2" fmla="*/ 26 w 79"/>
              <a:gd name="T3" fmla="*/ 0 h 85"/>
              <a:gd name="T4" fmla="*/ 0 w 79"/>
              <a:gd name="T5" fmla="*/ 56 h 85"/>
              <a:gd name="T6" fmla="*/ 39 w 79"/>
              <a:gd name="T7" fmla="*/ 55 h 85"/>
              <a:gd name="T8" fmla="*/ 63 w 79"/>
              <a:gd name="T9" fmla="*/ 85 h 85"/>
              <a:gd name="T10" fmla="*/ 79 w 79"/>
              <a:gd name="T11" fmla="*/ 48 h 85"/>
              <a:gd name="T12" fmla="*/ 26 w 79"/>
              <a:gd name="T13" fmla="*/ 1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" h="85">
                <a:moveTo>
                  <a:pt x="26" y="1"/>
                </a:moveTo>
                <a:cubicBezTo>
                  <a:pt x="26" y="1"/>
                  <a:pt x="26" y="1"/>
                  <a:pt x="26" y="0"/>
                </a:cubicBezTo>
                <a:cubicBezTo>
                  <a:pt x="0" y="56"/>
                  <a:pt x="0" y="56"/>
                  <a:pt x="0" y="56"/>
                </a:cubicBezTo>
                <a:cubicBezTo>
                  <a:pt x="39" y="55"/>
                  <a:pt x="39" y="55"/>
                  <a:pt x="39" y="55"/>
                </a:cubicBezTo>
                <a:cubicBezTo>
                  <a:pt x="63" y="85"/>
                  <a:pt x="63" y="85"/>
                  <a:pt x="63" y="85"/>
                </a:cubicBezTo>
                <a:cubicBezTo>
                  <a:pt x="79" y="48"/>
                  <a:pt x="79" y="48"/>
                  <a:pt x="79" y="48"/>
                </a:cubicBezTo>
                <a:cubicBezTo>
                  <a:pt x="41" y="26"/>
                  <a:pt x="29" y="8"/>
                  <a:pt x="26" y="1"/>
                </a:cubicBezTo>
                <a:close/>
              </a:path>
            </a:pathLst>
          </a:custGeom>
          <a:solidFill>
            <a:srgbClr val="7C8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Freeform 17"/>
          <p:cNvSpPr>
            <a:spLocks noEditPoints="1"/>
          </p:cNvSpPr>
          <p:nvPr/>
        </p:nvSpPr>
        <p:spPr bwMode="auto">
          <a:xfrm>
            <a:off x="547688" y="3130550"/>
            <a:ext cx="438150" cy="441325"/>
          </a:xfrm>
          <a:custGeom>
            <a:avLst/>
            <a:gdLst>
              <a:gd name="T0" fmla="*/ 213 w 226"/>
              <a:gd name="T1" fmla="*/ 167 h 227"/>
              <a:gd name="T2" fmla="*/ 226 w 226"/>
              <a:gd name="T3" fmla="*/ 114 h 227"/>
              <a:gd name="T4" fmla="*/ 113 w 226"/>
              <a:gd name="T5" fmla="*/ 0 h 227"/>
              <a:gd name="T6" fmla="*/ 0 w 226"/>
              <a:gd name="T7" fmla="*/ 114 h 227"/>
              <a:gd name="T8" fmla="*/ 11 w 226"/>
              <a:gd name="T9" fmla="*/ 164 h 227"/>
              <a:gd name="T10" fmla="*/ 11 w 226"/>
              <a:gd name="T11" fmla="*/ 164 h 227"/>
              <a:gd name="T12" fmla="*/ 13 w 226"/>
              <a:gd name="T13" fmla="*/ 167 h 227"/>
              <a:gd name="T14" fmla="*/ 13 w 226"/>
              <a:gd name="T15" fmla="*/ 167 h 227"/>
              <a:gd name="T16" fmla="*/ 68 w 226"/>
              <a:gd name="T17" fmla="*/ 218 h 227"/>
              <a:gd name="T18" fmla="*/ 113 w 226"/>
              <a:gd name="T19" fmla="*/ 227 h 227"/>
              <a:gd name="T20" fmla="*/ 160 w 226"/>
              <a:gd name="T21" fmla="*/ 216 h 227"/>
              <a:gd name="T22" fmla="*/ 213 w 226"/>
              <a:gd name="T23" fmla="*/ 167 h 227"/>
              <a:gd name="T24" fmla="*/ 113 w 226"/>
              <a:gd name="T25" fmla="*/ 160 h 227"/>
              <a:gd name="T26" fmla="*/ 67 w 226"/>
              <a:gd name="T27" fmla="*/ 184 h 227"/>
              <a:gd name="T28" fmla="*/ 76 w 226"/>
              <a:gd name="T29" fmla="*/ 133 h 227"/>
              <a:gd name="T30" fmla="*/ 39 w 226"/>
              <a:gd name="T31" fmla="*/ 97 h 227"/>
              <a:gd name="T32" fmla="*/ 90 w 226"/>
              <a:gd name="T33" fmla="*/ 89 h 227"/>
              <a:gd name="T34" fmla="*/ 113 w 226"/>
              <a:gd name="T35" fmla="*/ 44 h 227"/>
              <a:gd name="T36" fmla="*/ 135 w 226"/>
              <a:gd name="T37" fmla="*/ 90 h 227"/>
              <a:gd name="T38" fmla="*/ 186 w 226"/>
              <a:gd name="T39" fmla="*/ 97 h 227"/>
              <a:gd name="T40" fmla="*/ 149 w 226"/>
              <a:gd name="T41" fmla="*/ 133 h 227"/>
              <a:gd name="T42" fmla="*/ 158 w 226"/>
              <a:gd name="T43" fmla="*/ 184 h 227"/>
              <a:gd name="T44" fmla="*/ 113 w 226"/>
              <a:gd name="T45" fmla="*/ 1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26" h="227">
                <a:moveTo>
                  <a:pt x="213" y="167"/>
                </a:moveTo>
                <a:cubicBezTo>
                  <a:pt x="221" y="151"/>
                  <a:pt x="226" y="133"/>
                  <a:pt x="226" y="114"/>
                </a:cubicBezTo>
                <a:cubicBezTo>
                  <a:pt x="226" y="51"/>
                  <a:pt x="175" y="0"/>
                  <a:pt x="113" y="0"/>
                </a:cubicBezTo>
                <a:cubicBezTo>
                  <a:pt x="50" y="0"/>
                  <a:pt x="0" y="51"/>
                  <a:pt x="0" y="114"/>
                </a:cubicBezTo>
                <a:cubicBezTo>
                  <a:pt x="0" y="132"/>
                  <a:pt x="4" y="148"/>
                  <a:pt x="11" y="164"/>
                </a:cubicBezTo>
                <a:cubicBezTo>
                  <a:pt x="11" y="164"/>
                  <a:pt x="11" y="164"/>
                  <a:pt x="11" y="164"/>
                </a:cubicBezTo>
                <a:cubicBezTo>
                  <a:pt x="12" y="165"/>
                  <a:pt x="12" y="166"/>
                  <a:pt x="13" y="167"/>
                </a:cubicBezTo>
                <a:cubicBezTo>
                  <a:pt x="13" y="167"/>
                  <a:pt x="13" y="167"/>
                  <a:pt x="13" y="167"/>
                </a:cubicBezTo>
                <a:cubicBezTo>
                  <a:pt x="29" y="198"/>
                  <a:pt x="60" y="214"/>
                  <a:pt x="68" y="218"/>
                </a:cubicBezTo>
                <a:cubicBezTo>
                  <a:pt x="82" y="223"/>
                  <a:pt x="97" y="227"/>
                  <a:pt x="113" y="227"/>
                </a:cubicBezTo>
                <a:cubicBezTo>
                  <a:pt x="130" y="227"/>
                  <a:pt x="146" y="223"/>
                  <a:pt x="160" y="216"/>
                </a:cubicBezTo>
                <a:cubicBezTo>
                  <a:pt x="191" y="202"/>
                  <a:pt x="213" y="167"/>
                  <a:pt x="213" y="167"/>
                </a:cubicBezTo>
                <a:close/>
                <a:moveTo>
                  <a:pt x="113" y="160"/>
                </a:moveTo>
                <a:cubicBezTo>
                  <a:pt x="67" y="184"/>
                  <a:pt x="67" y="184"/>
                  <a:pt x="67" y="184"/>
                </a:cubicBezTo>
                <a:cubicBezTo>
                  <a:pt x="76" y="133"/>
                  <a:pt x="76" y="133"/>
                  <a:pt x="76" y="133"/>
                </a:cubicBezTo>
                <a:cubicBezTo>
                  <a:pt x="39" y="97"/>
                  <a:pt x="39" y="97"/>
                  <a:pt x="39" y="97"/>
                </a:cubicBezTo>
                <a:cubicBezTo>
                  <a:pt x="90" y="89"/>
                  <a:pt x="90" y="89"/>
                  <a:pt x="90" y="89"/>
                </a:cubicBezTo>
                <a:cubicBezTo>
                  <a:pt x="113" y="44"/>
                  <a:pt x="113" y="44"/>
                  <a:pt x="113" y="44"/>
                </a:cubicBezTo>
                <a:cubicBezTo>
                  <a:pt x="135" y="90"/>
                  <a:pt x="135" y="90"/>
                  <a:pt x="135" y="90"/>
                </a:cubicBezTo>
                <a:cubicBezTo>
                  <a:pt x="186" y="97"/>
                  <a:pt x="186" y="97"/>
                  <a:pt x="186" y="97"/>
                </a:cubicBezTo>
                <a:cubicBezTo>
                  <a:pt x="149" y="133"/>
                  <a:pt x="149" y="133"/>
                  <a:pt x="149" y="133"/>
                </a:cubicBezTo>
                <a:cubicBezTo>
                  <a:pt x="158" y="184"/>
                  <a:pt x="158" y="184"/>
                  <a:pt x="158" y="184"/>
                </a:cubicBezTo>
                <a:lnTo>
                  <a:pt x="113" y="160"/>
                </a:lnTo>
                <a:close/>
              </a:path>
            </a:pathLst>
          </a:custGeom>
          <a:solidFill>
            <a:srgbClr val="7C8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862013" y="3460750"/>
            <a:ext cx="152400" cy="169863"/>
          </a:xfrm>
          <a:custGeom>
            <a:avLst/>
            <a:gdLst>
              <a:gd name="T0" fmla="*/ 52 w 79"/>
              <a:gd name="T1" fmla="*/ 0 h 87"/>
              <a:gd name="T2" fmla="*/ 0 w 79"/>
              <a:gd name="T3" fmla="*/ 50 h 87"/>
              <a:gd name="T4" fmla="*/ 17 w 79"/>
              <a:gd name="T5" fmla="*/ 87 h 87"/>
              <a:gd name="T6" fmla="*/ 40 w 79"/>
              <a:gd name="T7" fmla="*/ 57 h 87"/>
              <a:gd name="T8" fmla="*/ 79 w 79"/>
              <a:gd name="T9" fmla="*/ 58 h 87"/>
              <a:gd name="T10" fmla="*/ 52 w 79"/>
              <a:gd name="T11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" h="87">
                <a:moveTo>
                  <a:pt x="52" y="0"/>
                </a:moveTo>
                <a:cubicBezTo>
                  <a:pt x="43" y="24"/>
                  <a:pt x="8" y="45"/>
                  <a:pt x="0" y="50"/>
                </a:cubicBezTo>
                <a:cubicBezTo>
                  <a:pt x="17" y="87"/>
                  <a:pt x="17" y="87"/>
                  <a:pt x="17" y="87"/>
                </a:cubicBezTo>
                <a:cubicBezTo>
                  <a:pt x="40" y="57"/>
                  <a:pt x="40" y="57"/>
                  <a:pt x="40" y="57"/>
                </a:cubicBezTo>
                <a:cubicBezTo>
                  <a:pt x="79" y="58"/>
                  <a:pt x="79" y="58"/>
                  <a:pt x="79" y="58"/>
                </a:cubicBezTo>
                <a:lnTo>
                  <a:pt x="52" y="0"/>
                </a:lnTo>
                <a:close/>
              </a:path>
            </a:pathLst>
          </a:custGeom>
          <a:solidFill>
            <a:srgbClr val="7C8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41338" y="2190750"/>
            <a:ext cx="447675" cy="561975"/>
          </a:xfrm>
          <a:custGeom>
            <a:avLst/>
            <a:gdLst>
              <a:gd name="T0" fmla="*/ 228 w 231"/>
              <a:gd name="T1" fmla="*/ 269 h 289"/>
              <a:gd name="T2" fmla="*/ 228 w 231"/>
              <a:gd name="T3" fmla="*/ 265 h 289"/>
              <a:gd name="T4" fmla="*/ 191 w 231"/>
              <a:gd name="T5" fmla="*/ 161 h 289"/>
              <a:gd name="T6" fmla="*/ 159 w 231"/>
              <a:gd name="T7" fmla="*/ 137 h 289"/>
              <a:gd name="T8" fmla="*/ 191 w 231"/>
              <a:gd name="T9" fmla="*/ 76 h 289"/>
              <a:gd name="T10" fmla="*/ 115 w 231"/>
              <a:gd name="T11" fmla="*/ 0 h 289"/>
              <a:gd name="T12" fmla="*/ 40 w 231"/>
              <a:gd name="T13" fmla="*/ 76 h 289"/>
              <a:gd name="T14" fmla="*/ 70 w 231"/>
              <a:gd name="T15" fmla="*/ 136 h 289"/>
              <a:gd name="T16" fmla="*/ 38 w 231"/>
              <a:gd name="T17" fmla="*/ 160 h 289"/>
              <a:gd name="T18" fmla="*/ 4 w 231"/>
              <a:gd name="T19" fmla="*/ 262 h 289"/>
              <a:gd name="T20" fmla="*/ 3 w 231"/>
              <a:gd name="T21" fmla="*/ 269 h 289"/>
              <a:gd name="T22" fmla="*/ 18 w 231"/>
              <a:gd name="T23" fmla="*/ 289 h 289"/>
              <a:gd name="T24" fmla="*/ 213 w 231"/>
              <a:gd name="T25" fmla="*/ 289 h 289"/>
              <a:gd name="T26" fmla="*/ 228 w 231"/>
              <a:gd name="T27" fmla="*/ 269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1" h="289">
                <a:moveTo>
                  <a:pt x="228" y="269"/>
                </a:moveTo>
                <a:cubicBezTo>
                  <a:pt x="228" y="265"/>
                  <a:pt x="228" y="265"/>
                  <a:pt x="228" y="265"/>
                </a:cubicBezTo>
                <a:cubicBezTo>
                  <a:pt x="222" y="239"/>
                  <a:pt x="203" y="176"/>
                  <a:pt x="191" y="161"/>
                </a:cubicBezTo>
                <a:cubicBezTo>
                  <a:pt x="184" y="148"/>
                  <a:pt x="171" y="141"/>
                  <a:pt x="159" y="137"/>
                </a:cubicBezTo>
                <a:cubicBezTo>
                  <a:pt x="179" y="124"/>
                  <a:pt x="191" y="101"/>
                  <a:pt x="191" y="76"/>
                </a:cubicBezTo>
                <a:cubicBezTo>
                  <a:pt x="191" y="34"/>
                  <a:pt x="157" y="0"/>
                  <a:pt x="115" y="0"/>
                </a:cubicBezTo>
                <a:cubicBezTo>
                  <a:pt x="73" y="0"/>
                  <a:pt x="40" y="34"/>
                  <a:pt x="40" y="76"/>
                </a:cubicBezTo>
                <a:cubicBezTo>
                  <a:pt x="40" y="101"/>
                  <a:pt x="52" y="123"/>
                  <a:pt x="70" y="136"/>
                </a:cubicBezTo>
                <a:cubicBezTo>
                  <a:pt x="60" y="140"/>
                  <a:pt x="47" y="147"/>
                  <a:pt x="38" y="160"/>
                </a:cubicBezTo>
                <a:cubicBezTo>
                  <a:pt x="27" y="175"/>
                  <a:pt x="11" y="233"/>
                  <a:pt x="4" y="262"/>
                </a:cubicBezTo>
                <a:cubicBezTo>
                  <a:pt x="3" y="266"/>
                  <a:pt x="3" y="269"/>
                  <a:pt x="3" y="269"/>
                </a:cubicBezTo>
                <a:cubicBezTo>
                  <a:pt x="0" y="280"/>
                  <a:pt x="7" y="289"/>
                  <a:pt x="18" y="289"/>
                </a:cubicBezTo>
                <a:cubicBezTo>
                  <a:pt x="213" y="289"/>
                  <a:pt x="213" y="289"/>
                  <a:pt x="213" y="289"/>
                </a:cubicBezTo>
                <a:cubicBezTo>
                  <a:pt x="225" y="289"/>
                  <a:pt x="231" y="280"/>
                  <a:pt x="228" y="269"/>
                </a:cubicBezTo>
                <a:close/>
              </a:path>
            </a:pathLst>
          </a:custGeom>
          <a:solidFill>
            <a:srgbClr val="1F63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166813" y="1247775"/>
            <a:ext cx="101123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27B9CD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位置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166813" y="4926013"/>
            <a:ext cx="946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27B9CD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劣势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166813" y="2166938"/>
            <a:ext cx="101123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1F639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人数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166813" y="3086100"/>
            <a:ext cx="946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7C808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特点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166813" y="4005263"/>
            <a:ext cx="100224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600" b="1" i="0" u="none" strike="noStrike" cap="none" normalizeH="0" baseline="0" dirty="0">
                <a:ln>
                  <a:noFill/>
                </a:ln>
                <a:solidFill>
                  <a:srgbClr val="7BBE74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优势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6" name="任意多边形 185"/>
          <p:cNvSpPr>
            <a:spLocks/>
          </p:cNvSpPr>
          <p:nvPr/>
        </p:nvSpPr>
        <p:spPr bwMode="auto">
          <a:xfrm>
            <a:off x="6740215" y="726613"/>
            <a:ext cx="1592275" cy="2039176"/>
          </a:xfrm>
          <a:custGeom>
            <a:avLst/>
            <a:gdLst>
              <a:gd name="connsiteX0" fmla="*/ 140139 w 1592275"/>
              <a:gd name="connsiteY0" fmla="*/ 780799 h 2039176"/>
              <a:gd name="connsiteX1" fmla="*/ 143509 w 1592275"/>
              <a:gd name="connsiteY1" fmla="*/ 785030 h 2039176"/>
              <a:gd name="connsiteX2" fmla="*/ 146384 w 1592275"/>
              <a:gd name="connsiteY2" fmla="*/ 785599 h 2039176"/>
              <a:gd name="connsiteX3" fmla="*/ 245230 w 1592275"/>
              <a:gd name="connsiteY3" fmla="*/ 731230 h 2039176"/>
              <a:gd name="connsiteX4" fmla="*/ 239574 w 1592275"/>
              <a:gd name="connsiteY4" fmla="*/ 732791 h 2039176"/>
              <a:gd name="connsiteX5" fmla="*/ 224467 w 1592275"/>
              <a:gd name="connsiteY5" fmla="*/ 758579 h 2039176"/>
              <a:gd name="connsiteX6" fmla="*/ 205301 w 1592275"/>
              <a:gd name="connsiteY6" fmla="*/ 787375 h 2039176"/>
              <a:gd name="connsiteX7" fmla="*/ 232941 w 1592275"/>
              <a:gd name="connsiteY7" fmla="*/ 787769 h 2039176"/>
              <a:gd name="connsiteX8" fmla="*/ 252973 w 1592275"/>
              <a:gd name="connsiteY8" fmla="*/ 786942 h 2039176"/>
              <a:gd name="connsiteX9" fmla="*/ 251981 w 1592275"/>
              <a:gd name="connsiteY9" fmla="*/ 781515 h 2039176"/>
              <a:gd name="connsiteX10" fmla="*/ 247764 w 1592275"/>
              <a:gd name="connsiteY10" fmla="*/ 750812 h 2039176"/>
              <a:gd name="connsiteX11" fmla="*/ 245230 w 1592275"/>
              <a:gd name="connsiteY11" fmla="*/ 731230 h 2039176"/>
              <a:gd name="connsiteX12" fmla="*/ 857070 w 1592275"/>
              <a:gd name="connsiteY12" fmla="*/ 669860 h 2039176"/>
              <a:gd name="connsiteX13" fmla="*/ 845489 w 1592275"/>
              <a:gd name="connsiteY13" fmla="*/ 676058 h 2039176"/>
              <a:gd name="connsiteX14" fmla="*/ 828431 w 1592275"/>
              <a:gd name="connsiteY14" fmla="*/ 687965 h 2039176"/>
              <a:gd name="connsiteX15" fmla="*/ 845818 w 1592275"/>
              <a:gd name="connsiteY15" fmla="*/ 677216 h 2039176"/>
              <a:gd name="connsiteX16" fmla="*/ 470153 w 1592275"/>
              <a:gd name="connsiteY16" fmla="*/ 511 h 2039176"/>
              <a:gd name="connsiteX17" fmla="*/ 681434 w 1592275"/>
              <a:gd name="connsiteY17" fmla="*/ 25807 h 2039176"/>
              <a:gd name="connsiteX18" fmla="*/ 745400 w 1592275"/>
              <a:gd name="connsiteY18" fmla="*/ 230115 h 2039176"/>
              <a:gd name="connsiteX19" fmla="*/ 768660 w 1592275"/>
              <a:gd name="connsiteY19" fmla="*/ 292380 h 2039176"/>
              <a:gd name="connsiteX20" fmla="*/ 716325 w 1592275"/>
              <a:gd name="connsiteY20" fmla="*/ 288488 h 2039176"/>
              <a:gd name="connsiteX21" fmla="*/ 689188 w 1592275"/>
              <a:gd name="connsiteY21" fmla="*/ 319621 h 2039176"/>
              <a:gd name="connsiteX22" fmla="*/ 688878 w 1592275"/>
              <a:gd name="connsiteY22" fmla="*/ 320207 h 2039176"/>
              <a:gd name="connsiteX23" fmla="*/ 718081 w 1592275"/>
              <a:gd name="connsiteY23" fmla="*/ 320972 h 2039176"/>
              <a:gd name="connsiteX24" fmla="*/ 760308 w 1592275"/>
              <a:gd name="connsiteY24" fmla="*/ 354709 h 2039176"/>
              <a:gd name="connsiteX25" fmla="*/ 810785 w 1592275"/>
              <a:gd name="connsiteY25" fmla="*/ 556644 h 2039176"/>
              <a:gd name="connsiteX26" fmla="*/ 905917 w 1592275"/>
              <a:gd name="connsiteY26" fmla="*/ 655670 h 2039176"/>
              <a:gd name="connsiteX27" fmla="*/ 880526 w 1592275"/>
              <a:gd name="connsiteY27" fmla="*/ 657308 h 2039176"/>
              <a:gd name="connsiteX28" fmla="*/ 874075 w 1592275"/>
              <a:gd name="connsiteY28" fmla="*/ 660760 h 2039176"/>
              <a:gd name="connsiteX29" fmla="*/ 875973 w 1592275"/>
              <a:gd name="connsiteY29" fmla="*/ 659984 h 2039176"/>
              <a:gd name="connsiteX30" fmla="*/ 963519 w 1592275"/>
              <a:gd name="connsiteY30" fmla="*/ 846390 h 2039176"/>
              <a:gd name="connsiteX31" fmla="*/ 915855 w 1592275"/>
              <a:gd name="connsiteY31" fmla="*/ 874545 h 2039176"/>
              <a:gd name="connsiteX32" fmla="*/ 895057 w 1592275"/>
              <a:gd name="connsiteY32" fmla="*/ 868710 h 2039176"/>
              <a:gd name="connsiteX33" fmla="*/ 903884 w 1592275"/>
              <a:gd name="connsiteY33" fmla="*/ 881694 h 2039176"/>
              <a:gd name="connsiteX34" fmla="*/ 1055408 w 1592275"/>
              <a:gd name="connsiteY34" fmla="*/ 983814 h 2039176"/>
              <a:gd name="connsiteX35" fmla="*/ 1123662 w 1592275"/>
              <a:gd name="connsiteY35" fmla="*/ 1057811 h 2039176"/>
              <a:gd name="connsiteX36" fmla="*/ 1118052 w 1592275"/>
              <a:gd name="connsiteY36" fmla="*/ 1063734 h 2039176"/>
              <a:gd name="connsiteX37" fmla="*/ 1125669 w 1592275"/>
              <a:gd name="connsiteY37" fmla="*/ 1067417 h 2039176"/>
              <a:gd name="connsiteX38" fmla="*/ 1487040 w 1592275"/>
              <a:gd name="connsiteY38" fmla="*/ 1290750 h 2039176"/>
              <a:gd name="connsiteX39" fmla="*/ 1576322 w 1592275"/>
              <a:gd name="connsiteY39" fmla="*/ 1517905 h 2039176"/>
              <a:gd name="connsiteX40" fmla="*/ 1395587 w 1592275"/>
              <a:gd name="connsiteY40" fmla="*/ 1740316 h 2039176"/>
              <a:gd name="connsiteX41" fmla="*/ 1310322 w 1592275"/>
              <a:gd name="connsiteY41" fmla="*/ 1845242 h 2039176"/>
              <a:gd name="connsiteX42" fmla="*/ 1320046 w 1592275"/>
              <a:gd name="connsiteY42" fmla="*/ 1854877 h 2039176"/>
              <a:gd name="connsiteX43" fmla="*/ 1328162 w 1592275"/>
              <a:gd name="connsiteY43" fmla="*/ 1864625 h 2039176"/>
              <a:gd name="connsiteX44" fmla="*/ 1434765 w 1592275"/>
              <a:gd name="connsiteY44" fmla="*/ 1959562 h 2039176"/>
              <a:gd name="connsiteX45" fmla="*/ 1490973 w 1592275"/>
              <a:gd name="connsiteY45" fmla="*/ 1959562 h 2039176"/>
              <a:gd name="connsiteX46" fmla="*/ 1417321 w 1592275"/>
              <a:gd name="connsiteY46" fmla="*/ 2039000 h 2039176"/>
              <a:gd name="connsiteX47" fmla="*/ 1215745 w 1592275"/>
              <a:gd name="connsiteY47" fmla="*/ 1907250 h 2039176"/>
              <a:gd name="connsiteX48" fmla="*/ 1232099 w 1592275"/>
              <a:gd name="connsiteY48" fmla="*/ 1820062 h 2039176"/>
              <a:gd name="connsiteX49" fmla="*/ 1234225 w 1592275"/>
              <a:gd name="connsiteY49" fmla="*/ 1819364 h 2039176"/>
              <a:gd name="connsiteX50" fmla="*/ 1235026 w 1592275"/>
              <a:gd name="connsiteY50" fmla="*/ 1817501 h 2039176"/>
              <a:gd name="connsiteX51" fmla="*/ 1376409 w 1592275"/>
              <a:gd name="connsiteY51" fmla="*/ 1488782 h 2039176"/>
              <a:gd name="connsiteX52" fmla="*/ 1021224 w 1592275"/>
              <a:gd name="connsiteY52" fmla="*/ 1331521 h 2039176"/>
              <a:gd name="connsiteX53" fmla="*/ 928061 w 1592275"/>
              <a:gd name="connsiteY53" fmla="*/ 1335404 h 2039176"/>
              <a:gd name="connsiteX54" fmla="*/ 772934 w 1592275"/>
              <a:gd name="connsiteY54" fmla="*/ 1757736 h 2039176"/>
              <a:gd name="connsiteX55" fmla="*/ 746833 w 1592275"/>
              <a:gd name="connsiteY55" fmla="*/ 1828795 h 2039176"/>
              <a:gd name="connsiteX56" fmla="*/ 747670 w 1592275"/>
              <a:gd name="connsiteY56" fmla="*/ 1829695 h 2039176"/>
              <a:gd name="connsiteX57" fmla="*/ 623493 w 1592275"/>
              <a:gd name="connsiteY57" fmla="*/ 2009544 h 2039176"/>
              <a:gd name="connsiteX58" fmla="*/ 530359 w 1592275"/>
              <a:gd name="connsiteY58" fmla="*/ 1957330 h 2039176"/>
              <a:gd name="connsiteX59" fmla="*/ 606030 w 1592275"/>
              <a:gd name="connsiteY59" fmla="*/ 1885777 h 2039176"/>
              <a:gd name="connsiteX60" fmla="*/ 676699 w 1592275"/>
              <a:gd name="connsiteY60" fmla="*/ 1805552 h 2039176"/>
              <a:gd name="connsiteX61" fmla="*/ 687332 w 1592275"/>
              <a:gd name="connsiteY61" fmla="*/ 1800773 h 2039176"/>
              <a:gd name="connsiteX62" fmla="*/ 687267 w 1592275"/>
              <a:gd name="connsiteY62" fmla="*/ 1797959 h 2039176"/>
              <a:gd name="connsiteX63" fmla="*/ 679588 w 1592275"/>
              <a:gd name="connsiteY63" fmla="*/ 1461233 h 2039176"/>
              <a:gd name="connsiteX64" fmla="*/ 679468 w 1592275"/>
              <a:gd name="connsiteY64" fmla="*/ 1456004 h 2039176"/>
              <a:gd name="connsiteX65" fmla="*/ 658975 w 1592275"/>
              <a:gd name="connsiteY65" fmla="*/ 1278267 h 2039176"/>
              <a:gd name="connsiteX66" fmla="*/ 614272 w 1592275"/>
              <a:gd name="connsiteY66" fmla="*/ 1239816 h 2039176"/>
              <a:gd name="connsiteX67" fmla="*/ 581237 w 1592275"/>
              <a:gd name="connsiteY67" fmla="*/ 1187414 h 2039176"/>
              <a:gd name="connsiteX68" fmla="*/ 557669 w 1592275"/>
              <a:gd name="connsiteY68" fmla="*/ 1204681 h 2039176"/>
              <a:gd name="connsiteX69" fmla="*/ 490446 w 1592275"/>
              <a:gd name="connsiteY69" fmla="*/ 1177983 h 2039176"/>
              <a:gd name="connsiteX70" fmla="*/ 342895 w 1592275"/>
              <a:gd name="connsiteY70" fmla="*/ 985756 h 2039176"/>
              <a:gd name="connsiteX71" fmla="*/ 296088 w 1592275"/>
              <a:gd name="connsiteY71" fmla="*/ 931025 h 2039176"/>
              <a:gd name="connsiteX72" fmla="*/ 279771 w 1592275"/>
              <a:gd name="connsiteY72" fmla="*/ 886940 h 2039176"/>
              <a:gd name="connsiteX73" fmla="*/ 233573 w 1592275"/>
              <a:gd name="connsiteY73" fmla="*/ 894337 h 2039176"/>
              <a:gd name="connsiteX74" fmla="*/ 163140 w 1592275"/>
              <a:gd name="connsiteY74" fmla="*/ 902683 h 2039176"/>
              <a:gd name="connsiteX75" fmla="*/ 5866 w 1592275"/>
              <a:gd name="connsiteY75" fmla="*/ 758170 h 2039176"/>
              <a:gd name="connsiteX76" fmla="*/ 6331 w 1592275"/>
              <a:gd name="connsiteY76" fmla="*/ 756577 h 2039176"/>
              <a:gd name="connsiteX77" fmla="*/ 1359 w 1592275"/>
              <a:gd name="connsiteY77" fmla="*/ 757278 h 2039176"/>
              <a:gd name="connsiteX78" fmla="*/ 1200 w 1592275"/>
              <a:gd name="connsiteY78" fmla="*/ 756638 h 2039176"/>
              <a:gd name="connsiteX79" fmla="*/ 92448 w 1592275"/>
              <a:gd name="connsiteY79" fmla="*/ 593536 h 2039176"/>
              <a:gd name="connsiteX80" fmla="*/ 158457 w 1592275"/>
              <a:gd name="connsiteY80" fmla="*/ 370243 h 2039176"/>
              <a:gd name="connsiteX81" fmla="*/ 289505 w 1592275"/>
              <a:gd name="connsiteY81" fmla="*/ 329710 h 2039176"/>
              <a:gd name="connsiteX82" fmla="*/ 322161 w 1592275"/>
              <a:gd name="connsiteY82" fmla="*/ 337192 h 2039176"/>
              <a:gd name="connsiteX83" fmla="*/ 325654 w 1592275"/>
              <a:gd name="connsiteY83" fmla="*/ 335583 h 2039176"/>
              <a:gd name="connsiteX84" fmla="*/ 398433 w 1592275"/>
              <a:gd name="connsiteY84" fmla="*/ 290434 h 2039176"/>
              <a:gd name="connsiteX85" fmla="*/ 367420 w 1592275"/>
              <a:gd name="connsiteY85" fmla="*/ 232061 h 2039176"/>
              <a:gd name="connsiteX86" fmla="*/ 309269 w 1592275"/>
              <a:gd name="connsiteY86" fmla="*/ 284597 h 2039176"/>
              <a:gd name="connsiteX87" fmla="*/ 344159 w 1592275"/>
              <a:gd name="connsiteY87" fmla="*/ 195090 h 2039176"/>
              <a:gd name="connsiteX88" fmla="*/ 282132 w 1592275"/>
              <a:gd name="connsiteY88" fmla="*/ 202873 h 2039176"/>
              <a:gd name="connsiteX89" fmla="*/ 338344 w 1592275"/>
              <a:gd name="connsiteY89" fmla="*/ 130879 h 2039176"/>
              <a:gd name="connsiteX90" fmla="*/ 284070 w 1592275"/>
              <a:gd name="connsiteY90" fmla="*/ 121151 h 2039176"/>
              <a:gd name="connsiteX91" fmla="*/ 470153 w 1592275"/>
              <a:gd name="connsiteY91" fmla="*/ 511 h 2039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1592275" h="2039176">
                <a:moveTo>
                  <a:pt x="140139" y="780799"/>
                </a:moveTo>
                <a:lnTo>
                  <a:pt x="143509" y="785030"/>
                </a:lnTo>
                <a:lnTo>
                  <a:pt x="146384" y="785599"/>
                </a:lnTo>
                <a:close/>
                <a:moveTo>
                  <a:pt x="245230" y="731230"/>
                </a:moveTo>
                <a:cubicBezTo>
                  <a:pt x="243976" y="730027"/>
                  <a:pt x="242167" y="730197"/>
                  <a:pt x="239574" y="732791"/>
                </a:cubicBezTo>
                <a:cubicBezTo>
                  <a:pt x="236116" y="736250"/>
                  <a:pt x="231262" y="744017"/>
                  <a:pt x="224467" y="758579"/>
                </a:cubicBezTo>
                <a:lnTo>
                  <a:pt x="205301" y="787375"/>
                </a:lnTo>
                <a:lnTo>
                  <a:pt x="232941" y="787769"/>
                </a:lnTo>
                <a:lnTo>
                  <a:pt x="252973" y="786942"/>
                </a:lnTo>
                <a:lnTo>
                  <a:pt x="251981" y="781515"/>
                </a:lnTo>
                <a:cubicBezTo>
                  <a:pt x="248978" y="762827"/>
                  <a:pt x="247764" y="750812"/>
                  <a:pt x="247764" y="750812"/>
                </a:cubicBezTo>
                <a:cubicBezTo>
                  <a:pt x="247764" y="750812"/>
                  <a:pt x="248993" y="734839"/>
                  <a:pt x="245230" y="731230"/>
                </a:cubicBezTo>
                <a:close/>
                <a:moveTo>
                  <a:pt x="857070" y="669860"/>
                </a:moveTo>
                <a:lnTo>
                  <a:pt x="845489" y="676058"/>
                </a:lnTo>
                <a:lnTo>
                  <a:pt x="828431" y="687965"/>
                </a:lnTo>
                <a:lnTo>
                  <a:pt x="845818" y="677216"/>
                </a:lnTo>
                <a:close/>
                <a:moveTo>
                  <a:pt x="470153" y="511"/>
                </a:moveTo>
                <a:cubicBezTo>
                  <a:pt x="605838" y="10241"/>
                  <a:pt x="640729" y="-17001"/>
                  <a:pt x="681434" y="25807"/>
                </a:cubicBezTo>
                <a:cubicBezTo>
                  <a:pt x="720201" y="70560"/>
                  <a:pt x="749277" y="169795"/>
                  <a:pt x="745400" y="230115"/>
                </a:cubicBezTo>
                <a:cubicBezTo>
                  <a:pt x="739585" y="290434"/>
                  <a:pt x="768660" y="292380"/>
                  <a:pt x="768660" y="292380"/>
                </a:cubicBezTo>
                <a:cubicBezTo>
                  <a:pt x="716325" y="288488"/>
                  <a:pt x="716325" y="288488"/>
                  <a:pt x="716325" y="288488"/>
                </a:cubicBezTo>
                <a:cubicBezTo>
                  <a:pt x="689188" y="319621"/>
                  <a:pt x="689188" y="319621"/>
                  <a:pt x="689188" y="319621"/>
                </a:cubicBezTo>
                <a:lnTo>
                  <a:pt x="688878" y="320207"/>
                </a:lnTo>
                <a:lnTo>
                  <a:pt x="718081" y="320972"/>
                </a:lnTo>
                <a:cubicBezTo>
                  <a:pt x="741864" y="326069"/>
                  <a:pt x="762249" y="339176"/>
                  <a:pt x="760308" y="354709"/>
                </a:cubicBezTo>
                <a:cubicBezTo>
                  <a:pt x="756425" y="385776"/>
                  <a:pt x="783605" y="535286"/>
                  <a:pt x="810785" y="556644"/>
                </a:cubicBezTo>
                <a:cubicBezTo>
                  <a:pt x="837966" y="576061"/>
                  <a:pt x="925331" y="673145"/>
                  <a:pt x="905917" y="655670"/>
                </a:cubicBezTo>
                <a:cubicBezTo>
                  <a:pt x="900578" y="651787"/>
                  <a:pt x="891356" y="653122"/>
                  <a:pt x="880526" y="657308"/>
                </a:cubicBezTo>
                <a:lnTo>
                  <a:pt x="874075" y="660760"/>
                </a:lnTo>
                <a:lnTo>
                  <a:pt x="875973" y="659984"/>
                </a:lnTo>
                <a:cubicBezTo>
                  <a:pt x="875973" y="659984"/>
                  <a:pt x="982973" y="801730"/>
                  <a:pt x="963519" y="846390"/>
                </a:cubicBezTo>
                <a:cubicBezTo>
                  <a:pt x="953791" y="867749"/>
                  <a:pt x="936282" y="876002"/>
                  <a:pt x="915855" y="874545"/>
                </a:cubicBezTo>
                <a:lnTo>
                  <a:pt x="895057" y="868710"/>
                </a:lnTo>
                <a:lnTo>
                  <a:pt x="903884" y="881694"/>
                </a:lnTo>
                <a:cubicBezTo>
                  <a:pt x="948386" y="927748"/>
                  <a:pt x="1016094" y="959058"/>
                  <a:pt x="1055408" y="983814"/>
                </a:cubicBezTo>
                <a:cubicBezTo>
                  <a:pt x="1096179" y="1007115"/>
                  <a:pt x="1131489" y="1039152"/>
                  <a:pt x="1123662" y="1057811"/>
                </a:cubicBezTo>
                <a:lnTo>
                  <a:pt x="1118052" y="1063734"/>
                </a:lnTo>
                <a:lnTo>
                  <a:pt x="1125669" y="1067417"/>
                </a:lnTo>
                <a:cubicBezTo>
                  <a:pt x="1201364" y="1104730"/>
                  <a:pt x="1367675" y="1191733"/>
                  <a:pt x="1487040" y="1290750"/>
                </a:cubicBezTo>
                <a:cubicBezTo>
                  <a:pt x="1648135" y="1420830"/>
                  <a:pt x="1576322" y="1517905"/>
                  <a:pt x="1576322" y="1517905"/>
                </a:cubicBezTo>
                <a:cubicBezTo>
                  <a:pt x="1576322" y="1517905"/>
                  <a:pt x="1576322" y="1517905"/>
                  <a:pt x="1395587" y="1740316"/>
                </a:cubicBezTo>
                <a:lnTo>
                  <a:pt x="1310322" y="1845242"/>
                </a:lnTo>
                <a:lnTo>
                  <a:pt x="1320046" y="1854877"/>
                </a:lnTo>
                <a:cubicBezTo>
                  <a:pt x="1325134" y="1860629"/>
                  <a:pt x="1328162" y="1864625"/>
                  <a:pt x="1328162" y="1864625"/>
                </a:cubicBezTo>
                <a:cubicBezTo>
                  <a:pt x="1328162" y="1864625"/>
                  <a:pt x="1423135" y="1944062"/>
                  <a:pt x="1434765" y="1959562"/>
                </a:cubicBezTo>
                <a:cubicBezTo>
                  <a:pt x="1446394" y="1977000"/>
                  <a:pt x="1490973" y="1959562"/>
                  <a:pt x="1490973" y="1959562"/>
                </a:cubicBezTo>
                <a:cubicBezTo>
                  <a:pt x="1459962" y="2046750"/>
                  <a:pt x="1417321" y="2039000"/>
                  <a:pt x="1417321" y="2039000"/>
                </a:cubicBezTo>
                <a:cubicBezTo>
                  <a:pt x="1417321" y="2039000"/>
                  <a:pt x="1273892" y="1980875"/>
                  <a:pt x="1215745" y="1907250"/>
                </a:cubicBezTo>
                <a:cubicBezTo>
                  <a:pt x="1172135" y="1852031"/>
                  <a:pt x="1210294" y="1828418"/>
                  <a:pt x="1232099" y="1820062"/>
                </a:cubicBezTo>
                <a:lnTo>
                  <a:pt x="1234225" y="1819364"/>
                </a:lnTo>
                <a:lnTo>
                  <a:pt x="1235026" y="1817501"/>
                </a:lnTo>
                <a:cubicBezTo>
                  <a:pt x="1241759" y="1801848"/>
                  <a:pt x="1268689" y="1739235"/>
                  <a:pt x="1376409" y="1488782"/>
                </a:cubicBezTo>
                <a:cubicBezTo>
                  <a:pt x="1234723" y="1486841"/>
                  <a:pt x="1021224" y="1331521"/>
                  <a:pt x="1021224" y="1331521"/>
                </a:cubicBezTo>
                <a:cubicBezTo>
                  <a:pt x="1021224" y="1331521"/>
                  <a:pt x="1021224" y="1331521"/>
                  <a:pt x="928061" y="1335404"/>
                </a:cubicBezTo>
                <a:cubicBezTo>
                  <a:pt x="928061" y="1335404"/>
                  <a:pt x="928061" y="1335404"/>
                  <a:pt x="772934" y="1757736"/>
                </a:cubicBezTo>
                <a:lnTo>
                  <a:pt x="746833" y="1828795"/>
                </a:lnTo>
                <a:lnTo>
                  <a:pt x="747670" y="1829695"/>
                </a:lnTo>
                <a:cubicBezTo>
                  <a:pt x="767073" y="1932190"/>
                  <a:pt x="693343" y="2005677"/>
                  <a:pt x="623493" y="2009544"/>
                </a:cubicBezTo>
                <a:cubicBezTo>
                  <a:pt x="551702" y="2013412"/>
                  <a:pt x="522598" y="1953462"/>
                  <a:pt x="530359" y="1957330"/>
                </a:cubicBezTo>
                <a:cubicBezTo>
                  <a:pt x="540061" y="1963132"/>
                  <a:pt x="592448" y="1945727"/>
                  <a:pt x="606030" y="1885777"/>
                </a:cubicBezTo>
                <a:cubicBezTo>
                  <a:pt x="616217" y="1840815"/>
                  <a:pt x="656962" y="1815433"/>
                  <a:pt x="676699" y="1805552"/>
                </a:cubicBezTo>
                <a:lnTo>
                  <a:pt x="687332" y="1800773"/>
                </a:lnTo>
                <a:lnTo>
                  <a:pt x="687267" y="1797959"/>
                </a:lnTo>
                <a:cubicBezTo>
                  <a:pt x="686902" y="1781925"/>
                  <a:pt x="685439" y="1717786"/>
                  <a:pt x="679588" y="1461233"/>
                </a:cubicBezTo>
                <a:lnTo>
                  <a:pt x="679468" y="1456004"/>
                </a:lnTo>
                <a:lnTo>
                  <a:pt x="658975" y="1278267"/>
                </a:lnTo>
                <a:lnTo>
                  <a:pt x="614272" y="1239816"/>
                </a:lnTo>
                <a:lnTo>
                  <a:pt x="581237" y="1187414"/>
                </a:lnTo>
                <a:lnTo>
                  <a:pt x="557669" y="1204681"/>
                </a:lnTo>
                <a:cubicBezTo>
                  <a:pt x="527334" y="1218273"/>
                  <a:pt x="498212" y="1213904"/>
                  <a:pt x="490446" y="1177983"/>
                </a:cubicBezTo>
                <a:cubicBezTo>
                  <a:pt x="476856" y="1106141"/>
                  <a:pt x="418612" y="1030415"/>
                  <a:pt x="342895" y="985756"/>
                </a:cubicBezTo>
                <a:cubicBezTo>
                  <a:pt x="323966" y="975077"/>
                  <a:pt x="308556" y="955053"/>
                  <a:pt x="296088" y="931025"/>
                </a:cubicBezTo>
                <a:lnTo>
                  <a:pt x="279771" y="886940"/>
                </a:lnTo>
                <a:lnTo>
                  <a:pt x="233573" y="894337"/>
                </a:lnTo>
                <a:cubicBezTo>
                  <a:pt x="213309" y="897175"/>
                  <a:pt x="190043" y="900005"/>
                  <a:pt x="163140" y="902683"/>
                </a:cubicBezTo>
                <a:cubicBezTo>
                  <a:pt x="-25175" y="921429"/>
                  <a:pt x="-2696" y="791056"/>
                  <a:pt x="5866" y="758170"/>
                </a:cubicBezTo>
                <a:lnTo>
                  <a:pt x="6331" y="756577"/>
                </a:lnTo>
                <a:lnTo>
                  <a:pt x="1359" y="757278"/>
                </a:lnTo>
                <a:cubicBezTo>
                  <a:pt x="-347" y="757487"/>
                  <a:pt x="-499" y="757366"/>
                  <a:pt x="1200" y="756638"/>
                </a:cubicBezTo>
                <a:cubicBezTo>
                  <a:pt x="12849" y="752754"/>
                  <a:pt x="55561" y="651787"/>
                  <a:pt x="92448" y="593536"/>
                </a:cubicBezTo>
                <a:cubicBezTo>
                  <a:pt x="131277" y="537227"/>
                  <a:pt x="119628" y="465385"/>
                  <a:pt x="158457" y="370243"/>
                </a:cubicBezTo>
                <a:cubicBezTo>
                  <a:pt x="177872" y="322671"/>
                  <a:pt x="236115" y="320244"/>
                  <a:pt x="289505" y="329710"/>
                </a:cubicBezTo>
                <a:lnTo>
                  <a:pt x="322161" y="337192"/>
                </a:lnTo>
                <a:lnTo>
                  <a:pt x="325654" y="335583"/>
                </a:lnTo>
                <a:cubicBezTo>
                  <a:pt x="353730" y="319986"/>
                  <a:pt x="398433" y="290434"/>
                  <a:pt x="398433" y="290434"/>
                </a:cubicBezTo>
                <a:cubicBezTo>
                  <a:pt x="398433" y="290434"/>
                  <a:pt x="365481" y="276814"/>
                  <a:pt x="367420" y="232061"/>
                </a:cubicBezTo>
                <a:cubicBezTo>
                  <a:pt x="367420" y="232061"/>
                  <a:pt x="324776" y="245681"/>
                  <a:pt x="309269" y="284597"/>
                </a:cubicBezTo>
                <a:cubicBezTo>
                  <a:pt x="309269" y="284597"/>
                  <a:pt x="315084" y="228169"/>
                  <a:pt x="344159" y="195090"/>
                </a:cubicBezTo>
                <a:cubicBezTo>
                  <a:pt x="344159" y="195090"/>
                  <a:pt x="332529" y="173687"/>
                  <a:pt x="282132" y="202873"/>
                </a:cubicBezTo>
                <a:cubicBezTo>
                  <a:pt x="233673" y="232061"/>
                  <a:pt x="311207" y="148391"/>
                  <a:pt x="338344" y="130879"/>
                </a:cubicBezTo>
                <a:cubicBezTo>
                  <a:pt x="338344" y="130879"/>
                  <a:pt x="282132" y="117259"/>
                  <a:pt x="284070" y="121151"/>
                </a:cubicBezTo>
                <a:cubicBezTo>
                  <a:pt x="286008" y="123096"/>
                  <a:pt x="334467" y="-9218"/>
                  <a:pt x="470153" y="511"/>
                </a:cubicBezTo>
                <a:close/>
              </a:path>
            </a:pathLst>
          </a:custGeom>
          <a:solidFill>
            <a:srgbClr val="D7DC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132" name="Freeform 131"/>
          <p:cNvSpPr>
            <a:spLocks/>
          </p:cNvSpPr>
          <p:nvPr/>
        </p:nvSpPr>
        <p:spPr bwMode="auto">
          <a:xfrm>
            <a:off x="9856788" y="3879850"/>
            <a:ext cx="2268537" cy="2019300"/>
          </a:xfrm>
          <a:custGeom>
            <a:avLst/>
            <a:gdLst>
              <a:gd name="T0" fmla="*/ 0 w 1169"/>
              <a:gd name="T1" fmla="*/ 87 h 1039"/>
              <a:gd name="T2" fmla="*/ 108 w 1169"/>
              <a:gd name="T3" fmla="*/ 315 h 1039"/>
              <a:gd name="T4" fmla="*/ 35 w 1169"/>
              <a:gd name="T5" fmla="*/ 884 h 1039"/>
              <a:gd name="T6" fmla="*/ 88 w 1169"/>
              <a:gd name="T7" fmla="*/ 942 h 1039"/>
              <a:gd name="T8" fmla="*/ 382 w 1169"/>
              <a:gd name="T9" fmla="*/ 405 h 1039"/>
              <a:gd name="T10" fmla="*/ 486 w 1169"/>
              <a:gd name="T11" fmla="*/ 416 h 1039"/>
              <a:gd name="T12" fmla="*/ 855 w 1169"/>
              <a:gd name="T13" fmla="*/ 650 h 1039"/>
              <a:gd name="T14" fmla="*/ 640 w 1169"/>
              <a:gd name="T15" fmla="*/ 998 h 1039"/>
              <a:gd name="T16" fmla="*/ 716 w 1169"/>
              <a:gd name="T17" fmla="*/ 1039 h 1039"/>
              <a:gd name="T18" fmla="*/ 1073 w 1169"/>
              <a:gd name="T19" fmla="*/ 716 h 1039"/>
              <a:gd name="T20" fmla="*/ 1012 w 1169"/>
              <a:gd name="T21" fmla="*/ 448 h 1039"/>
              <a:gd name="T22" fmla="*/ 606 w 1169"/>
              <a:gd name="T23" fmla="*/ 111 h 1039"/>
              <a:gd name="T24" fmla="*/ 187 w 1169"/>
              <a:gd name="T25" fmla="*/ 0 h 1039"/>
              <a:gd name="T26" fmla="*/ 0 w 1169"/>
              <a:gd name="T27" fmla="*/ 87 h 10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69" h="1039">
                <a:moveTo>
                  <a:pt x="0" y="87"/>
                </a:moveTo>
                <a:cubicBezTo>
                  <a:pt x="0" y="87"/>
                  <a:pt x="10" y="235"/>
                  <a:pt x="108" y="315"/>
                </a:cubicBezTo>
                <a:cubicBezTo>
                  <a:pt x="35" y="884"/>
                  <a:pt x="35" y="884"/>
                  <a:pt x="35" y="884"/>
                </a:cubicBezTo>
                <a:cubicBezTo>
                  <a:pt x="88" y="942"/>
                  <a:pt x="88" y="942"/>
                  <a:pt x="88" y="942"/>
                </a:cubicBezTo>
                <a:cubicBezTo>
                  <a:pt x="382" y="405"/>
                  <a:pt x="382" y="405"/>
                  <a:pt x="382" y="405"/>
                </a:cubicBezTo>
                <a:cubicBezTo>
                  <a:pt x="486" y="416"/>
                  <a:pt x="486" y="416"/>
                  <a:pt x="486" y="416"/>
                </a:cubicBezTo>
                <a:cubicBezTo>
                  <a:pt x="486" y="416"/>
                  <a:pt x="697" y="625"/>
                  <a:pt x="855" y="650"/>
                </a:cubicBezTo>
                <a:cubicBezTo>
                  <a:pt x="640" y="998"/>
                  <a:pt x="640" y="998"/>
                  <a:pt x="640" y="998"/>
                </a:cubicBezTo>
                <a:cubicBezTo>
                  <a:pt x="716" y="1039"/>
                  <a:pt x="716" y="1039"/>
                  <a:pt x="716" y="1039"/>
                </a:cubicBezTo>
                <a:cubicBezTo>
                  <a:pt x="1073" y="716"/>
                  <a:pt x="1073" y="716"/>
                  <a:pt x="1073" y="716"/>
                </a:cubicBezTo>
                <a:cubicBezTo>
                  <a:pt x="1073" y="716"/>
                  <a:pt x="1169" y="620"/>
                  <a:pt x="1012" y="448"/>
                </a:cubicBezTo>
                <a:cubicBezTo>
                  <a:pt x="856" y="276"/>
                  <a:pt x="606" y="111"/>
                  <a:pt x="606" y="111"/>
                </a:cubicBezTo>
                <a:cubicBezTo>
                  <a:pt x="187" y="0"/>
                  <a:pt x="187" y="0"/>
                  <a:pt x="187" y="0"/>
                </a:cubicBezTo>
                <a:lnTo>
                  <a:pt x="0" y="87"/>
                </a:lnTo>
                <a:close/>
              </a:path>
            </a:pathLst>
          </a:custGeom>
          <a:solidFill>
            <a:srgbClr val="9FA4BF"/>
          </a:solidFill>
          <a:ln w="14288" cap="flat">
            <a:solidFill>
              <a:srgbClr val="4F4137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" name="Freeform 132"/>
          <p:cNvSpPr>
            <a:spLocks/>
          </p:cNvSpPr>
          <p:nvPr/>
        </p:nvSpPr>
        <p:spPr bwMode="auto">
          <a:xfrm>
            <a:off x="9458325" y="1571625"/>
            <a:ext cx="1138237" cy="1233488"/>
          </a:xfrm>
          <a:custGeom>
            <a:avLst/>
            <a:gdLst>
              <a:gd name="T0" fmla="*/ 173 w 586"/>
              <a:gd name="T1" fmla="*/ 344 h 635"/>
              <a:gd name="T2" fmla="*/ 150 w 586"/>
              <a:gd name="T3" fmla="*/ 273 h 635"/>
              <a:gd name="T4" fmla="*/ 76 w 586"/>
              <a:gd name="T5" fmla="*/ 323 h 635"/>
              <a:gd name="T6" fmla="*/ 129 w 586"/>
              <a:gd name="T7" fmla="*/ 229 h 635"/>
              <a:gd name="T8" fmla="*/ 60 w 586"/>
              <a:gd name="T9" fmla="*/ 227 h 635"/>
              <a:gd name="T10" fmla="*/ 135 w 586"/>
              <a:gd name="T11" fmla="*/ 157 h 635"/>
              <a:gd name="T12" fmla="*/ 74 w 586"/>
              <a:gd name="T13" fmla="*/ 136 h 635"/>
              <a:gd name="T14" fmla="*/ 304 w 586"/>
              <a:gd name="T15" fmla="*/ 34 h 635"/>
              <a:gd name="T16" fmla="*/ 533 w 586"/>
              <a:gd name="T17" fmla="*/ 99 h 635"/>
              <a:gd name="T18" fmla="*/ 570 w 586"/>
              <a:gd name="T19" fmla="*/ 336 h 635"/>
              <a:gd name="T20" fmla="*/ 586 w 586"/>
              <a:gd name="T21" fmla="*/ 409 h 635"/>
              <a:gd name="T22" fmla="*/ 529 w 586"/>
              <a:gd name="T23" fmla="*/ 395 h 635"/>
              <a:gd name="T24" fmla="*/ 493 w 586"/>
              <a:gd name="T25" fmla="*/ 424 h 635"/>
              <a:gd name="T26" fmla="*/ 421 w 586"/>
              <a:gd name="T27" fmla="*/ 523 h 635"/>
              <a:gd name="T28" fmla="*/ 378 w 586"/>
              <a:gd name="T29" fmla="*/ 635 h 635"/>
              <a:gd name="T30" fmla="*/ 200 w 586"/>
              <a:gd name="T31" fmla="*/ 635 h 635"/>
              <a:gd name="T32" fmla="*/ 70 w 586"/>
              <a:gd name="T33" fmla="*/ 488 h 635"/>
              <a:gd name="T34" fmla="*/ 61 w 586"/>
              <a:gd name="T35" fmla="*/ 389 h 635"/>
              <a:gd name="T36" fmla="*/ 173 w 586"/>
              <a:gd name="T37" fmla="*/ 344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86" h="635">
                <a:moveTo>
                  <a:pt x="173" y="344"/>
                </a:moveTo>
                <a:cubicBezTo>
                  <a:pt x="173" y="344"/>
                  <a:pt x="141" y="324"/>
                  <a:pt x="150" y="273"/>
                </a:cubicBezTo>
                <a:cubicBezTo>
                  <a:pt x="150" y="273"/>
                  <a:pt x="99" y="281"/>
                  <a:pt x="76" y="323"/>
                </a:cubicBezTo>
                <a:cubicBezTo>
                  <a:pt x="76" y="323"/>
                  <a:pt x="92" y="261"/>
                  <a:pt x="129" y="229"/>
                </a:cubicBezTo>
                <a:cubicBezTo>
                  <a:pt x="129" y="229"/>
                  <a:pt x="120" y="203"/>
                  <a:pt x="60" y="227"/>
                </a:cubicBezTo>
                <a:cubicBezTo>
                  <a:pt x="0" y="251"/>
                  <a:pt x="102" y="171"/>
                  <a:pt x="135" y="157"/>
                </a:cubicBezTo>
                <a:cubicBezTo>
                  <a:pt x="135" y="157"/>
                  <a:pt x="73" y="132"/>
                  <a:pt x="74" y="136"/>
                </a:cubicBezTo>
                <a:cubicBezTo>
                  <a:pt x="76" y="139"/>
                  <a:pt x="154" y="0"/>
                  <a:pt x="304" y="34"/>
                </a:cubicBezTo>
                <a:cubicBezTo>
                  <a:pt x="453" y="67"/>
                  <a:pt x="496" y="43"/>
                  <a:pt x="533" y="99"/>
                </a:cubicBezTo>
                <a:cubicBezTo>
                  <a:pt x="569" y="154"/>
                  <a:pt x="585" y="270"/>
                  <a:pt x="570" y="336"/>
                </a:cubicBezTo>
                <a:cubicBezTo>
                  <a:pt x="555" y="401"/>
                  <a:pt x="586" y="409"/>
                  <a:pt x="586" y="409"/>
                </a:cubicBezTo>
                <a:cubicBezTo>
                  <a:pt x="529" y="395"/>
                  <a:pt x="529" y="395"/>
                  <a:pt x="529" y="395"/>
                </a:cubicBezTo>
                <a:cubicBezTo>
                  <a:pt x="493" y="424"/>
                  <a:pt x="493" y="424"/>
                  <a:pt x="493" y="424"/>
                </a:cubicBezTo>
                <a:cubicBezTo>
                  <a:pt x="421" y="523"/>
                  <a:pt x="421" y="523"/>
                  <a:pt x="421" y="523"/>
                </a:cubicBezTo>
                <a:cubicBezTo>
                  <a:pt x="378" y="635"/>
                  <a:pt x="378" y="635"/>
                  <a:pt x="378" y="635"/>
                </a:cubicBezTo>
                <a:cubicBezTo>
                  <a:pt x="200" y="635"/>
                  <a:pt x="200" y="635"/>
                  <a:pt x="200" y="635"/>
                </a:cubicBezTo>
                <a:cubicBezTo>
                  <a:pt x="200" y="635"/>
                  <a:pt x="74" y="501"/>
                  <a:pt x="70" y="488"/>
                </a:cubicBezTo>
                <a:cubicBezTo>
                  <a:pt x="67" y="476"/>
                  <a:pt x="44" y="388"/>
                  <a:pt x="61" y="389"/>
                </a:cubicBezTo>
                <a:cubicBezTo>
                  <a:pt x="78" y="389"/>
                  <a:pt x="173" y="344"/>
                  <a:pt x="173" y="34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4" name="Freeform 133"/>
          <p:cNvSpPr>
            <a:spLocks/>
          </p:cNvSpPr>
          <p:nvPr/>
        </p:nvSpPr>
        <p:spPr bwMode="auto">
          <a:xfrm>
            <a:off x="9688513" y="1679575"/>
            <a:ext cx="876300" cy="1074738"/>
          </a:xfrm>
          <a:custGeom>
            <a:avLst/>
            <a:gdLst>
              <a:gd name="T0" fmla="*/ 112 w 451"/>
              <a:gd name="T1" fmla="*/ 264 h 553"/>
              <a:gd name="T2" fmla="*/ 109 w 451"/>
              <a:gd name="T3" fmla="*/ 198 h 553"/>
              <a:gd name="T4" fmla="*/ 121 w 451"/>
              <a:gd name="T5" fmla="*/ 89 h 553"/>
              <a:gd name="T6" fmla="*/ 141 w 451"/>
              <a:gd name="T7" fmla="*/ 120 h 553"/>
              <a:gd name="T8" fmla="*/ 226 w 451"/>
              <a:gd name="T9" fmla="*/ 63 h 553"/>
              <a:gd name="T10" fmla="*/ 389 w 451"/>
              <a:gd name="T11" fmla="*/ 43 h 553"/>
              <a:gd name="T12" fmla="*/ 431 w 451"/>
              <a:gd name="T13" fmla="*/ 215 h 553"/>
              <a:gd name="T14" fmla="*/ 379 w 451"/>
              <a:gd name="T15" fmla="*/ 333 h 553"/>
              <a:gd name="T16" fmla="*/ 280 w 451"/>
              <a:gd name="T17" fmla="*/ 415 h 553"/>
              <a:gd name="T18" fmla="*/ 261 w 451"/>
              <a:gd name="T19" fmla="*/ 416 h 553"/>
              <a:gd name="T20" fmla="*/ 236 w 451"/>
              <a:gd name="T21" fmla="*/ 405 h 553"/>
              <a:gd name="T22" fmla="*/ 274 w 451"/>
              <a:gd name="T23" fmla="*/ 416 h 553"/>
              <a:gd name="T24" fmla="*/ 203 w 451"/>
              <a:gd name="T25" fmla="*/ 553 h 553"/>
              <a:gd name="T26" fmla="*/ 0 w 451"/>
              <a:gd name="T27" fmla="*/ 414 h 553"/>
              <a:gd name="T28" fmla="*/ 112 w 451"/>
              <a:gd name="T29" fmla="*/ 264 h 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51" h="553">
                <a:moveTo>
                  <a:pt x="112" y="264"/>
                </a:moveTo>
                <a:cubicBezTo>
                  <a:pt x="112" y="264"/>
                  <a:pt x="96" y="240"/>
                  <a:pt x="109" y="198"/>
                </a:cubicBezTo>
                <a:cubicBezTo>
                  <a:pt x="109" y="198"/>
                  <a:pt x="66" y="122"/>
                  <a:pt x="121" y="89"/>
                </a:cubicBezTo>
                <a:cubicBezTo>
                  <a:pt x="121" y="89"/>
                  <a:pt x="145" y="93"/>
                  <a:pt x="141" y="120"/>
                </a:cubicBezTo>
                <a:cubicBezTo>
                  <a:pt x="137" y="147"/>
                  <a:pt x="201" y="118"/>
                  <a:pt x="226" y="63"/>
                </a:cubicBezTo>
                <a:cubicBezTo>
                  <a:pt x="251" y="8"/>
                  <a:pt x="339" y="0"/>
                  <a:pt x="389" y="43"/>
                </a:cubicBezTo>
                <a:cubicBezTo>
                  <a:pt x="439" y="87"/>
                  <a:pt x="451" y="158"/>
                  <a:pt x="431" y="215"/>
                </a:cubicBezTo>
                <a:cubicBezTo>
                  <a:pt x="411" y="271"/>
                  <a:pt x="397" y="303"/>
                  <a:pt x="379" y="333"/>
                </a:cubicBezTo>
                <a:cubicBezTo>
                  <a:pt x="366" y="355"/>
                  <a:pt x="323" y="406"/>
                  <a:pt x="280" y="415"/>
                </a:cubicBezTo>
                <a:cubicBezTo>
                  <a:pt x="274" y="416"/>
                  <a:pt x="267" y="416"/>
                  <a:pt x="261" y="416"/>
                </a:cubicBezTo>
                <a:cubicBezTo>
                  <a:pt x="253" y="414"/>
                  <a:pt x="244" y="411"/>
                  <a:pt x="236" y="405"/>
                </a:cubicBezTo>
                <a:cubicBezTo>
                  <a:pt x="274" y="416"/>
                  <a:pt x="274" y="416"/>
                  <a:pt x="274" y="416"/>
                </a:cubicBezTo>
                <a:cubicBezTo>
                  <a:pt x="203" y="553"/>
                  <a:pt x="203" y="553"/>
                  <a:pt x="203" y="553"/>
                </a:cubicBezTo>
                <a:cubicBezTo>
                  <a:pt x="203" y="553"/>
                  <a:pt x="50" y="544"/>
                  <a:pt x="0" y="414"/>
                </a:cubicBezTo>
                <a:lnTo>
                  <a:pt x="112" y="264"/>
                </a:lnTo>
                <a:close/>
              </a:path>
            </a:pathLst>
          </a:custGeom>
          <a:solidFill>
            <a:srgbClr val="F7EAE1"/>
          </a:solidFill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/>
          </a:p>
        </p:txBody>
      </p:sp>
      <p:sp>
        <p:nvSpPr>
          <p:cNvPr id="135" name="Freeform 134"/>
          <p:cNvSpPr>
            <a:spLocks/>
          </p:cNvSpPr>
          <p:nvPr/>
        </p:nvSpPr>
        <p:spPr bwMode="auto">
          <a:xfrm>
            <a:off x="11020425" y="5830888"/>
            <a:ext cx="538162" cy="485775"/>
          </a:xfrm>
          <a:custGeom>
            <a:avLst/>
            <a:gdLst>
              <a:gd name="T0" fmla="*/ 217 w 277"/>
              <a:gd name="T1" fmla="*/ 250 h 250"/>
              <a:gd name="T2" fmla="*/ 213 w 277"/>
              <a:gd name="T3" fmla="*/ 250 h 250"/>
              <a:gd name="T4" fmla="*/ 18 w 277"/>
              <a:gd name="T5" fmla="*/ 77 h 250"/>
              <a:gd name="T6" fmla="*/ 8 w 277"/>
              <a:gd name="T7" fmla="*/ 23 h 250"/>
              <a:gd name="T8" fmla="*/ 54 w 277"/>
              <a:gd name="T9" fmla="*/ 1 h 250"/>
              <a:gd name="T10" fmla="*/ 58 w 277"/>
              <a:gd name="T11" fmla="*/ 1 h 250"/>
              <a:gd name="T12" fmla="*/ 62 w 277"/>
              <a:gd name="T13" fmla="*/ 0 h 250"/>
              <a:gd name="T14" fmla="*/ 127 w 277"/>
              <a:gd name="T15" fmla="*/ 62 h 250"/>
              <a:gd name="T16" fmla="*/ 128 w 277"/>
              <a:gd name="T17" fmla="*/ 64 h 250"/>
              <a:gd name="T18" fmla="*/ 228 w 277"/>
              <a:gd name="T19" fmla="*/ 185 h 250"/>
              <a:gd name="T20" fmla="*/ 271 w 277"/>
              <a:gd name="T21" fmla="*/ 205 h 250"/>
              <a:gd name="T22" fmla="*/ 277 w 277"/>
              <a:gd name="T23" fmla="*/ 204 h 250"/>
              <a:gd name="T24" fmla="*/ 217 w 277"/>
              <a:gd name="T25" fmla="*/ 250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7" h="250">
                <a:moveTo>
                  <a:pt x="217" y="250"/>
                </a:moveTo>
                <a:cubicBezTo>
                  <a:pt x="215" y="250"/>
                  <a:pt x="214" y="250"/>
                  <a:pt x="213" y="250"/>
                </a:cubicBezTo>
                <a:cubicBezTo>
                  <a:pt x="196" y="240"/>
                  <a:pt x="64" y="159"/>
                  <a:pt x="18" y="77"/>
                </a:cubicBezTo>
                <a:cubicBezTo>
                  <a:pt x="9" y="60"/>
                  <a:pt x="0" y="38"/>
                  <a:pt x="8" y="23"/>
                </a:cubicBezTo>
                <a:cubicBezTo>
                  <a:pt x="17" y="7"/>
                  <a:pt x="45" y="2"/>
                  <a:pt x="54" y="1"/>
                </a:cubicBezTo>
                <a:cubicBezTo>
                  <a:pt x="56" y="1"/>
                  <a:pt x="57" y="1"/>
                  <a:pt x="58" y="1"/>
                </a:cubicBezTo>
                <a:cubicBezTo>
                  <a:pt x="59" y="1"/>
                  <a:pt x="61" y="0"/>
                  <a:pt x="62" y="0"/>
                </a:cubicBezTo>
                <a:cubicBezTo>
                  <a:pt x="85" y="0"/>
                  <a:pt x="115" y="42"/>
                  <a:pt x="127" y="62"/>
                </a:cubicBezTo>
                <a:cubicBezTo>
                  <a:pt x="127" y="62"/>
                  <a:pt x="128" y="63"/>
                  <a:pt x="128" y="64"/>
                </a:cubicBezTo>
                <a:cubicBezTo>
                  <a:pt x="163" y="103"/>
                  <a:pt x="221" y="171"/>
                  <a:pt x="228" y="185"/>
                </a:cubicBezTo>
                <a:cubicBezTo>
                  <a:pt x="234" y="198"/>
                  <a:pt x="249" y="205"/>
                  <a:pt x="271" y="205"/>
                </a:cubicBezTo>
                <a:cubicBezTo>
                  <a:pt x="273" y="205"/>
                  <a:pt x="275" y="205"/>
                  <a:pt x="277" y="204"/>
                </a:cubicBezTo>
                <a:cubicBezTo>
                  <a:pt x="250" y="245"/>
                  <a:pt x="227" y="250"/>
                  <a:pt x="217" y="250"/>
                </a:cubicBezTo>
                <a:close/>
              </a:path>
            </a:pathLst>
          </a:custGeom>
          <a:solidFill>
            <a:srgbClr val="4F41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6" name="Freeform 135"/>
          <p:cNvSpPr>
            <a:spLocks noEditPoints="1"/>
          </p:cNvSpPr>
          <p:nvPr/>
        </p:nvSpPr>
        <p:spPr bwMode="auto">
          <a:xfrm>
            <a:off x="10931525" y="5803900"/>
            <a:ext cx="677862" cy="539750"/>
          </a:xfrm>
          <a:custGeom>
            <a:avLst/>
            <a:gdLst>
              <a:gd name="T0" fmla="*/ 108 w 349"/>
              <a:gd name="T1" fmla="*/ 28 h 278"/>
              <a:gd name="T2" fmla="*/ 161 w 349"/>
              <a:gd name="T3" fmla="*/ 83 h 278"/>
              <a:gd name="T4" fmla="*/ 164 w 349"/>
              <a:gd name="T5" fmla="*/ 87 h 278"/>
              <a:gd name="T6" fmla="*/ 261 w 349"/>
              <a:gd name="T7" fmla="*/ 205 h 278"/>
              <a:gd name="T8" fmla="*/ 296 w 349"/>
              <a:gd name="T9" fmla="*/ 230 h 278"/>
              <a:gd name="T10" fmla="*/ 263 w 349"/>
              <a:gd name="T11" fmla="*/ 250 h 278"/>
              <a:gd name="T12" fmla="*/ 76 w 349"/>
              <a:gd name="T13" fmla="*/ 84 h 278"/>
              <a:gd name="T14" fmla="*/ 66 w 349"/>
              <a:gd name="T15" fmla="*/ 44 h 278"/>
              <a:gd name="T16" fmla="*/ 101 w 349"/>
              <a:gd name="T17" fmla="*/ 29 h 278"/>
              <a:gd name="T18" fmla="*/ 108 w 349"/>
              <a:gd name="T19" fmla="*/ 28 h 278"/>
              <a:gd name="T20" fmla="*/ 108 w 349"/>
              <a:gd name="T21" fmla="*/ 28 h 278"/>
              <a:gd name="T22" fmla="*/ 108 w 349"/>
              <a:gd name="T23" fmla="*/ 0 h 278"/>
              <a:gd name="T24" fmla="*/ 100 w 349"/>
              <a:gd name="T25" fmla="*/ 1 h 278"/>
              <a:gd name="T26" fmla="*/ 52 w 349"/>
              <a:gd name="T27" fmla="*/ 97 h 278"/>
              <a:gd name="T28" fmla="*/ 253 w 349"/>
              <a:gd name="T29" fmla="*/ 277 h 278"/>
              <a:gd name="T30" fmla="*/ 263 w 349"/>
              <a:gd name="T31" fmla="*/ 278 h 278"/>
              <a:gd name="T32" fmla="*/ 349 w 349"/>
              <a:gd name="T33" fmla="*/ 201 h 278"/>
              <a:gd name="T34" fmla="*/ 317 w 349"/>
              <a:gd name="T35" fmla="*/ 205 h 278"/>
              <a:gd name="T36" fmla="*/ 286 w 349"/>
              <a:gd name="T37" fmla="*/ 193 h 278"/>
              <a:gd name="T38" fmla="*/ 185 w 349"/>
              <a:gd name="T39" fmla="*/ 69 h 278"/>
              <a:gd name="T40" fmla="*/ 108 w 349"/>
              <a:gd name="T41" fmla="*/ 0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49" h="278">
                <a:moveTo>
                  <a:pt x="108" y="28"/>
                </a:moveTo>
                <a:cubicBezTo>
                  <a:pt x="119" y="28"/>
                  <a:pt x="145" y="55"/>
                  <a:pt x="161" y="83"/>
                </a:cubicBezTo>
                <a:cubicBezTo>
                  <a:pt x="162" y="84"/>
                  <a:pt x="163" y="86"/>
                  <a:pt x="164" y="87"/>
                </a:cubicBezTo>
                <a:cubicBezTo>
                  <a:pt x="206" y="135"/>
                  <a:pt x="255" y="193"/>
                  <a:pt x="261" y="205"/>
                </a:cubicBezTo>
                <a:cubicBezTo>
                  <a:pt x="266" y="215"/>
                  <a:pt x="276" y="226"/>
                  <a:pt x="296" y="230"/>
                </a:cubicBezTo>
                <a:cubicBezTo>
                  <a:pt x="279" y="248"/>
                  <a:pt x="267" y="250"/>
                  <a:pt x="263" y="250"/>
                </a:cubicBezTo>
                <a:cubicBezTo>
                  <a:pt x="239" y="236"/>
                  <a:pt x="119" y="160"/>
                  <a:pt x="76" y="84"/>
                </a:cubicBezTo>
                <a:cubicBezTo>
                  <a:pt x="66" y="66"/>
                  <a:pt x="62" y="51"/>
                  <a:pt x="66" y="44"/>
                </a:cubicBezTo>
                <a:cubicBezTo>
                  <a:pt x="71" y="35"/>
                  <a:pt x="90" y="30"/>
                  <a:pt x="101" y="29"/>
                </a:cubicBezTo>
                <a:cubicBezTo>
                  <a:pt x="103" y="29"/>
                  <a:pt x="105" y="29"/>
                  <a:pt x="108" y="28"/>
                </a:cubicBezTo>
                <a:cubicBezTo>
                  <a:pt x="108" y="28"/>
                  <a:pt x="108" y="28"/>
                  <a:pt x="108" y="28"/>
                </a:cubicBezTo>
                <a:moveTo>
                  <a:pt x="108" y="0"/>
                </a:moveTo>
                <a:cubicBezTo>
                  <a:pt x="105" y="0"/>
                  <a:pt x="103" y="1"/>
                  <a:pt x="100" y="1"/>
                </a:cubicBezTo>
                <a:cubicBezTo>
                  <a:pt x="100" y="1"/>
                  <a:pt x="0" y="5"/>
                  <a:pt x="52" y="97"/>
                </a:cubicBezTo>
                <a:cubicBezTo>
                  <a:pt x="104" y="190"/>
                  <a:pt x="253" y="277"/>
                  <a:pt x="253" y="277"/>
                </a:cubicBezTo>
                <a:cubicBezTo>
                  <a:pt x="253" y="277"/>
                  <a:pt x="257" y="278"/>
                  <a:pt x="263" y="278"/>
                </a:cubicBezTo>
                <a:cubicBezTo>
                  <a:pt x="279" y="278"/>
                  <a:pt x="314" y="269"/>
                  <a:pt x="349" y="201"/>
                </a:cubicBezTo>
                <a:cubicBezTo>
                  <a:pt x="349" y="201"/>
                  <a:pt x="333" y="205"/>
                  <a:pt x="317" y="205"/>
                </a:cubicBezTo>
                <a:cubicBezTo>
                  <a:pt x="304" y="205"/>
                  <a:pt x="291" y="202"/>
                  <a:pt x="286" y="193"/>
                </a:cubicBezTo>
                <a:cubicBezTo>
                  <a:pt x="277" y="172"/>
                  <a:pt x="185" y="69"/>
                  <a:pt x="185" y="69"/>
                </a:cubicBezTo>
                <a:cubicBezTo>
                  <a:pt x="185" y="69"/>
                  <a:pt x="146" y="0"/>
                  <a:pt x="108" y="0"/>
                </a:cubicBezTo>
                <a:close/>
              </a:path>
            </a:pathLst>
          </a:custGeom>
          <a:solidFill>
            <a:srgbClr val="4F41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7" name="Freeform 136"/>
          <p:cNvSpPr>
            <a:spLocks/>
          </p:cNvSpPr>
          <p:nvPr/>
        </p:nvSpPr>
        <p:spPr bwMode="auto">
          <a:xfrm>
            <a:off x="11123613" y="5778500"/>
            <a:ext cx="349250" cy="434975"/>
          </a:xfrm>
          <a:custGeom>
            <a:avLst/>
            <a:gdLst>
              <a:gd name="T0" fmla="*/ 11 w 180"/>
              <a:gd name="T1" fmla="*/ 38 h 224"/>
              <a:gd name="T2" fmla="*/ 72 w 180"/>
              <a:gd name="T3" fmla="*/ 164 h 224"/>
              <a:gd name="T4" fmla="*/ 180 w 180"/>
              <a:gd name="T5" fmla="*/ 203 h 224"/>
              <a:gd name="T6" fmla="*/ 57 w 180"/>
              <a:gd name="T7" fmla="*/ 63 h 224"/>
              <a:gd name="T8" fmla="*/ 11 w 180"/>
              <a:gd name="T9" fmla="*/ 38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0" h="224">
                <a:moveTo>
                  <a:pt x="11" y="38"/>
                </a:moveTo>
                <a:cubicBezTo>
                  <a:pt x="11" y="38"/>
                  <a:pt x="0" y="104"/>
                  <a:pt x="72" y="164"/>
                </a:cubicBezTo>
                <a:cubicBezTo>
                  <a:pt x="144" y="224"/>
                  <a:pt x="180" y="203"/>
                  <a:pt x="180" y="203"/>
                </a:cubicBezTo>
                <a:cubicBezTo>
                  <a:pt x="57" y="63"/>
                  <a:pt x="57" y="63"/>
                  <a:pt x="57" y="63"/>
                </a:cubicBezTo>
                <a:cubicBezTo>
                  <a:pt x="57" y="63"/>
                  <a:pt x="25" y="0"/>
                  <a:pt x="11" y="3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8" name="Freeform 137"/>
          <p:cNvSpPr>
            <a:spLocks/>
          </p:cNvSpPr>
          <p:nvPr/>
        </p:nvSpPr>
        <p:spPr bwMode="auto">
          <a:xfrm>
            <a:off x="8759825" y="2139950"/>
            <a:ext cx="2420937" cy="2206625"/>
          </a:xfrm>
          <a:custGeom>
            <a:avLst/>
            <a:gdLst>
              <a:gd name="T0" fmla="*/ 516 w 1247"/>
              <a:gd name="T1" fmla="*/ 128 h 1136"/>
              <a:gd name="T2" fmla="*/ 255 w 1247"/>
              <a:gd name="T3" fmla="*/ 99 h 1136"/>
              <a:gd name="T4" fmla="*/ 145 w 1247"/>
              <a:gd name="T5" fmla="*/ 337 h 1136"/>
              <a:gd name="T6" fmla="*/ 15 w 1247"/>
              <a:gd name="T7" fmla="*/ 503 h 1136"/>
              <a:gd name="T8" fmla="*/ 190 w 1247"/>
              <a:gd name="T9" fmla="*/ 577 h 1136"/>
              <a:gd name="T10" fmla="*/ 264 w 1247"/>
              <a:gd name="T11" fmla="*/ 541 h 1136"/>
              <a:gd name="T12" fmla="*/ 292 w 1247"/>
              <a:gd name="T13" fmla="*/ 537 h 1136"/>
              <a:gd name="T14" fmla="*/ 356 w 1247"/>
              <a:gd name="T15" fmla="*/ 814 h 1136"/>
              <a:gd name="T16" fmla="*/ 489 w 1247"/>
              <a:gd name="T17" fmla="*/ 1053 h 1136"/>
              <a:gd name="T18" fmla="*/ 656 w 1247"/>
              <a:gd name="T19" fmla="*/ 1015 h 1136"/>
              <a:gd name="T20" fmla="*/ 864 w 1247"/>
              <a:gd name="T21" fmla="*/ 996 h 1136"/>
              <a:gd name="T22" fmla="*/ 1012 w 1247"/>
              <a:gd name="T23" fmla="*/ 984 h 1136"/>
              <a:gd name="T24" fmla="*/ 1183 w 1247"/>
              <a:gd name="T25" fmla="*/ 1037 h 1136"/>
              <a:gd name="T26" fmla="*/ 1150 w 1247"/>
              <a:gd name="T27" fmla="*/ 931 h 1136"/>
              <a:gd name="T28" fmla="*/ 967 w 1247"/>
              <a:gd name="T29" fmla="*/ 730 h 1136"/>
              <a:gd name="T30" fmla="*/ 913 w 1247"/>
              <a:gd name="T31" fmla="*/ 583 h 1136"/>
              <a:gd name="T32" fmla="*/ 1037 w 1247"/>
              <a:gd name="T33" fmla="*/ 542 h 1136"/>
              <a:gd name="T34" fmla="*/ 950 w 1247"/>
              <a:gd name="T35" fmla="*/ 415 h 1136"/>
              <a:gd name="T36" fmla="*/ 928 w 1247"/>
              <a:gd name="T37" fmla="*/ 183 h 1136"/>
              <a:gd name="T38" fmla="*/ 815 w 1247"/>
              <a:gd name="T39" fmla="*/ 143 h 1136"/>
              <a:gd name="T40" fmla="*/ 754 w 1247"/>
              <a:gd name="T41" fmla="*/ 195 h 1136"/>
              <a:gd name="T42" fmla="*/ 667 w 1247"/>
              <a:gd name="T43" fmla="*/ 303 h 1136"/>
              <a:gd name="T44" fmla="*/ 488 w 1247"/>
              <a:gd name="T45" fmla="*/ 168 h 1136"/>
              <a:gd name="T46" fmla="*/ 516 w 1247"/>
              <a:gd name="T47" fmla="*/ 128 h 1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47" h="1136">
                <a:moveTo>
                  <a:pt x="516" y="128"/>
                </a:moveTo>
                <a:cubicBezTo>
                  <a:pt x="516" y="128"/>
                  <a:pt x="315" y="0"/>
                  <a:pt x="255" y="99"/>
                </a:cubicBezTo>
                <a:cubicBezTo>
                  <a:pt x="196" y="198"/>
                  <a:pt x="197" y="279"/>
                  <a:pt x="145" y="337"/>
                </a:cubicBezTo>
                <a:cubicBezTo>
                  <a:pt x="93" y="395"/>
                  <a:pt x="30" y="500"/>
                  <a:pt x="15" y="503"/>
                </a:cubicBezTo>
                <a:cubicBezTo>
                  <a:pt x="0" y="506"/>
                  <a:pt x="121" y="487"/>
                  <a:pt x="190" y="577"/>
                </a:cubicBezTo>
                <a:cubicBezTo>
                  <a:pt x="190" y="577"/>
                  <a:pt x="226" y="601"/>
                  <a:pt x="264" y="541"/>
                </a:cubicBezTo>
                <a:cubicBezTo>
                  <a:pt x="303" y="481"/>
                  <a:pt x="292" y="537"/>
                  <a:pt x="292" y="537"/>
                </a:cubicBezTo>
                <a:cubicBezTo>
                  <a:pt x="292" y="537"/>
                  <a:pt x="279" y="753"/>
                  <a:pt x="356" y="814"/>
                </a:cubicBezTo>
                <a:cubicBezTo>
                  <a:pt x="434" y="876"/>
                  <a:pt x="485" y="970"/>
                  <a:pt x="489" y="1053"/>
                </a:cubicBezTo>
                <a:cubicBezTo>
                  <a:pt x="494" y="1136"/>
                  <a:pt x="615" y="1091"/>
                  <a:pt x="656" y="1015"/>
                </a:cubicBezTo>
                <a:cubicBezTo>
                  <a:pt x="696" y="939"/>
                  <a:pt x="816" y="970"/>
                  <a:pt x="864" y="996"/>
                </a:cubicBezTo>
                <a:cubicBezTo>
                  <a:pt x="911" y="1021"/>
                  <a:pt x="960" y="965"/>
                  <a:pt x="1012" y="984"/>
                </a:cubicBezTo>
                <a:cubicBezTo>
                  <a:pt x="1065" y="1003"/>
                  <a:pt x="1120" y="1039"/>
                  <a:pt x="1183" y="1037"/>
                </a:cubicBezTo>
                <a:cubicBezTo>
                  <a:pt x="1247" y="1034"/>
                  <a:pt x="1205" y="976"/>
                  <a:pt x="1150" y="931"/>
                </a:cubicBezTo>
                <a:cubicBezTo>
                  <a:pt x="1095" y="886"/>
                  <a:pt x="989" y="820"/>
                  <a:pt x="967" y="730"/>
                </a:cubicBezTo>
                <a:cubicBezTo>
                  <a:pt x="946" y="640"/>
                  <a:pt x="913" y="583"/>
                  <a:pt x="913" y="583"/>
                </a:cubicBezTo>
                <a:cubicBezTo>
                  <a:pt x="913" y="583"/>
                  <a:pt x="1016" y="521"/>
                  <a:pt x="1037" y="542"/>
                </a:cubicBezTo>
                <a:cubicBezTo>
                  <a:pt x="1058" y="564"/>
                  <a:pt x="977" y="442"/>
                  <a:pt x="950" y="415"/>
                </a:cubicBezTo>
                <a:cubicBezTo>
                  <a:pt x="922" y="388"/>
                  <a:pt x="918" y="217"/>
                  <a:pt x="928" y="183"/>
                </a:cubicBezTo>
                <a:cubicBezTo>
                  <a:pt x="937" y="150"/>
                  <a:pt x="846" y="112"/>
                  <a:pt x="815" y="143"/>
                </a:cubicBezTo>
                <a:cubicBezTo>
                  <a:pt x="783" y="174"/>
                  <a:pt x="762" y="195"/>
                  <a:pt x="754" y="195"/>
                </a:cubicBezTo>
                <a:cubicBezTo>
                  <a:pt x="745" y="195"/>
                  <a:pt x="716" y="300"/>
                  <a:pt x="667" y="303"/>
                </a:cubicBezTo>
                <a:cubicBezTo>
                  <a:pt x="618" y="305"/>
                  <a:pt x="494" y="232"/>
                  <a:pt x="488" y="168"/>
                </a:cubicBezTo>
                <a:lnTo>
                  <a:pt x="516" y="128"/>
                </a:lnTo>
                <a:close/>
              </a:path>
            </a:pathLst>
          </a:custGeom>
          <a:solidFill>
            <a:srgbClr val="F7F7F7"/>
          </a:solidFill>
          <a:ln w="14288" cap="rnd">
            <a:solidFill>
              <a:srgbClr val="4F413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9" name="Freeform 138"/>
          <p:cNvSpPr>
            <a:spLocks/>
          </p:cNvSpPr>
          <p:nvPr/>
        </p:nvSpPr>
        <p:spPr bwMode="auto">
          <a:xfrm>
            <a:off x="10375900" y="4076700"/>
            <a:ext cx="395287" cy="349250"/>
          </a:xfrm>
          <a:custGeom>
            <a:avLst/>
            <a:gdLst>
              <a:gd name="T0" fmla="*/ 152 w 203"/>
              <a:gd name="T1" fmla="*/ 0 h 180"/>
              <a:gd name="T2" fmla="*/ 179 w 203"/>
              <a:gd name="T3" fmla="*/ 145 h 180"/>
              <a:gd name="T4" fmla="*/ 127 w 203"/>
              <a:gd name="T5" fmla="*/ 141 h 180"/>
              <a:gd name="T6" fmla="*/ 0 w 203"/>
              <a:gd name="T7" fmla="*/ 53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3" h="180">
                <a:moveTo>
                  <a:pt x="152" y="0"/>
                </a:moveTo>
                <a:cubicBezTo>
                  <a:pt x="152" y="0"/>
                  <a:pt x="203" y="111"/>
                  <a:pt x="179" y="145"/>
                </a:cubicBezTo>
                <a:cubicBezTo>
                  <a:pt x="156" y="180"/>
                  <a:pt x="127" y="141"/>
                  <a:pt x="127" y="141"/>
                </a:cubicBezTo>
                <a:cubicBezTo>
                  <a:pt x="127" y="141"/>
                  <a:pt x="109" y="64"/>
                  <a:pt x="0" y="53"/>
                </a:cubicBezTo>
              </a:path>
            </a:pathLst>
          </a:custGeom>
          <a:noFill/>
          <a:ln w="1428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0" name="Freeform 139"/>
          <p:cNvSpPr>
            <a:spLocks/>
          </p:cNvSpPr>
          <p:nvPr/>
        </p:nvSpPr>
        <p:spPr bwMode="auto">
          <a:xfrm>
            <a:off x="10793413" y="4206875"/>
            <a:ext cx="261937" cy="80963"/>
          </a:xfrm>
          <a:custGeom>
            <a:avLst/>
            <a:gdLst>
              <a:gd name="T0" fmla="*/ 0 w 135"/>
              <a:gd name="T1" fmla="*/ 42 h 42"/>
              <a:gd name="T2" fmla="*/ 135 w 135"/>
              <a:gd name="T3" fmla="*/ 18 h 4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5" h="42">
                <a:moveTo>
                  <a:pt x="0" y="42"/>
                </a:moveTo>
                <a:cubicBezTo>
                  <a:pt x="0" y="42"/>
                  <a:pt x="117" y="0"/>
                  <a:pt x="135" y="18"/>
                </a:cubicBezTo>
              </a:path>
            </a:pathLst>
          </a:custGeom>
          <a:noFill/>
          <a:ln w="79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1" name="Freeform 140"/>
          <p:cNvSpPr>
            <a:spLocks/>
          </p:cNvSpPr>
          <p:nvPr/>
        </p:nvSpPr>
        <p:spPr bwMode="auto">
          <a:xfrm>
            <a:off x="10807700" y="4327525"/>
            <a:ext cx="174625" cy="52388"/>
          </a:xfrm>
          <a:custGeom>
            <a:avLst/>
            <a:gdLst>
              <a:gd name="T0" fmla="*/ 0 w 90"/>
              <a:gd name="T1" fmla="*/ 9 h 27"/>
              <a:gd name="T2" fmla="*/ 90 w 90"/>
              <a:gd name="T3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0" h="27">
                <a:moveTo>
                  <a:pt x="0" y="9"/>
                </a:moveTo>
                <a:cubicBezTo>
                  <a:pt x="0" y="9"/>
                  <a:pt x="45" y="0"/>
                  <a:pt x="90" y="27"/>
                </a:cubicBezTo>
              </a:path>
            </a:pathLst>
          </a:custGeom>
          <a:noFill/>
          <a:ln w="79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2" name="Freeform 141"/>
          <p:cNvSpPr>
            <a:spLocks/>
          </p:cNvSpPr>
          <p:nvPr/>
        </p:nvSpPr>
        <p:spPr bwMode="auto">
          <a:xfrm>
            <a:off x="10642600" y="4451350"/>
            <a:ext cx="985837" cy="561975"/>
          </a:xfrm>
          <a:custGeom>
            <a:avLst/>
            <a:gdLst>
              <a:gd name="T0" fmla="*/ 0 w 508"/>
              <a:gd name="T1" fmla="*/ 0 h 289"/>
              <a:gd name="T2" fmla="*/ 508 w 508"/>
              <a:gd name="T3" fmla="*/ 289 h 28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08" h="289">
                <a:moveTo>
                  <a:pt x="0" y="0"/>
                </a:moveTo>
                <a:cubicBezTo>
                  <a:pt x="297" y="56"/>
                  <a:pt x="508" y="289"/>
                  <a:pt x="508" y="289"/>
                </a:cubicBezTo>
              </a:path>
            </a:pathLst>
          </a:custGeom>
          <a:noFill/>
          <a:ln w="1428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3" name="Freeform 142"/>
          <p:cNvSpPr>
            <a:spLocks/>
          </p:cNvSpPr>
          <p:nvPr/>
        </p:nvSpPr>
        <p:spPr bwMode="auto">
          <a:xfrm>
            <a:off x="10436225" y="4273550"/>
            <a:ext cx="207962" cy="403225"/>
          </a:xfrm>
          <a:custGeom>
            <a:avLst/>
            <a:gdLst>
              <a:gd name="T0" fmla="*/ 0 w 107"/>
              <a:gd name="T1" fmla="*/ 31 h 208"/>
              <a:gd name="T2" fmla="*/ 101 w 107"/>
              <a:gd name="T3" fmla="*/ 104 h 208"/>
              <a:gd name="T4" fmla="*/ 75 w 107"/>
              <a:gd name="T5" fmla="*/ 177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7" h="208">
                <a:moveTo>
                  <a:pt x="0" y="31"/>
                </a:moveTo>
                <a:cubicBezTo>
                  <a:pt x="0" y="31"/>
                  <a:pt x="96" y="0"/>
                  <a:pt x="101" y="104"/>
                </a:cubicBezTo>
                <a:cubicBezTo>
                  <a:pt x="107" y="208"/>
                  <a:pt x="75" y="177"/>
                  <a:pt x="75" y="177"/>
                </a:cubicBezTo>
              </a:path>
            </a:pathLst>
          </a:custGeom>
          <a:noFill/>
          <a:ln w="79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4" name="Freeform 143"/>
          <p:cNvSpPr>
            <a:spLocks/>
          </p:cNvSpPr>
          <p:nvPr/>
        </p:nvSpPr>
        <p:spPr bwMode="auto">
          <a:xfrm>
            <a:off x="9999663" y="4154488"/>
            <a:ext cx="241300" cy="1293813"/>
          </a:xfrm>
          <a:custGeom>
            <a:avLst/>
            <a:gdLst>
              <a:gd name="T0" fmla="*/ 23 w 124"/>
              <a:gd name="T1" fmla="*/ 0 h 666"/>
              <a:gd name="T2" fmla="*/ 73 w 124"/>
              <a:gd name="T3" fmla="*/ 109 h 666"/>
              <a:gd name="T4" fmla="*/ 96 w 124"/>
              <a:gd name="T5" fmla="*/ 193 h 666"/>
              <a:gd name="T6" fmla="*/ 0 w 124"/>
              <a:gd name="T7" fmla="*/ 666 h 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" h="666">
                <a:moveTo>
                  <a:pt x="23" y="0"/>
                </a:moveTo>
                <a:cubicBezTo>
                  <a:pt x="23" y="0"/>
                  <a:pt x="21" y="97"/>
                  <a:pt x="73" y="109"/>
                </a:cubicBezTo>
                <a:cubicBezTo>
                  <a:pt x="124" y="121"/>
                  <a:pt x="103" y="148"/>
                  <a:pt x="96" y="193"/>
                </a:cubicBezTo>
                <a:cubicBezTo>
                  <a:pt x="88" y="239"/>
                  <a:pt x="0" y="666"/>
                  <a:pt x="0" y="666"/>
                </a:cubicBezTo>
              </a:path>
            </a:pathLst>
          </a:custGeom>
          <a:noFill/>
          <a:ln w="79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5" name="Line 144"/>
          <p:cNvSpPr>
            <a:spLocks noChangeShapeType="1"/>
          </p:cNvSpPr>
          <p:nvPr/>
        </p:nvSpPr>
        <p:spPr bwMode="auto">
          <a:xfrm flipH="1">
            <a:off x="11176000" y="5208588"/>
            <a:ext cx="476250" cy="644525"/>
          </a:xfrm>
          <a:prstGeom prst="line">
            <a:avLst/>
          </a:prstGeom>
          <a:noFill/>
          <a:ln w="79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6" name="Freeform 145"/>
          <p:cNvSpPr>
            <a:spLocks/>
          </p:cNvSpPr>
          <p:nvPr/>
        </p:nvSpPr>
        <p:spPr bwMode="auto">
          <a:xfrm>
            <a:off x="9521825" y="5589588"/>
            <a:ext cx="531812" cy="447675"/>
          </a:xfrm>
          <a:custGeom>
            <a:avLst/>
            <a:gdLst>
              <a:gd name="T0" fmla="*/ 209 w 274"/>
              <a:gd name="T1" fmla="*/ 0 h 230"/>
              <a:gd name="T2" fmla="*/ 104 w 274"/>
              <a:gd name="T3" fmla="*/ 81 h 230"/>
              <a:gd name="T4" fmla="*/ 9 w 274"/>
              <a:gd name="T5" fmla="*/ 149 h 230"/>
              <a:gd name="T6" fmla="*/ 102 w 274"/>
              <a:gd name="T7" fmla="*/ 222 h 230"/>
              <a:gd name="T8" fmla="*/ 271 w 274"/>
              <a:gd name="T9" fmla="*/ 43 h 230"/>
              <a:gd name="T10" fmla="*/ 209 w 274"/>
              <a:gd name="T11" fmla="*/ 0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4" h="230">
                <a:moveTo>
                  <a:pt x="209" y="0"/>
                </a:moveTo>
                <a:cubicBezTo>
                  <a:pt x="209" y="0"/>
                  <a:pt x="130" y="17"/>
                  <a:pt x="104" y="81"/>
                </a:cubicBezTo>
                <a:cubicBezTo>
                  <a:pt x="78" y="146"/>
                  <a:pt x="18" y="155"/>
                  <a:pt x="9" y="149"/>
                </a:cubicBezTo>
                <a:cubicBezTo>
                  <a:pt x="0" y="143"/>
                  <a:pt x="23" y="214"/>
                  <a:pt x="102" y="222"/>
                </a:cubicBezTo>
                <a:cubicBezTo>
                  <a:pt x="181" y="230"/>
                  <a:pt x="274" y="161"/>
                  <a:pt x="271" y="43"/>
                </a:cubicBezTo>
                <a:cubicBezTo>
                  <a:pt x="271" y="43"/>
                  <a:pt x="250" y="6"/>
                  <a:pt x="209" y="0"/>
                </a:cubicBezTo>
                <a:close/>
              </a:path>
            </a:pathLst>
          </a:custGeom>
          <a:solidFill>
            <a:srgbClr val="4F41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7" name="Freeform 146"/>
          <p:cNvSpPr>
            <a:spLocks/>
          </p:cNvSpPr>
          <p:nvPr/>
        </p:nvSpPr>
        <p:spPr bwMode="auto">
          <a:xfrm>
            <a:off x="9752013" y="5621338"/>
            <a:ext cx="255587" cy="269875"/>
          </a:xfrm>
          <a:custGeom>
            <a:avLst/>
            <a:gdLst>
              <a:gd name="T0" fmla="*/ 97 w 132"/>
              <a:gd name="T1" fmla="*/ 0 h 139"/>
              <a:gd name="T2" fmla="*/ 23 w 132"/>
              <a:gd name="T3" fmla="*/ 94 h 139"/>
              <a:gd name="T4" fmla="*/ 132 w 132"/>
              <a:gd name="T5" fmla="*/ 20 h 139"/>
              <a:gd name="T6" fmla="*/ 97 w 132"/>
              <a:gd name="T7" fmla="*/ 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2" h="139">
                <a:moveTo>
                  <a:pt x="97" y="0"/>
                </a:moveTo>
                <a:cubicBezTo>
                  <a:pt x="97" y="0"/>
                  <a:pt x="0" y="49"/>
                  <a:pt x="23" y="94"/>
                </a:cubicBezTo>
                <a:cubicBezTo>
                  <a:pt x="47" y="139"/>
                  <a:pt x="101" y="99"/>
                  <a:pt x="132" y="20"/>
                </a:cubicBezTo>
                <a:lnTo>
                  <a:pt x="9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8" name="Freeform 147"/>
          <p:cNvSpPr>
            <a:spLocks/>
          </p:cNvSpPr>
          <p:nvPr/>
        </p:nvSpPr>
        <p:spPr bwMode="auto">
          <a:xfrm>
            <a:off x="8616950" y="3065463"/>
            <a:ext cx="1643062" cy="671513"/>
          </a:xfrm>
          <a:custGeom>
            <a:avLst/>
            <a:gdLst>
              <a:gd name="T0" fmla="*/ 96 w 846"/>
              <a:gd name="T1" fmla="*/ 21 h 346"/>
              <a:gd name="T2" fmla="*/ 244 w 846"/>
              <a:gd name="T3" fmla="*/ 215 h 346"/>
              <a:gd name="T4" fmla="*/ 549 w 846"/>
              <a:gd name="T5" fmla="*/ 240 h 346"/>
              <a:gd name="T6" fmla="*/ 782 w 846"/>
              <a:gd name="T7" fmla="*/ 304 h 346"/>
              <a:gd name="T8" fmla="*/ 776 w 846"/>
              <a:gd name="T9" fmla="*/ 181 h 346"/>
              <a:gd name="T10" fmla="*/ 748 w 846"/>
              <a:gd name="T11" fmla="*/ 171 h 346"/>
              <a:gd name="T12" fmla="*/ 770 w 846"/>
              <a:gd name="T13" fmla="*/ 139 h 346"/>
              <a:gd name="T14" fmla="*/ 595 w 846"/>
              <a:gd name="T15" fmla="*/ 99 h 346"/>
              <a:gd name="T16" fmla="*/ 340 w 846"/>
              <a:gd name="T17" fmla="*/ 99 h 346"/>
              <a:gd name="T18" fmla="*/ 236 w 846"/>
              <a:gd name="T19" fmla="*/ 73 h 346"/>
              <a:gd name="T20" fmla="*/ 96 w 846"/>
              <a:gd name="T21" fmla="*/ 21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6" h="346">
                <a:moveTo>
                  <a:pt x="96" y="21"/>
                </a:moveTo>
                <a:cubicBezTo>
                  <a:pt x="96" y="21"/>
                  <a:pt x="0" y="202"/>
                  <a:pt x="244" y="215"/>
                </a:cubicBezTo>
                <a:cubicBezTo>
                  <a:pt x="487" y="228"/>
                  <a:pt x="472" y="189"/>
                  <a:pt x="549" y="240"/>
                </a:cubicBezTo>
                <a:cubicBezTo>
                  <a:pt x="626" y="291"/>
                  <a:pt x="752" y="346"/>
                  <a:pt x="782" y="304"/>
                </a:cubicBezTo>
                <a:cubicBezTo>
                  <a:pt x="811" y="261"/>
                  <a:pt x="846" y="218"/>
                  <a:pt x="776" y="181"/>
                </a:cubicBezTo>
                <a:cubicBezTo>
                  <a:pt x="748" y="171"/>
                  <a:pt x="748" y="171"/>
                  <a:pt x="748" y="171"/>
                </a:cubicBezTo>
                <a:cubicBezTo>
                  <a:pt x="748" y="171"/>
                  <a:pt x="791" y="152"/>
                  <a:pt x="770" y="139"/>
                </a:cubicBezTo>
                <a:cubicBezTo>
                  <a:pt x="749" y="126"/>
                  <a:pt x="663" y="75"/>
                  <a:pt x="595" y="99"/>
                </a:cubicBezTo>
                <a:cubicBezTo>
                  <a:pt x="527" y="124"/>
                  <a:pt x="438" y="115"/>
                  <a:pt x="340" y="99"/>
                </a:cubicBezTo>
                <a:cubicBezTo>
                  <a:pt x="242" y="83"/>
                  <a:pt x="243" y="89"/>
                  <a:pt x="236" y="73"/>
                </a:cubicBezTo>
                <a:cubicBezTo>
                  <a:pt x="236" y="73"/>
                  <a:pt x="198" y="0"/>
                  <a:pt x="96" y="21"/>
                </a:cubicBezTo>
                <a:close/>
              </a:path>
            </a:pathLst>
          </a:custGeom>
          <a:solidFill>
            <a:srgbClr val="F5E6DF"/>
          </a:solidFill>
          <a:ln w="14288" cap="flat">
            <a:solidFill>
              <a:srgbClr val="4F4137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9" name="Freeform 148"/>
          <p:cNvSpPr>
            <a:spLocks/>
          </p:cNvSpPr>
          <p:nvPr/>
        </p:nvSpPr>
        <p:spPr bwMode="auto">
          <a:xfrm>
            <a:off x="10047288" y="3114675"/>
            <a:ext cx="841375" cy="593725"/>
          </a:xfrm>
          <a:custGeom>
            <a:avLst/>
            <a:gdLst>
              <a:gd name="T0" fmla="*/ 340 w 434"/>
              <a:gd name="T1" fmla="*/ 39 h 305"/>
              <a:gd name="T2" fmla="*/ 406 w 434"/>
              <a:gd name="T3" fmla="*/ 260 h 305"/>
              <a:gd name="T4" fmla="*/ 281 w 434"/>
              <a:gd name="T5" fmla="*/ 239 h 305"/>
              <a:gd name="T6" fmla="*/ 209 w 434"/>
              <a:gd name="T7" fmla="*/ 196 h 305"/>
              <a:gd name="T8" fmla="*/ 127 w 434"/>
              <a:gd name="T9" fmla="*/ 256 h 305"/>
              <a:gd name="T10" fmla="*/ 16 w 434"/>
              <a:gd name="T11" fmla="*/ 79 h 305"/>
              <a:gd name="T12" fmla="*/ 159 w 434"/>
              <a:gd name="T13" fmla="*/ 36 h 305"/>
              <a:gd name="T14" fmla="*/ 253 w 434"/>
              <a:gd name="T15" fmla="*/ 70 h 305"/>
              <a:gd name="T16" fmla="*/ 340 w 434"/>
              <a:gd name="T17" fmla="*/ 39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4" h="305">
                <a:moveTo>
                  <a:pt x="340" y="39"/>
                </a:moveTo>
                <a:cubicBezTo>
                  <a:pt x="340" y="39"/>
                  <a:pt x="434" y="215"/>
                  <a:pt x="406" y="260"/>
                </a:cubicBezTo>
                <a:cubicBezTo>
                  <a:pt x="377" y="305"/>
                  <a:pt x="322" y="285"/>
                  <a:pt x="281" y="239"/>
                </a:cubicBezTo>
                <a:cubicBezTo>
                  <a:pt x="239" y="192"/>
                  <a:pt x="209" y="196"/>
                  <a:pt x="209" y="196"/>
                </a:cubicBezTo>
                <a:cubicBezTo>
                  <a:pt x="209" y="196"/>
                  <a:pt x="181" y="277"/>
                  <a:pt x="127" y="256"/>
                </a:cubicBezTo>
                <a:cubicBezTo>
                  <a:pt x="73" y="235"/>
                  <a:pt x="0" y="102"/>
                  <a:pt x="16" y="79"/>
                </a:cubicBezTo>
                <a:cubicBezTo>
                  <a:pt x="31" y="56"/>
                  <a:pt x="112" y="0"/>
                  <a:pt x="159" y="36"/>
                </a:cubicBezTo>
                <a:cubicBezTo>
                  <a:pt x="198" y="66"/>
                  <a:pt x="197" y="68"/>
                  <a:pt x="253" y="70"/>
                </a:cubicBezTo>
                <a:cubicBezTo>
                  <a:pt x="276" y="72"/>
                  <a:pt x="335" y="33"/>
                  <a:pt x="340" y="39"/>
                </a:cubicBezTo>
                <a:close/>
              </a:path>
            </a:pathLst>
          </a:custGeom>
          <a:solidFill>
            <a:srgbClr val="F5E6DF"/>
          </a:solidFill>
          <a:ln w="14288" cap="flat">
            <a:solidFill>
              <a:srgbClr val="4F4137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0" name="Freeform 149"/>
          <p:cNvSpPr>
            <a:spLocks/>
          </p:cNvSpPr>
          <p:nvPr/>
        </p:nvSpPr>
        <p:spPr bwMode="auto">
          <a:xfrm>
            <a:off x="9999663" y="3460750"/>
            <a:ext cx="184150" cy="71438"/>
          </a:xfrm>
          <a:custGeom>
            <a:avLst/>
            <a:gdLst>
              <a:gd name="T0" fmla="*/ 0 w 95"/>
              <a:gd name="T1" fmla="*/ 0 h 37"/>
              <a:gd name="T2" fmla="*/ 95 w 95"/>
              <a:gd name="T3" fmla="*/ 30 h 3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5" h="37">
                <a:moveTo>
                  <a:pt x="0" y="0"/>
                </a:moveTo>
                <a:cubicBezTo>
                  <a:pt x="0" y="0"/>
                  <a:pt x="42" y="37"/>
                  <a:pt x="95" y="30"/>
                </a:cubicBezTo>
              </a:path>
            </a:pathLst>
          </a:custGeom>
          <a:noFill/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1" name="Freeform 150"/>
          <p:cNvSpPr>
            <a:spLocks/>
          </p:cNvSpPr>
          <p:nvPr/>
        </p:nvSpPr>
        <p:spPr bwMode="auto">
          <a:xfrm>
            <a:off x="9982200" y="3570288"/>
            <a:ext cx="192087" cy="61913"/>
          </a:xfrm>
          <a:custGeom>
            <a:avLst/>
            <a:gdLst>
              <a:gd name="T0" fmla="*/ 0 w 99"/>
              <a:gd name="T1" fmla="*/ 0 h 32"/>
              <a:gd name="T2" fmla="*/ 99 w 99"/>
              <a:gd name="T3" fmla="*/ 21 h 3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9" h="32">
                <a:moveTo>
                  <a:pt x="0" y="0"/>
                </a:moveTo>
                <a:cubicBezTo>
                  <a:pt x="0" y="0"/>
                  <a:pt x="52" y="32"/>
                  <a:pt x="99" y="21"/>
                </a:cubicBezTo>
              </a:path>
            </a:pathLst>
          </a:custGeom>
          <a:noFill/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2" name="Freeform 151"/>
          <p:cNvSpPr>
            <a:spLocks/>
          </p:cNvSpPr>
          <p:nvPr/>
        </p:nvSpPr>
        <p:spPr bwMode="auto">
          <a:xfrm>
            <a:off x="10148888" y="3370263"/>
            <a:ext cx="136525" cy="103188"/>
          </a:xfrm>
          <a:custGeom>
            <a:avLst/>
            <a:gdLst>
              <a:gd name="T0" fmla="*/ 70 w 70"/>
              <a:gd name="T1" fmla="*/ 0 h 53"/>
              <a:gd name="T2" fmla="*/ 0 w 70"/>
              <a:gd name="T3" fmla="*/ 44 h 5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0" h="53">
                <a:moveTo>
                  <a:pt x="70" y="0"/>
                </a:moveTo>
                <a:cubicBezTo>
                  <a:pt x="70" y="0"/>
                  <a:pt x="54" y="53"/>
                  <a:pt x="0" y="44"/>
                </a:cubicBezTo>
              </a:path>
            </a:pathLst>
          </a:custGeom>
          <a:noFill/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3" name="Freeform 152"/>
          <p:cNvSpPr>
            <a:spLocks/>
          </p:cNvSpPr>
          <p:nvPr/>
        </p:nvSpPr>
        <p:spPr bwMode="auto">
          <a:xfrm>
            <a:off x="9564688" y="3114675"/>
            <a:ext cx="134937" cy="136525"/>
          </a:xfrm>
          <a:custGeom>
            <a:avLst/>
            <a:gdLst>
              <a:gd name="T0" fmla="*/ 63 w 69"/>
              <a:gd name="T1" fmla="*/ 45 h 70"/>
              <a:gd name="T2" fmla="*/ 24 w 69"/>
              <a:gd name="T3" fmla="*/ 64 h 70"/>
              <a:gd name="T4" fmla="*/ 6 w 69"/>
              <a:gd name="T5" fmla="*/ 25 h 70"/>
              <a:gd name="T6" fmla="*/ 45 w 69"/>
              <a:gd name="T7" fmla="*/ 6 h 70"/>
              <a:gd name="T8" fmla="*/ 63 w 69"/>
              <a:gd name="T9" fmla="*/ 45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" h="70">
                <a:moveTo>
                  <a:pt x="63" y="45"/>
                </a:moveTo>
                <a:cubicBezTo>
                  <a:pt x="58" y="61"/>
                  <a:pt x="40" y="70"/>
                  <a:pt x="24" y="64"/>
                </a:cubicBezTo>
                <a:cubicBezTo>
                  <a:pt x="8" y="58"/>
                  <a:pt x="0" y="41"/>
                  <a:pt x="6" y="25"/>
                </a:cubicBezTo>
                <a:cubicBezTo>
                  <a:pt x="11" y="9"/>
                  <a:pt x="29" y="0"/>
                  <a:pt x="45" y="6"/>
                </a:cubicBezTo>
                <a:cubicBezTo>
                  <a:pt x="61" y="12"/>
                  <a:pt x="69" y="29"/>
                  <a:pt x="63" y="45"/>
                </a:cubicBezTo>
                <a:close/>
              </a:path>
            </a:pathLst>
          </a:custGeom>
          <a:solidFill>
            <a:srgbClr val="F3D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4" name="Freeform 153"/>
          <p:cNvSpPr>
            <a:spLocks/>
          </p:cNvSpPr>
          <p:nvPr/>
        </p:nvSpPr>
        <p:spPr bwMode="auto">
          <a:xfrm>
            <a:off x="10199688" y="3470275"/>
            <a:ext cx="155575" cy="76200"/>
          </a:xfrm>
          <a:custGeom>
            <a:avLst/>
            <a:gdLst>
              <a:gd name="T0" fmla="*/ 80 w 80"/>
              <a:gd name="T1" fmla="*/ 0 h 39"/>
              <a:gd name="T2" fmla="*/ 0 w 80"/>
              <a:gd name="T3" fmla="*/ 32 h 3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0" h="39">
                <a:moveTo>
                  <a:pt x="80" y="0"/>
                </a:moveTo>
                <a:cubicBezTo>
                  <a:pt x="80" y="0"/>
                  <a:pt x="39" y="39"/>
                  <a:pt x="0" y="32"/>
                </a:cubicBezTo>
              </a:path>
            </a:pathLst>
          </a:custGeom>
          <a:noFill/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5" name="Freeform 154"/>
          <p:cNvSpPr>
            <a:spLocks/>
          </p:cNvSpPr>
          <p:nvPr/>
        </p:nvSpPr>
        <p:spPr bwMode="auto">
          <a:xfrm>
            <a:off x="10079038" y="3275013"/>
            <a:ext cx="195262" cy="82550"/>
          </a:xfrm>
          <a:custGeom>
            <a:avLst/>
            <a:gdLst>
              <a:gd name="T0" fmla="*/ 100 w 100"/>
              <a:gd name="T1" fmla="*/ 0 h 43"/>
              <a:gd name="T2" fmla="*/ 0 w 100"/>
              <a:gd name="T3" fmla="*/ 41 h 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0" h="43">
                <a:moveTo>
                  <a:pt x="100" y="0"/>
                </a:moveTo>
                <a:cubicBezTo>
                  <a:pt x="100" y="0"/>
                  <a:pt x="47" y="43"/>
                  <a:pt x="0" y="41"/>
                </a:cubicBezTo>
              </a:path>
            </a:pathLst>
          </a:custGeom>
          <a:noFill/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6" name="Line 155"/>
          <p:cNvSpPr>
            <a:spLocks noChangeShapeType="1"/>
          </p:cNvSpPr>
          <p:nvPr/>
        </p:nvSpPr>
        <p:spPr bwMode="auto">
          <a:xfrm>
            <a:off x="10687050" y="3328988"/>
            <a:ext cx="0" cy="0"/>
          </a:xfrm>
          <a:prstGeom prst="line">
            <a:avLst/>
          </a:prstGeom>
          <a:noFill/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7" name="Line 156"/>
          <p:cNvSpPr>
            <a:spLocks noChangeShapeType="1"/>
          </p:cNvSpPr>
          <p:nvPr/>
        </p:nvSpPr>
        <p:spPr bwMode="auto">
          <a:xfrm>
            <a:off x="10575925" y="3302000"/>
            <a:ext cx="0" cy="0"/>
          </a:xfrm>
          <a:prstGeom prst="line">
            <a:avLst/>
          </a:prstGeom>
          <a:noFill/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8" name="Freeform 157"/>
          <p:cNvSpPr>
            <a:spLocks/>
          </p:cNvSpPr>
          <p:nvPr/>
        </p:nvSpPr>
        <p:spPr bwMode="auto">
          <a:xfrm>
            <a:off x="10223500" y="1836738"/>
            <a:ext cx="158750" cy="79375"/>
          </a:xfrm>
          <a:custGeom>
            <a:avLst/>
            <a:gdLst>
              <a:gd name="T0" fmla="*/ 0 w 82"/>
              <a:gd name="T1" fmla="*/ 21 h 41"/>
              <a:gd name="T2" fmla="*/ 82 w 82"/>
              <a:gd name="T3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2" h="41">
                <a:moveTo>
                  <a:pt x="0" y="21"/>
                </a:moveTo>
                <a:cubicBezTo>
                  <a:pt x="0" y="21"/>
                  <a:pt x="40" y="0"/>
                  <a:pt x="82" y="41"/>
                </a:cubicBezTo>
              </a:path>
            </a:pathLst>
          </a:custGeom>
          <a:noFill/>
          <a:ln w="22225" cap="rnd">
            <a:solidFill>
              <a:srgbClr val="4F413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9" name="Freeform 158"/>
          <p:cNvSpPr>
            <a:spLocks/>
          </p:cNvSpPr>
          <p:nvPr/>
        </p:nvSpPr>
        <p:spPr bwMode="auto">
          <a:xfrm>
            <a:off x="10456863" y="2001838"/>
            <a:ext cx="57150" cy="42863"/>
          </a:xfrm>
          <a:custGeom>
            <a:avLst/>
            <a:gdLst>
              <a:gd name="T0" fmla="*/ 0 w 30"/>
              <a:gd name="T1" fmla="*/ 7 h 22"/>
              <a:gd name="T2" fmla="*/ 30 w 30"/>
              <a:gd name="T3" fmla="*/ 22 h 2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" h="22">
                <a:moveTo>
                  <a:pt x="0" y="7"/>
                </a:moveTo>
                <a:cubicBezTo>
                  <a:pt x="0" y="7"/>
                  <a:pt x="14" y="0"/>
                  <a:pt x="30" y="22"/>
                </a:cubicBezTo>
              </a:path>
            </a:pathLst>
          </a:custGeom>
          <a:noFill/>
          <a:ln w="22225" cap="rnd">
            <a:solidFill>
              <a:srgbClr val="4F413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0" name="Freeform 159"/>
          <p:cNvSpPr>
            <a:spLocks/>
          </p:cNvSpPr>
          <p:nvPr/>
        </p:nvSpPr>
        <p:spPr bwMode="auto">
          <a:xfrm>
            <a:off x="10353675" y="2032000"/>
            <a:ext cx="79375" cy="153988"/>
          </a:xfrm>
          <a:custGeom>
            <a:avLst/>
            <a:gdLst>
              <a:gd name="T0" fmla="*/ 20 w 41"/>
              <a:gd name="T1" fmla="*/ 0 h 80"/>
              <a:gd name="T2" fmla="*/ 27 w 41"/>
              <a:gd name="T3" fmla="*/ 48 h 80"/>
              <a:gd name="T4" fmla="*/ 0 w 41"/>
              <a:gd name="T5" fmla="*/ 72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80">
                <a:moveTo>
                  <a:pt x="20" y="0"/>
                </a:moveTo>
                <a:cubicBezTo>
                  <a:pt x="20" y="0"/>
                  <a:pt x="14" y="27"/>
                  <a:pt x="27" y="48"/>
                </a:cubicBezTo>
                <a:cubicBezTo>
                  <a:pt x="41" y="69"/>
                  <a:pt x="10" y="80"/>
                  <a:pt x="0" y="72"/>
                </a:cubicBezTo>
              </a:path>
            </a:pathLst>
          </a:custGeom>
          <a:noFill/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1" name="Freeform 160"/>
          <p:cNvSpPr>
            <a:spLocks/>
          </p:cNvSpPr>
          <p:nvPr/>
        </p:nvSpPr>
        <p:spPr bwMode="auto">
          <a:xfrm>
            <a:off x="10271125" y="1946275"/>
            <a:ext cx="47625" cy="46038"/>
          </a:xfrm>
          <a:custGeom>
            <a:avLst/>
            <a:gdLst>
              <a:gd name="T0" fmla="*/ 22 w 30"/>
              <a:gd name="T1" fmla="*/ 29 h 29"/>
              <a:gd name="T2" fmla="*/ 0 w 30"/>
              <a:gd name="T3" fmla="*/ 22 h 29"/>
              <a:gd name="T4" fmla="*/ 9 w 30"/>
              <a:gd name="T5" fmla="*/ 0 h 29"/>
              <a:gd name="T6" fmla="*/ 30 w 30"/>
              <a:gd name="T7" fmla="*/ 8 h 29"/>
              <a:gd name="T8" fmla="*/ 22 w 30"/>
              <a:gd name="T9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" h="29">
                <a:moveTo>
                  <a:pt x="22" y="29"/>
                </a:moveTo>
                <a:lnTo>
                  <a:pt x="0" y="22"/>
                </a:lnTo>
                <a:lnTo>
                  <a:pt x="9" y="0"/>
                </a:lnTo>
                <a:lnTo>
                  <a:pt x="30" y="8"/>
                </a:lnTo>
                <a:lnTo>
                  <a:pt x="22" y="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2" name="Freeform 161"/>
          <p:cNvSpPr>
            <a:spLocks/>
          </p:cNvSpPr>
          <p:nvPr/>
        </p:nvSpPr>
        <p:spPr bwMode="auto">
          <a:xfrm>
            <a:off x="10445750" y="2070100"/>
            <a:ext cx="46037" cy="44450"/>
          </a:xfrm>
          <a:custGeom>
            <a:avLst/>
            <a:gdLst>
              <a:gd name="T0" fmla="*/ 21 w 29"/>
              <a:gd name="T1" fmla="*/ 28 h 28"/>
              <a:gd name="T2" fmla="*/ 0 w 29"/>
              <a:gd name="T3" fmla="*/ 21 h 28"/>
              <a:gd name="T4" fmla="*/ 8 w 29"/>
              <a:gd name="T5" fmla="*/ 0 h 28"/>
              <a:gd name="T6" fmla="*/ 29 w 29"/>
              <a:gd name="T7" fmla="*/ 7 h 28"/>
              <a:gd name="T8" fmla="*/ 21 w 29"/>
              <a:gd name="T9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28">
                <a:moveTo>
                  <a:pt x="21" y="28"/>
                </a:moveTo>
                <a:lnTo>
                  <a:pt x="0" y="21"/>
                </a:lnTo>
                <a:lnTo>
                  <a:pt x="8" y="0"/>
                </a:lnTo>
                <a:lnTo>
                  <a:pt x="29" y="7"/>
                </a:lnTo>
                <a:lnTo>
                  <a:pt x="21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3" name="Freeform 162"/>
          <p:cNvSpPr>
            <a:spLocks/>
          </p:cNvSpPr>
          <p:nvPr/>
        </p:nvSpPr>
        <p:spPr bwMode="auto">
          <a:xfrm>
            <a:off x="10047288" y="2154238"/>
            <a:ext cx="346075" cy="228600"/>
          </a:xfrm>
          <a:custGeom>
            <a:avLst/>
            <a:gdLst>
              <a:gd name="T0" fmla="*/ 33 w 179"/>
              <a:gd name="T1" fmla="*/ 30 h 118"/>
              <a:gd name="T2" fmla="*/ 96 w 179"/>
              <a:gd name="T3" fmla="*/ 24 h 118"/>
              <a:gd name="T4" fmla="*/ 163 w 179"/>
              <a:gd name="T5" fmla="*/ 69 h 118"/>
              <a:gd name="T6" fmla="*/ 145 w 179"/>
              <a:gd name="T7" fmla="*/ 114 h 118"/>
              <a:gd name="T8" fmla="*/ 33 w 179"/>
              <a:gd name="T9" fmla="*/ 30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" h="118">
                <a:moveTo>
                  <a:pt x="33" y="30"/>
                </a:moveTo>
                <a:cubicBezTo>
                  <a:pt x="33" y="30"/>
                  <a:pt x="49" y="0"/>
                  <a:pt x="96" y="24"/>
                </a:cubicBezTo>
                <a:cubicBezTo>
                  <a:pt x="142" y="49"/>
                  <a:pt x="152" y="64"/>
                  <a:pt x="163" y="69"/>
                </a:cubicBezTo>
                <a:cubicBezTo>
                  <a:pt x="175" y="74"/>
                  <a:pt x="179" y="118"/>
                  <a:pt x="145" y="114"/>
                </a:cubicBezTo>
                <a:cubicBezTo>
                  <a:pt x="111" y="111"/>
                  <a:pt x="0" y="101"/>
                  <a:pt x="33" y="30"/>
                </a:cubicBezTo>
                <a:close/>
              </a:path>
            </a:pathLst>
          </a:custGeom>
          <a:solidFill>
            <a:srgbClr val="E0979E"/>
          </a:solidFill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4" name="Line 163"/>
          <p:cNvSpPr>
            <a:spLocks noChangeShapeType="1"/>
          </p:cNvSpPr>
          <p:nvPr/>
        </p:nvSpPr>
        <p:spPr bwMode="auto">
          <a:xfrm>
            <a:off x="10171113" y="2236788"/>
            <a:ext cx="149225" cy="82550"/>
          </a:xfrm>
          <a:prstGeom prst="line">
            <a:avLst/>
          </a:prstGeom>
          <a:noFill/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5" name="Freeform 164"/>
          <p:cNvSpPr>
            <a:spLocks/>
          </p:cNvSpPr>
          <p:nvPr/>
        </p:nvSpPr>
        <p:spPr bwMode="auto">
          <a:xfrm>
            <a:off x="9983788" y="2468563"/>
            <a:ext cx="122237" cy="100013"/>
          </a:xfrm>
          <a:custGeom>
            <a:avLst/>
            <a:gdLst>
              <a:gd name="T0" fmla="*/ 18 w 63"/>
              <a:gd name="T1" fmla="*/ 0 h 52"/>
              <a:gd name="T2" fmla="*/ 21 w 63"/>
              <a:gd name="T3" fmla="*/ 37 h 52"/>
              <a:gd name="T4" fmla="*/ 63 w 63"/>
              <a:gd name="T5" fmla="*/ 43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" h="52">
                <a:moveTo>
                  <a:pt x="18" y="0"/>
                </a:moveTo>
                <a:cubicBezTo>
                  <a:pt x="18" y="0"/>
                  <a:pt x="0" y="22"/>
                  <a:pt x="21" y="37"/>
                </a:cubicBezTo>
                <a:cubicBezTo>
                  <a:pt x="42" y="52"/>
                  <a:pt x="63" y="43"/>
                  <a:pt x="63" y="43"/>
                </a:cubicBezTo>
              </a:path>
            </a:pathLst>
          </a:custGeom>
          <a:noFill/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6" name="Freeform 165"/>
          <p:cNvSpPr>
            <a:spLocks/>
          </p:cNvSpPr>
          <p:nvPr/>
        </p:nvSpPr>
        <p:spPr bwMode="auto">
          <a:xfrm>
            <a:off x="10510838" y="3251200"/>
            <a:ext cx="180975" cy="63500"/>
          </a:xfrm>
          <a:custGeom>
            <a:avLst/>
            <a:gdLst>
              <a:gd name="T0" fmla="*/ 0 w 93"/>
              <a:gd name="T1" fmla="*/ 0 h 33"/>
              <a:gd name="T2" fmla="*/ 93 w 93"/>
              <a:gd name="T3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3" h="33">
                <a:moveTo>
                  <a:pt x="0" y="0"/>
                </a:moveTo>
                <a:cubicBezTo>
                  <a:pt x="0" y="0"/>
                  <a:pt x="64" y="0"/>
                  <a:pt x="93" y="33"/>
                </a:cubicBezTo>
              </a:path>
            </a:pathLst>
          </a:custGeom>
          <a:noFill/>
          <a:ln w="14288" cap="flat">
            <a:solidFill>
              <a:srgbClr val="4F413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7" name="Freeform 166"/>
          <p:cNvSpPr>
            <a:spLocks/>
          </p:cNvSpPr>
          <p:nvPr/>
        </p:nvSpPr>
        <p:spPr bwMode="auto">
          <a:xfrm>
            <a:off x="9866313" y="2728913"/>
            <a:ext cx="238125" cy="55563"/>
          </a:xfrm>
          <a:custGeom>
            <a:avLst/>
            <a:gdLst>
              <a:gd name="T0" fmla="*/ 97 w 123"/>
              <a:gd name="T1" fmla="*/ 0 h 29"/>
              <a:gd name="T2" fmla="*/ 0 w 123"/>
              <a:gd name="T3" fmla="*/ 13 h 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3" h="29">
                <a:moveTo>
                  <a:pt x="97" y="0"/>
                </a:moveTo>
                <a:cubicBezTo>
                  <a:pt x="97" y="0"/>
                  <a:pt x="123" y="29"/>
                  <a:pt x="0" y="13"/>
                </a:cubicBezTo>
              </a:path>
            </a:pathLst>
          </a:custGeom>
          <a:solidFill>
            <a:srgbClr val="F7F7F7"/>
          </a:solidFill>
          <a:ln w="14288" cap="rnd">
            <a:solidFill>
              <a:srgbClr val="4F413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8" name="Freeform 167"/>
          <p:cNvSpPr>
            <a:spLocks/>
          </p:cNvSpPr>
          <p:nvPr/>
        </p:nvSpPr>
        <p:spPr bwMode="auto">
          <a:xfrm>
            <a:off x="9866313" y="2728913"/>
            <a:ext cx="238125" cy="55563"/>
          </a:xfrm>
          <a:custGeom>
            <a:avLst/>
            <a:gdLst>
              <a:gd name="T0" fmla="*/ 97 w 123"/>
              <a:gd name="T1" fmla="*/ 0 h 29"/>
              <a:gd name="T2" fmla="*/ 0 w 123"/>
              <a:gd name="T3" fmla="*/ 13 h 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3" h="29">
                <a:moveTo>
                  <a:pt x="97" y="0"/>
                </a:moveTo>
                <a:cubicBezTo>
                  <a:pt x="97" y="0"/>
                  <a:pt x="123" y="29"/>
                  <a:pt x="0" y="13"/>
                </a:cubicBezTo>
              </a:path>
            </a:pathLst>
          </a:custGeom>
          <a:noFill/>
          <a:ln w="14288" cap="rnd">
            <a:solidFill>
              <a:srgbClr val="4F413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9" name="Freeform 168"/>
          <p:cNvSpPr>
            <a:spLocks/>
          </p:cNvSpPr>
          <p:nvPr/>
        </p:nvSpPr>
        <p:spPr bwMode="auto">
          <a:xfrm>
            <a:off x="9906000" y="2805113"/>
            <a:ext cx="285750" cy="152400"/>
          </a:xfrm>
          <a:custGeom>
            <a:avLst/>
            <a:gdLst>
              <a:gd name="T0" fmla="*/ 147 w 147"/>
              <a:gd name="T1" fmla="*/ 0 h 79"/>
              <a:gd name="T2" fmla="*/ 0 w 147"/>
              <a:gd name="T3" fmla="*/ 52 h 7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7" h="79">
                <a:moveTo>
                  <a:pt x="147" y="0"/>
                </a:moveTo>
                <a:cubicBezTo>
                  <a:pt x="147" y="0"/>
                  <a:pt x="91" y="79"/>
                  <a:pt x="0" y="52"/>
                </a:cubicBezTo>
              </a:path>
            </a:pathLst>
          </a:custGeom>
          <a:solidFill>
            <a:srgbClr val="F7F7F7"/>
          </a:solidFill>
          <a:ln w="14288" cap="rnd">
            <a:solidFill>
              <a:srgbClr val="4F413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0" name="Freeform 169"/>
          <p:cNvSpPr>
            <a:spLocks/>
          </p:cNvSpPr>
          <p:nvPr/>
        </p:nvSpPr>
        <p:spPr bwMode="auto">
          <a:xfrm>
            <a:off x="9906000" y="2805113"/>
            <a:ext cx="285750" cy="152400"/>
          </a:xfrm>
          <a:custGeom>
            <a:avLst/>
            <a:gdLst>
              <a:gd name="T0" fmla="*/ 147 w 147"/>
              <a:gd name="T1" fmla="*/ 0 h 79"/>
              <a:gd name="T2" fmla="*/ 0 w 147"/>
              <a:gd name="T3" fmla="*/ 52 h 7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7" h="79">
                <a:moveTo>
                  <a:pt x="147" y="0"/>
                </a:moveTo>
                <a:cubicBezTo>
                  <a:pt x="147" y="0"/>
                  <a:pt x="91" y="79"/>
                  <a:pt x="0" y="52"/>
                </a:cubicBezTo>
              </a:path>
            </a:pathLst>
          </a:custGeom>
          <a:noFill/>
          <a:ln w="14288" cap="rnd">
            <a:solidFill>
              <a:srgbClr val="4F413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1" name="Freeform 170"/>
          <p:cNvSpPr>
            <a:spLocks/>
          </p:cNvSpPr>
          <p:nvPr/>
        </p:nvSpPr>
        <p:spPr bwMode="auto">
          <a:xfrm>
            <a:off x="9320213" y="2811463"/>
            <a:ext cx="153987" cy="307975"/>
          </a:xfrm>
          <a:custGeom>
            <a:avLst/>
            <a:gdLst>
              <a:gd name="T0" fmla="*/ 0 w 79"/>
              <a:gd name="T1" fmla="*/ 158 h 158"/>
              <a:gd name="T2" fmla="*/ 79 w 79"/>
              <a:gd name="T3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9" h="158">
                <a:moveTo>
                  <a:pt x="0" y="158"/>
                </a:moveTo>
                <a:cubicBezTo>
                  <a:pt x="0" y="158"/>
                  <a:pt x="40" y="110"/>
                  <a:pt x="79" y="0"/>
                </a:cubicBezTo>
              </a:path>
            </a:pathLst>
          </a:custGeom>
          <a:solidFill>
            <a:srgbClr val="F7F7F7"/>
          </a:solidFill>
          <a:ln w="14288" cap="rnd">
            <a:solidFill>
              <a:srgbClr val="4F413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2" name="Freeform 171"/>
          <p:cNvSpPr>
            <a:spLocks/>
          </p:cNvSpPr>
          <p:nvPr/>
        </p:nvSpPr>
        <p:spPr bwMode="auto">
          <a:xfrm>
            <a:off x="9320213" y="2811463"/>
            <a:ext cx="153987" cy="307975"/>
          </a:xfrm>
          <a:custGeom>
            <a:avLst/>
            <a:gdLst>
              <a:gd name="T0" fmla="*/ 0 w 79"/>
              <a:gd name="T1" fmla="*/ 158 h 158"/>
              <a:gd name="T2" fmla="*/ 79 w 79"/>
              <a:gd name="T3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9" h="158">
                <a:moveTo>
                  <a:pt x="0" y="158"/>
                </a:moveTo>
                <a:cubicBezTo>
                  <a:pt x="0" y="158"/>
                  <a:pt x="40" y="110"/>
                  <a:pt x="79" y="0"/>
                </a:cubicBezTo>
              </a:path>
            </a:pathLst>
          </a:custGeom>
          <a:noFill/>
          <a:ln w="14288" cap="rnd">
            <a:solidFill>
              <a:srgbClr val="4F413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3" name="Freeform 172"/>
          <p:cNvSpPr>
            <a:spLocks/>
          </p:cNvSpPr>
          <p:nvPr/>
        </p:nvSpPr>
        <p:spPr bwMode="auto">
          <a:xfrm>
            <a:off x="9404350" y="2463800"/>
            <a:ext cx="168275" cy="169863"/>
          </a:xfrm>
          <a:custGeom>
            <a:avLst/>
            <a:gdLst>
              <a:gd name="T0" fmla="*/ 80 w 87"/>
              <a:gd name="T1" fmla="*/ 57 h 87"/>
              <a:gd name="T2" fmla="*/ 30 w 87"/>
              <a:gd name="T3" fmla="*/ 80 h 87"/>
              <a:gd name="T4" fmla="*/ 7 w 87"/>
              <a:gd name="T5" fmla="*/ 31 h 87"/>
              <a:gd name="T6" fmla="*/ 56 w 87"/>
              <a:gd name="T7" fmla="*/ 7 h 87"/>
              <a:gd name="T8" fmla="*/ 80 w 87"/>
              <a:gd name="T9" fmla="*/ 5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" h="87">
                <a:moveTo>
                  <a:pt x="80" y="57"/>
                </a:moveTo>
                <a:cubicBezTo>
                  <a:pt x="72" y="77"/>
                  <a:pt x="50" y="87"/>
                  <a:pt x="30" y="80"/>
                </a:cubicBezTo>
                <a:cubicBezTo>
                  <a:pt x="10" y="73"/>
                  <a:pt x="0" y="51"/>
                  <a:pt x="7" y="31"/>
                </a:cubicBezTo>
                <a:cubicBezTo>
                  <a:pt x="14" y="11"/>
                  <a:pt x="36" y="0"/>
                  <a:pt x="56" y="7"/>
                </a:cubicBezTo>
                <a:cubicBezTo>
                  <a:pt x="76" y="15"/>
                  <a:pt x="87" y="37"/>
                  <a:pt x="80" y="57"/>
                </a:cubicBezTo>
                <a:close/>
              </a:path>
            </a:pathLst>
          </a:custGeom>
          <a:solidFill>
            <a:srgbClr val="F3D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4" name="Freeform 173"/>
          <p:cNvSpPr>
            <a:spLocks/>
          </p:cNvSpPr>
          <p:nvPr/>
        </p:nvSpPr>
        <p:spPr bwMode="auto">
          <a:xfrm>
            <a:off x="9188450" y="2674938"/>
            <a:ext cx="168275" cy="168275"/>
          </a:xfrm>
          <a:custGeom>
            <a:avLst/>
            <a:gdLst>
              <a:gd name="T0" fmla="*/ 80 w 87"/>
              <a:gd name="T1" fmla="*/ 56 h 87"/>
              <a:gd name="T2" fmla="*/ 30 w 87"/>
              <a:gd name="T3" fmla="*/ 80 h 87"/>
              <a:gd name="T4" fmla="*/ 7 w 87"/>
              <a:gd name="T5" fmla="*/ 30 h 87"/>
              <a:gd name="T6" fmla="*/ 56 w 87"/>
              <a:gd name="T7" fmla="*/ 7 h 87"/>
              <a:gd name="T8" fmla="*/ 80 w 87"/>
              <a:gd name="T9" fmla="*/ 5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" h="87">
                <a:moveTo>
                  <a:pt x="80" y="56"/>
                </a:moveTo>
                <a:cubicBezTo>
                  <a:pt x="73" y="76"/>
                  <a:pt x="51" y="87"/>
                  <a:pt x="30" y="80"/>
                </a:cubicBezTo>
                <a:cubicBezTo>
                  <a:pt x="10" y="73"/>
                  <a:pt x="0" y="50"/>
                  <a:pt x="7" y="30"/>
                </a:cubicBezTo>
                <a:cubicBezTo>
                  <a:pt x="14" y="10"/>
                  <a:pt x="36" y="0"/>
                  <a:pt x="56" y="7"/>
                </a:cubicBezTo>
                <a:cubicBezTo>
                  <a:pt x="77" y="14"/>
                  <a:pt x="87" y="36"/>
                  <a:pt x="80" y="56"/>
                </a:cubicBezTo>
                <a:close/>
              </a:path>
            </a:pathLst>
          </a:custGeom>
          <a:solidFill>
            <a:srgbClr val="F3D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5" name="Freeform 174"/>
          <p:cNvSpPr>
            <a:spLocks/>
          </p:cNvSpPr>
          <p:nvPr/>
        </p:nvSpPr>
        <p:spPr bwMode="auto">
          <a:xfrm>
            <a:off x="9572625" y="2801938"/>
            <a:ext cx="169862" cy="169863"/>
          </a:xfrm>
          <a:custGeom>
            <a:avLst/>
            <a:gdLst>
              <a:gd name="T0" fmla="*/ 80 w 87"/>
              <a:gd name="T1" fmla="*/ 56 h 87"/>
              <a:gd name="T2" fmla="*/ 30 w 87"/>
              <a:gd name="T3" fmla="*/ 80 h 87"/>
              <a:gd name="T4" fmla="*/ 7 w 87"/>
              <a:gd name="T5" fmla="*/ 30 h 87"/>
              <a:gd name="T6" fmla="*/ 56 w 87"/>
              <a:gd name="T7" fmla="*/ 7 h 87"/>
              <a:gd name="T8" fmla="*/ 80 w 87"/>
              <a:gd name="T9" fmla="*/ 5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" h="87">
                <a:moveTo>
                  <a:pt x="80" y="56"/>
                </a:moveTo>
                <a:cubicBezTo>
                  <a:pt x="72" y="77"/>
                  <a:pt x="50" y="87"/>
                  <a:pt x="30" y="80"/>
                </a:cubicBezTo>
                <a:cubicBezTo>
                  <a:pt x="10" y="73"/>
                  <a:pt x="0" y="51"/>
                  <a:pt x="7" y="30"/>
                </a:cubicBezTo>
                <a:cubicBezTo>
                  <a:pt x="14" y="10"/>
                  <a:pt x="36" y="0"/>
                  <a:pt x="56" y="7"/>
                </a:cubicBezTo>
                <a:cubicBezTo>
                  <a:pt x="76" y="14"/>
                  <a:pt x="87" y="36"/>
                  <a:pt x="80" y="56"/>
                </a:cubicBezTo>
                <a:close/>
              </a:path>
            </a:pathLst>
          </a:custGeom>
          <a:solidFill>
            <a:srgbClr val="F3D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6" name="Freeform 175"/>
          <p:cNvSpPr>
            <a:spLocks/>
          </p:cNvSpPr>
          <p:nvPr/>
        </p:nvSpPr>
        <p:spPr bwMode="auto">
          <a:xfrm>
            <a:off x="9912350" y="2982913"/>
            <a:ext cx="169862" cy="169863"/>
          </a:xfrm>
          <a:custGeom>
            <a:avLst/>
            <a:gdLst>
              <a:gd name="T0" fmla="*/ 80 w 87"/>
              <a:gd name="T1" fmla="*/ 56 h 87"/>
              <a:gd name="T2" fmla="*/ 31 w 87"/>
              <a:gd name="T3" fmla="*/ 80 h 87"/>
              <a:gd name="T4" fmla="*/ 7 w 87"/>
              <a:gd name="T5" fmla="*/ 30 h 87"/>
              <a:gd name="T6" fmla="*/ 57 w 87"/>
              <a:gd name="T7" fmla="*/ 7 h 87"/>
              <a:gd name="T8" fmla="*/ 80 w 87"/>
              <a:gd name="T9" fmla="*/ 5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" h="87">
                <a:moveTo>
                  <a:pt x="80" y="56"/>
                </a:moveTo>
                <a:cubicBezTo>
                  <a:pt x="73" y="77"/>
                  <a:pt x="51" y="87"/>
                  <a:pt x="31" y="80"/>
                </a:cubicBezTo>
                <a:cubicBezTo>
                  <a:pt x="11" y="73"/>
                  <a:pt x="0" y="51"/>
                  <a:pt x="7" y="30"/>
                </a:cubicBezTo>
                <a:cubicBezTo>
                  <a:pt x="14" y="10"/>
                  <a:pt x="37" y="0"/>
                  <a:pt x="57" y="7"/>
                </a:cubicBezTo>
                <a:cubicBezTo>
                  <a:pt x="77" y="14"/>
                  <a:pt x="87" y="36"/>
                  <a:pt x="80" y="56"/>
                </a:cubicBezTo>
                <a:close/>
              </a:path>
            </a:pathLst>
          </a:custGeom>
          <a:solidFill>
            <a:srgbClr val="F3D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7" name="Freeform 176"/>
          <p:cNvSpPr>
            <a:spLocks/>
          </p:cNvSpPr>
          <p:nvPr/>
        </p:nvSpPr>
        <p:spPr bwMode="auto">
          <a:xfrm>
            <a:off x="10304463" y="2516188"/>
            <a:ext cx="171450" cy="169863"/>
          </a:xfrm>
          <a:custGeom>
            <a:avLst/>
            <a:gdLst>
              <a:gd name="T0" fmla="*/ 80 w 88"/>
              <a:gd name="T1" fmla="*/ 57 h 87"/>
              <a:gd name="T2" fmla="*/ 31 w 88"/>
              <a:gd name="T3" fmla="*/ 80 h 87"/>
              <a:gd name="T4" fmla="*/ 8 w 88"/>
              <a:gd name="T5" fmla="*/ 31 h 87"/>
              <a:gd name="T6" fmla="*/ 57 w 88"/>
              <a:gd name="T7" fmla="*/ 7 h 87"/>
              <a:gd name="T8" fmla="*/ 80 w 88"/>
              <a:gd name="T9" fmla="*/ 5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" h="87">
                <a:moveTo>
                  <a:pt x="80" y="57"/>
                </a:moveTo>
                <a:cubicBezTo>
                  <a:pt x="73" y="77"/>
                  <a:pt x="51" y="87"/>
                  <a:pt x="31" y="80"/>
                </a:cubicBezTo>
                <a:cubicBezTo>
                  <a:pt x="11" y="73"/>
                  <a:pt x="0" y="51"/>
                  <a:pt x="8" y="31"/>
                </a:cubicBezTo>
                <a:cubicBezTo>
                  <a:pt x="15" y="11"/>
                  <a:pt x="37" y="0"/>
                  <a:pt x="57" y="7"/>
                </a:cubicBezTo>
                <a:cubicBezTo>
                  <a:pt x="77" y="15"/>
                  <a:pt x="88" y="37"/>
                  <a:pt x="80" y="57"/>
                </a:cubicBezTo>
                <a:close/>
              </a:path>
            </a:pathLst>
          </a:custGeom>
          <a:solidFill>
            <a:srgbClr val="F3D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8" name="Freeform 177"/>
          <p:cNvSpPr>
            <a:spLocks/>
          </p:cNvSpPr>
          <p:nvPr/>
        </p:nvSpPr>
        <p:spPr bwMode="auto">
          <a:xfrm>
            <a:off x="10288588" y="2906713"/>
            <a:ext cx="160337" cy="160338"/>
          </a:xfrm>
          <a:custGeom>
            <a:avLst/>
            <a:gdLst>
              <a:gd name="T0" fmla="*/ 75 w 82"/>
              <a:gd name="T1" fmla="*/ 53 h 82"/>
              <a:gd name="T2" fmla="*/ 29 w 82"/>
              <a:gd name="T3" fmla="*/ 75 h 82"/>
              <a:gd name="T4" fmla="*/ 7 w 82"/>
              <a:gd name="T5" fmla="*/ 29 h 82"/>
              <a:gd name="T6" fmla="*/ 53 w 82"/>
              <a:gd name="T7" fmla="*/ 7 h 82"/>
              <a:gd name="T8" fmla="*/ 75 w 82"/>
              <a:gd name="T9" fmla="*/ 53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82">
                <a:moveTo>
                  <a:pt x="75" y="53"/>
                </a:moveTo>
                <a:cubicBezTo>
                  <a:pt x="69" y="72"/>
                  <a:pt x="48" y="82"/>
                  <a:pt x="29" y="75"/>
                </a:cubicBezTo>
                <a:cubicBezTo>
                  <a:pt x="10" y="68"/>
                  <a:pt x="0" y="48"/>
                  <a:pt x="7" y="29"/>
                </a:cubicBezTo>
                <a:cubicBezTo>
                  <a:pt x="14" y="10"/>
                  <a:pt x="34" y="0"/>
                  <a:pt x="53" y="7"/>
                </a:cubicBezTo>
                <a:cubicBezTo>
                  <a:pt x="72" y="13"/>
                  <a:pt x="82" y="34"/>
                  <a:pt x="75" y="53"/>
                </a:cubicBezTo>
                <a:close/>
              </a:path>
            </a:pathLst>
          </a:custGeom>
          <a:solidFill>
            <a:srgbClr val="F3D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9" name="Freeform 178"/>
          <p:cNvSpPr>
            <a:spLocks/>
          </p:cNvSpPr>
          <p:nvPr/>
        </p:nvSpPr>
        <p:spPr bwMode="auto">
          <a:xfrm>
            <a:off x="10491788" y="3024188"/>
            <a:ext cx="168275" cy="168275"/>
          </a:xfrm>
          <a:custGeom>
            <a:avLst/>
            <a:gdLst>
              <a:gd name="T0" fmla="*/ 80 w 87"/>
              <a:gd name="T1" fmla="*/ 56 h 87"/>
              <a:gd name="T2" fmla="*/ 31 w 87"/>
              <a:gd name="T3" fmla="*/ 80 h 87"/>
              <a:gd name="T4" fmla="*/ 7 w 87"/>
              <a:gd name="T5" fmla="*/ 30 h 87"/>
              <a:gd name="T6" fmla="*/ 57 w 87"/>
              <a:gd name="T7" fmla="*/ 7 h 87"/>
              <a:gd name="T8" fmla="*/ 80 w 87"/>
              <a:gd name="T9" fmla="*/ 5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" h="87">
                <a:moveTo>
                  <a:pt x="80" y="56"/>
                </a:moveTo>
                <a:cubicBezTo>
                  <a:pt x="73" y="76"/>
                  <a:pt x="51" y="87"/>
                  <a:pt x="31" y="80"/>
                </a:cubicBezTo>
                <a:cubicBezTo>
                  <a:pt x="11" y="72"/>
                  <a:pt x="0" y="50"/>
                  <a:pt x="7" y="30"/>
                </a:cubicBezTo>
                <a:cubicBezTo>
                  <a:pt x="15" y="10"/>
                  <a:pt x="37" y="0"/>
                  <a:pt x="57" y="7"/>
                </a:cubicBezTo>
                <a:cubicBezTo>
                  <a:pt x="77" y="14"/>
                  <a:pt x="87" y="36"/>
                  <a:pt x="80" y="56"/>
                </a:cubicBezTo>
                <a:close/>
              </a:path>
            </a:pathLst>
          </a:custGeom>
          <a:solidFill>
            <a:srgbClr val="F3D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0" name="Freeform 179"/>
          <p:cNvSpPr>
            <a:spLocks/>
          </p:cNvSpPr>
          <p:nvPr/>
        </p:nvSpPr>
        <p:spPr bwMode="auto">
          <a:xfrm>
            <a:off x="9586913" y="3633788"/>
            <a:ext cx="168275" cy="171450"/>
          </a:xfrm>
          <a:custGeom>
            <a:avLst/>
            <a:gdLst>
              <a:gd name="T0" fmla="*/ 80 w 87"/>
              <a:gd name="T1" fmla="*/ 57 h 88"/>
              <a:gd name="T2" fmla="*/ 30 w 87"/>
              <a:gd name="T3" fmla="*/ 80 h 88"/>
              <a:gd name="T4" fmla="*/ 7 w 87"/>
              <a:gd name="T5" fmla="*/ 31 h 88"/>
              <a:gd name="T6" fmla="*/ 56 w 87"/>
              <a:gd name="T7" fmla="*/ 8 h 88"/>
              <a:gd name="T8" fmla="*/ 80 w 87"/>
              <a:gd name="T9" fmla="*/ 57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" h="88">
                <a:moveTo>
                  <a:pt x="80" y="57"/>
                </a:moveTo>
                <a:cubicBezTo>
                  <a:pt x="73" y="77"/>
                  <a:pt x="50" y="88"/>
                  <a:pt x="30" y="80"/>
                </a:cubicBezTo>
                <a:cubicBezTo>
                  <a:pt x="10" y="73"/>
                  <a:pt x="0" y="51"/>
                  <a:pt x="7" y="31"/>
                </a:cubicBezTo>
                <a:cubicBezTo>
                  <a:pt x="14" y="11"/>
                  <a:pt x="36" y="0"/>
                  <a:pt x="56" y="8"/>
                </a:cubicBezTo>
                <a:cubicBezTo>
                  <a:pt x="76" y="15"/>
                  <a:pt x="87" y="37"/>
                  <a:pt x="80" y="57"/>
                </a:cubicBezTo>
                <a:close/>
              </a:path>
            </a:pathLst>
          </a:custGeom>
          <a:solidFill>
            <a:srgbClr val="F3D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1" name="Freeform 180"/>
          <p:cNvSpPr>
            <a:spLocks/>
          </p:cNvSpPr>
          <p:nvPr/>
        </p:nvSpPr>
        <p:spPr bwMode="auto">
          <a:xfrm>
            <a:off x="10028238" y="3757613"/>
            <a:ext cx="169862" cy="169863"/>
          </a:xfrm>
          <a:custGeom>
            <a:avLst/>
            <a:gdLst>
              <a:gd name="T0" fmla="*/ 80 w 87"/>
              <a:gd name="T1" fmla="*/ 56 h 87"/>
              <a:gd name="T2" fmla="*/ 31 w 87"/>
              <a:gd name="T3" fmla="*/ 80 h 87"/>
              <a:gd name="T4" fmla="*/ 7 w 87"/>
              <a:gd name="T5" fmla="*/ 30 h 87"/>
              <a:gd name="T6" fmla="*/ 57 w 87"/>
              <a:gd name="T7" fmla="*/ 7 h 87"/>
              <a:gd name="T8" fmla="*/ 80 w 87"/>
              <a:gd name="T9" fmla="*/ 5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" h="87">
                <a:moveTo>
                  <a:pt x="80" y="56"/>
                </a:moveTo>
                <a:cubicBezTo>
                  <a:pt x="73" y="76"/>
                  <a:pt x="51" y="87"/>
                  <a:pt x="31" y="80"/>
                </a:cubicBezTo>
                <a:cubicBezTo>
                  <a:pt x="10" y="72"/>
                  <a:pt x="0" y="50"/>
                  <a:pt x="7" y="30"/>
                </a:cubicBezTo>
                <a:cubicBezTo>
                  <a:pt x="14" y="10"/>
                  <a:pt x="36" y="0"/>
                  <a:pt x="57" y="7"/>
                </a:cubicBezTo>
                <a:cubicBezTo>
                  <a:pt x="77" y="14"/>
                  <a:pt x="87" y="36"/>
                  <a:pt x="80" y="56"/>
                </a:cubicBezTo>
                <a:close/>
              </a:path>
            </a:pathLst>
          </a:custGeom>
          <a:solidFill>
            <a:srgbClr val="F3D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2" name="Freeform 181"/>
          <p:cNvSpPr>
            <a:spLocks/>
          </p:cNvSpPr>
          <p:nvPr/>
        </p:nvSpPr>
        <p:spPr bwMode="auto">
          <a:xfrm>
            <a:off x="10379075" y="3648075"/>
            <a:ext cx="168275" cy="168275"/>
          </a:xfrm>
          <a:custGeom>
            <a:avLst/>
            <a:gdLst>
              <a:gd name="T0" fmla="*/ 80 w 87"/>
              <a:gd name="T1" fmla="*/ 56 h 87"/>
              <a:gd name="T2" fmla="*/ 31 w 87"/>
              <a:gd name="T3" fmla="*/ 80 h 87"/>
              <a:gd name="T4" fmla="*/ 7 w 87"/>
              <a:gd name="T5" fmla="*/ 30 h 87"/>
              <a:gd name="T6" fmla="*/ 57 w 87"/>
              <a:gd name="T7" fmla="*/ 7 h 87"/>
              <a:gd name="T8" fmla="*/ 80 w 87"/>
              <a:gd name="T9" fmla="*/ 5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" h="87">
                <a:moveTo>
                  <a:pt x="80" y="56"/>
                </a:moveTo>
                <a:cubicBezTo>
                  <a:pt x="73" y="76"/>
                  <a:pt x="51" y="87"/>
                  <a:pt x="31" y="80"/>
                </a:cubicBezTo>
                <a:cubicBezTo>
                  <a:pt x="10" y="72"/>
                  <a:pt x="0" y="50"/>
                  <a:pt x="7" y="30"/>
                </a:cubicBezTo>
                <a:cubicBezTo>
                  <a:pt x="14" y="10"/>
                  <a:pt x="36" y="0"/>
                  <a:pt x="57" y="7"/>
                </a:cubicBezTo>
                <a:cubicBezTo>
                  <a:pt x="77" y="14"/>
                  <a:pt x="87" y="36"/>
                  <a:pt x="80" y="56"/>
                </a:cubicBezTo>
                <a:close/>
              </a:path>
            </a:pathLst>
          </a:custGeom>
          <a:solidFill>
            <a:srgbClr val="F3D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3" name="Freeform 182"/>
          <p:cNvSpPr>
            <a:spLocks/>
          </p:cNvSpPr>
          <p:nvPr/>
        </p:nvSpPr>
        <p:spPr bwMode="auto">
          <a:xfrm>
            <a:off x="10558463" y="3790950"/>
            <a:ext cx="171450" cy="169863"/>
          </a:xfrm>
          <a:custGeom>
            <a:avLst/>
            <a:gdLst>
              <a:gd name="T0" fmla="*/ 80 w 88"/>
              <a:gd name="T1" fmla="*/ 57 h 87"/>
              <a:gd name="T2" fmla="*/ 31 w 88"/>
              <a:gd name="T3" fmla="*/ 80 h 87"/>
              <a:gd name="T4" fmla="*/ 8 w 88"/>
              <a:gd name="T5" fmla="*/ 31 h 87"/>
              <a:gd name="T6" fmla="*/ 57 w 88"/>
              <a:gd name="T7" fmla="*/ 7 h 87"/>
              <a:gd name="T8" fmla="*/ 80 w 88"/>
              <a:gd name="T9" fmla="*/ 5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" h="87">
                <a:moveTo>
                  <a:pt x="80" y="57"/>
                </a:moveTo>
                <a:cubicBezTo>
                  <a:pt x="73" y="77"/>
                  <a:pt x="51" y="87"/>
                  <a:pt x="31" y="80"/>
                </a:cubicBezTo>
                <a:cubicBezTo>
                  <a:pt x="11" y="73"/>
                  <a:pt x="0" y="51"/>
                  <a:pt x="8" y="31"/>
                </a:cubicBezTo>
                <a:cubicBezTo>
                  <a:pt x="15" y="10"/>
                  <a:pt x="37" y="0"/>
                  <a:pt x="57" y="7"/>
                </a:cubicBezTo>
                <a:cubicBezTo>
                  <a:pt x="77" y="14"/>
                  <a:pt x="88" y="36"/>
                  <a:pt x="80" y="57"/>
                </a:cubicBezTo>
                <a:close/>
              </a:path>
            </a:pathLst>
          </a:custGeom>
          <a:solidFill>
            <a:srgbClr val="F3D6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4" name="Freeform 183"/>
          <p:cNvSpPr>
            <a:spLocks/>
          </p:cNvSpPr>
          <p:nvPr/>
        </p:nvSpPr>
        <p:spPr bwMode="auto">
          <a:xfrm>
            <a:off x="9906000" y="2192338"/>
            <a:ext cx="42862" cy="95250"/>
          </a:xfrm>
          <a:custGeom>
            <a:avLst/>
            <a:gdLst>
              <a:gd name="T0" fmla="*/ 0 w 22"/>
              <a:gd name="T1" fmla="*/ 0 h 49"/>
              <a:gd name="T2" fmla="*/ 22 w 22"/>
              <a:gd name="T3" fmla="*/ 49 h 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" h="49">
                <a:moveTo>
                  <a:pt x="0" y="0"/>
                </a:moveTo>
                <a:cubicBezTo>
                  <a:pt x="0" y="0"/>
                  <a:pt x="2" y="25"/>
                  <a:pt x="22" y="49"/>
                </a:cubicBezTo>
              </a:path>
            </a:pathLst>
          </a:custGeom>
          <a:solidFill>
            <a:srgbClr val="F7EAE1"/>
          </a:solidFill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5" name="Freeform 184"/>
          <p:cNvSpPr>
            <a:spLocks/>
          </p:cNvSpPr>
          <p:nvPr/>
        </p:nvSpPr>
        <p:spPr bwMode="auto">
          <a:xfrm>
            <a:off x="9906000" y="2192338"/>
            <a:ext cx="42862" cy="95250"/>
          </a:xfrm>
          <a:custGeom>
            <a:avLst/>
            <a:gdLst>
              <a:gd name="T0" fmla="*/ 0 w 22"/>
              <a:gd name="T1" fmla="*/ 0 h 49"/>
              <a:gd name="T2" fmla="*/ 22 w 22"/>
              <a:gd name="T3" fmla="*/ 49 h 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" h="49">
                <a:moveTo>
                  <a:pt x="0" y="0"/>
                </a:moveTo>
                <a:cubicBezTo>
                  <a:pt x="0" y="0"/>
                  <a:pt x="2" y="25"/>
                  <a:pt x="22" y="49"/>
                </a:cubicBezTo>
              </a:path>
            </a:pathLst>
          </a:custGeom>
          <a:noFill/>
          <a:ln w="7938" cap="flat">
            <a:solidFill>
              <a:srgbClr val="4F413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8" name="任意多边形 187"/>
          <p:cNvSpPr>
            <a:spLocks/>
          </p:cNvSpPr>
          <p:nvPr/>
        </p:nvSpPr>
        <p:spPr bwMode="auto">
          <a:xfrm rot="20171538">
            <a:off x="7557348" y="5020944"/>
            <a:ext cx="1278454" cy="1637275"/>
          </a:xfrm>
          <a:custGeom>
            <a:avLst/>
            <a:gdLst>
              <a:gd name="connsiteX0" fmla="*/ 140139 w 1592275"/>
              <a:gd name="connsiteY0" fmla="*/ 780799 h 2039176"/>
              <a:gd name="connsiteX1" fmla="*/ 143509 w 1592275"/>
              <a:gd name="connsiteY1" fmla="*/ 785030 h 2039176"/>
              <a:gd name="connsiteX2" fmla="*/ 146384 w 1592275"/>
              <a:gd name="connsiteY2" fmla="*/ 785599 h 2039176"/>
              <a:gd name="connsiteX3" fmla="*/ 245230 w 1592275"/>
              <a:gd name="connsiteY3" fmla="*/ 731230 h 2039176"/>
              <a:gd name="connsiteX4" fmla="*/ 239574 w 1592275"/>
              <a:gd name="connsiteY4" fmla="*/ 732791 h 2039176"/>
              <a:gd name="connsiteX5" fmla="*/ 224467 w 1592275"/>
              <a:gd name="connsiteY5" fmla="*/ 758579 h 2039176"/>
              <a:gd name="connsiteX6" fmla="*/ 205301 w 1592275"/>
              <a:gd name="connsiteY6" fmla="*/ 787375 h 2039176"/>
              <a:gd name="connsiteX7" fmla="*/ 232941 w 1592275"/>
              <a:gd name="connsiteY7" fmla="*/ 787769 h 2039176"/>
              <a:gd name="connsiteX8" fmla="*/ 252973 w 1592275"/>
              <a:gd name="connsiteY8" fmla="*/ 786942 h 2039176"/>
              <a:gd name="connsiteX9" fmla="*/ 251981 w 1592275"/>
              <a:gd name="connsiteY9" fmla="*/ 781515 h 2039176"/>
              <a:gd name="connsiteX10" fmla="*/ 247764 w 1592275"/>
              <a:gd name="connsiteY10" fmla="*/ 750812 h 2039176"/>
              <a:gd name="connsiteX11" fmla="*/ 245230 w 1592275"/>
              <a:gd name="connsiteY11" fmla="*/ 731230 h 2039176"/>
              <a:gd name="connsiteX12" fmla="*/ 857070 w 1592275"/>
              <a:gd name="connsiteY12" fmla="*/ 669860 h 2039176"/>
              <a:gd name="connsiteX13" fmla="*/ 845489 w 1592275"/>
              <a:gd name="connsiteY13" fmla="*/ 676058 h 2039176"/>
              <a:gd name="connsiteX14" fmla="*/ 828431 w 1592275"/>
              <a:gd name="connsiteY14" fmla="*/ 687965 h 2039176"/>
              <a:gd name="connsiteX15" fmla="*/ 845818 w 1592275"/>
              <a:gd name="connsiteY15" fmla="*/ 677216 h 2039176"/>
              <a:gd name="connsiteX16" fmla="*/ 470153 w 1592275"/>
              <a:gd name="connsiteY16" fmla="*/ 511 h 2039176"/>
              <a:gd name="connsiteX17" fmla="*/ 681434 w 1592275"/>
              <a:gd name="connsiteY17" fmla="*/ 25807 h 2039176"/>
              <a:gd name="connsiteX18" fmla="*/ 745400 w 1592275"/>
              <a:gd name="connsiteY18" fmla="*/ 230115 h 2039176"/>
              <a:gd name="connsiteX19" fmla="*/ 768660 w 1592275"/>
              <a:gd name="connsiteY19" fmla="*/ 292380 h 2039176"/>
              <a:gd name="connsiteX20" fmla="*/ 716325 w 1592275"/>
              <a:gd name="connsiteY20" fmla="*/ 288488 h 2039176"/>
              <a:gd name="connsiteX21" fmla="*/ 689188 w 1592275"/>
              <a:gd name="connsiteY21" fmla="*/ 319621 h 2039176"/>
              <a:gd name="connsiteX22" fmla="*/ 688878 w 1592275"/>
              <a:gd name="connsiteY22" fmla="*/ 320207 h 2039176"/>
              <a:gd name="connsiteX23" fmla="*/ 718081 w 1592275"/>
              <a:gd name="connsiteY23" fmla="*/ 320972 h 2039176"/>
              <a:gd name="connsiteX24" fmla="*/ 760308 w 1592275"/>
              <a:gd name="connsiteY24" fmla="*/ 354709 h 2039176"/>
              <a:gd name="connsiteX25" fmla="*/ 810785 w 1592275"/>
              <a:gd name="connsiteY25" fmla="*/ 556644 h 2039176"/>
              <a:gd name="connsiteX26" fmla="*/ 905917 w 1592275"/>
              <a:gd name="connsiteY26" fmla="*/ 655670 h 2039176"/>
              <a:gd name="connsiteX27" fmla="*/ 880526 w 1592275"/>
              <a:gd name="connsiteY27" fmla="*/ 657308 h 2039176"/>
              <a:gd name="connsiteX28" fmla="*/ 874075 w 1592275"/>
              <a:gd name="connsiteY28" fmla="*/ 660760 h 2039176"/>
              <a:gd name="connsiteX29" fmla="*/ 875973 w 1592275"/>
              <a:gd name="connsiteY29" fmla="*/ 659984 h 2039176"/>
              <a:gd name="connsiteX30" fmla="*/ 963519 w 1592275"/>
              <a:gd name="connsiteY30" fmla="*/ 846390 h 2039176"/>
              <a:gd name="connsiteX31" fmla="*/ 915855 w 1592275"/>
              <a:gd name="connsiteY31" fmla="*/ 874545 h 2039176"/>
              <a:gd name="connsiteX32" fmla="*/ 895057 w 1592275"/>
              <a:gd name="connsiteY32" fmla="*/ 868710 h 2039176"/>
              <a:gd name="connsiteX33" fmla="*/ 903884 w 1592275"/>
              <a:gd name="connsiteY33" fmla="*/ 881694 h 2039176"/>
              <a:gd name="connsiteX34" fmla="*/ 1055408 w 1592275"/>
              <a:gd name="connsiteY34" fmla="*/ 983814 h 2039176"/>
              <a:gd name="connsiteX35" fmla="*/ 1123662 w 1592275"/>
              <a:gd name="connsiteY35" fmla="*/ 1057811 h 2039176"/>
              <a:gd name="connsiteX36" fmla="*/ 1118052 w 1592275"/>
              <a:gd name="connsiteY36" fmla="*/ 1063734 h 2039176"/>
              <a:gd name="connsiteX37" fmla="*/ 1125669 w 1592275"/>
              <a:gd name="connsiteY37" fmla="*/ 1067417 h 2039176"/>
              <a:gd name="connsiteX38" fmla="*/ 1487040 w 1592275"/>
              <a:gd name="connsiteY38" fmla="*/ 1290750 h 2039176"/>
              <a:gd name="connsiteX39" fmla="*/ 1576322 w 1592275"/>
              <a:gd name="connsiteY39" fmla="*/ 1517905 h 2039176"/>
              <a:gd name="connsiteX40" fmla="*/ 1395587 w 1592275"/>
              <a:gd name="connsiteY40" fmla="*/ 1740316 h 2039176"/>
              <a:gd name="connsiteX41" fmla="*/ 1310322 w 1592275"/>
              <a:gd name="connsiteY41" fmla="*/ 1845242 h 2039176"/>
              <a:gd name="connsiteX42" fmla="*/ 1320046 w 1592275"/>
              <a:gd name="connsiteY42" fmla="*/ 1854877 h 2039176"/>
              <a:gd name="connsiteX43" fmla="*/ 1328162 w 1592275"/>
              <a:gd name="connsiteY43" fmla="*/ 1864625 h 2039176"/>
              <a:gd name="connsiteX44" fmla="*/ 1434765 w 1592275"/>
              <a:gd name="connsiteY44" fmla="*/ 1959562 h 2039176"/>
              <a:gd name="connsiteX45" fmla="*/ 1490973 w 1592275"/>
              <a:gd name="connsiteY45" fmla="*/ 1959562 h 2039176"/>
              <a:gd name="connsiteX46" fmla="*/ 1417321 w 1592275"/>
              <a:gd name="connsiteY46" fmla="*/ 2039000 h 2039176"/>
              <a:gd name="connsiteX47" fmla="*/ 1215745 w 1592275"/>
              <a:gd name="connsiteY47" fmla="*/ 1907250 h 2039176"/>
              <a:gd name="connsiteX48" fmla="*/ 1232099 w 1592275"/>
              <a:gd name="connsiteY48" fmla="*/ 1820062 h 2039176"/>
              <a:gd name="connsiteX49" fmla="*/ 1234225 w 1592275"/>
              <a:gd name="connsiteY49" fmla="*/ 1819364 h 2039176"/>
              <a:gd name="connsiteX50" fmla="*/ 1235026 w 1592275"/>
              <a:gd name="connsiteY50" fmla="*/ 1817501 h 2039176"/>
              <a:gd name="connsiteX51" fmla="*/ 1376409 w 1592275"/>
              <a:gd name="connsiteY51" fmla="*/ 1488782 h 2039176"/>
              <a:gd name="connsiteX52" fmla="*/ 1021224 w 1592275"/>
              <a:gd name="connsiteY52" fmla="*/ 1331521 h 2039176"/>
              <a:gd name="connsiteX53" fmla="*/ 928061 w 1592275"/>
              <a:gd name="connsiteY53" fmla="*/ 1335404 h 2039176"/>
              <a:gd name="connsiteX54" fmla="*/ 772934 w 1592275"/>
              <a:gd name="connsiteY54" fmla="*/ 1757736 h 2039176"/>
              <a:gd name="connsiteX55" fmla="*/ 746833 w 1592275"/>
              <a:gd name="connsiteY55" fmla="*/ 1828795 h 2039176"/>
              <a:gd name="connsiteX56" fmla="*/ 747670 w 1592275"/>
              <a:gd name="connsiteY56" fmla="*/ 1829695 h 2039176"/>
              <a:gd name="connsiteX57" fmla="*/ 623493 w 1592275"/>
              <a:gd name="connsiteY57" fmla="*/ 2009544 h 2039176"/>
              <a:gd name="connsiteX58" fmla="*/ 530359 w 1592275"/>
              <a:gd name="connsiteY58" fmla="*/ 1957330 h 2039176"/>
              <a:gd name="connsiteX59" fmla="*/ 606030 w 1592275"/>
              <a:gd name="connsiteY59" fmla="*/ 1885777 h 2039176"/>
              <a:gd name="connsiteX60" fmla="*/ 676699 w 1592275"/>
              <a:gd name="connsiteY60" fmla="*/ 1805552 h 2039176"/>
              <a:gd name="connsiteX61" fmla="*/ 687332 w 1592275"/>
              <a:gd name="connsiteY61" fmla="*/ 1800773 h 2039176"/>
              <a:gd name="connsiteX62" fmla="*/ 687267 w 1592275"/>
              <a:gd name="connsiteY62" fmla="*/ 1797959 h 2039176"/>
              <a:gd name="connsiteX63" fmla="*/ 679588 w 1592275"/>
              <a:gd name="connsiteY63" fmla="*/ 1461233 h 2039176"/>
              <a:gd name="connsiteX64" fmla="*/ 679468 w 1592275"/>
              <a:gd name="connsiteY64" fmla="*/ 1456004 h 2039176"/>
              <a:gd name="connsiteX65" fmla="*/ 658975 w 1592275"/>
              <a:gd name="connsiteY65" fmla="*/ 1278267 h 2039176"/>
              <a:gd name="connsiteX66" fmla="*/ 614272 w 1592275"/>
              <a:gd name="connsiteY66" fmla="*/ 1239816 h 2039176"/>
              <a:gd name="connsiteX67" fmla="*/ 581237 w 1592275"/>
              <a:gd name="connsiteY67" fmla="*/ 1187414 h 2039176"/>
              <a:gd name="connsiteX68" fmla="*/ 557669 w 1592275"/>
              <a:gd name="connsiteY68" fmla="*/ 1204681 h 2039176"/>
              <a:gd name="connsiteX69" fmla="*/ 490446 w 1592275"/>
              <a:gd name="connsiteY69" fmla="*/ 1177983 h 2039176"/>
              <a:gd name="connsiteX70" fmla="*/ 342895 w 1592275"/>
              <a:gd name="connsiteY70" fmla="*/ 985756 h 2039176"/>
              <a:gd name="connsiteX71" fmla="*/ 296088 w 1592275"/>
              <a:gd name="connsiteY71" fmla="*/ 931025 h 2039176"/>
              <a:gd name="connsiteX72" fmla="*/ 279771 w 1592275"/>
              <a:gd name="connsiteY72" fmla="*/ 886940 h 2039176"/>
              <a:gd name="connsiteX73" fmla="*/ 233573 w 1592275"/>
              <a:gd name="connsiteY73" fmla="*/ 894337 h 2039176"/>
              <a:gd name="connsiteX74" fmla="*/ 163140 w 1592275"/>
              <a:gd name="connsiteY74" fmla="*/ 902683 h 2039176"/>
              <a:gd name="connsiteX75" fmla="*/ 5866 w 1592275"/>
              <a:gd name="connsiteY75" fmla="*/ 758170 h 2039176"/>
              <a:gd name="connsiteX76" fmla="*/ 6331 w 1592275"/>
              <a:gd name="connsiteY76" fmla="*/ 756577 h 2039176"/>
              <a:gd name="connsiteX77" fmla="*/ 1359 w 1592275"/>
              <a:gd name="connsiteY77" fmla="*/ 757278 h 2039176"/>
              <a:gd name="connsiteX78" fmla="*/ 1200 w 1592275"/>
              <a:gd name="connsiteY78" fmla="*/ 756638 h 2039176"/>
              <a:gd name="connsiteX79" fmla="*/ 92448 w 1592275"/>
              <a:gd name="connsiteY79" fmla="*/ 593536 h 2039176"/>
              <a:gd name="connsiteX80" fmla="*/ 158457 w 1592275"/>
              <a:gd name="connsiteY80" fmla="*/ 370243 h 2039176"/>
              <a:gd name="connsiteX81" fmla="*/ 289505 w 1592275"/>
              <a:gd name="connsiteY81" fmla="*/ 329710 h 2039176"/>
              <a:gd name="connsiteX82" fmla="*/ 322161 w 1592275"/>
              <a:gd name="connsiteY82" fmla="*/ 337192 h 2039176"/>
              <a:gd name="connsiteX83" fmla="*/ 325654 w 1592275"/>
              <a:gd name="connsiteY83" fmla="*/ 335583 h 2039176"/>
              <a:gd name="connsiteX84" fmla="*/ 398433 w 1592275"/>
              <a:gd name="connsiteY84" fmla="*/ 290434 h 2039176"/>
              <a:gd name="connsiteX85" fmla="*/ 367420 w 1592275"/>
              <a:gd name="connsiteY85" fmla="*/ 232061 h 2039176"/>
              <a:gd name="connsiteX86" fmla="*/ 309269 w 1592275"/>
              <a:gd name="connsiteY86" fmla="*/ 284597 h 2039176"/>
              <a:gd name="connsiteX87" fmla="*/ 344159 w 1592275"/>
              <a:gd name="connsiteY87" fmla="*/ 195090 h 2039176"/>
              <a:gd name="connsiteX88" fmla="*/ 282132 w 1592275"/>
              <a:gd name="connsiteY88" fmla="*/ 202873 h 2039176"/>
              <a:gd name="connsiteX89" fmla="*/ 338344 w 1592275"/>
              <a:gd name="connsiteY89" fmla="*/ 130879 h 2039176"/>
              <a:gd name="connsiteX90" fmla="*/ 284070 w 1592275"/>
              <a:gd name="connsiteY90" fmla="*/ 121151 h 2039176"/>
              <a:gd name="connsiteX91" fmla="*/ 470153 w 1592275"/>
              <a:gd name="connsiteY91" fmla="*/ 511 h 2039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1592275" h="2039176">
                <a:moveTo>
                  <a:pt x="140139" y="780799"/>
                </a:moveTo>
                <a:lnTo>
                  <a:pt x="143509" y="785030"/>
                </a:lnTo>
                <a:lnTo>
                  <a:pt x="146384" y="785599"/>
                </a:lnTo>
                <a:close/>
                <a:moveTo>
                  <a:pt x="245230" y="731230"/>
                </a:moveTo>
                <a:cubicBezTo>
                  <a:pt x="243976" y="730027"/>
                  <a:pt x="242167" y="730197"/>
                  <a:pt x="239574" y="732791"/>
                </a:cubicBezTo>
                <a:cubicBezTo>
                  <a:pt x="236116" y="736250"/>
                  <a:pt x="231262" y="744017"/>
                  <a:pt x="224467" y="758579"/>
                </a:cubicBezTo>
                <a:lnTo>
                  <a:pt x="205301" y="787375"/>
                </a:lnTo>
                <a:lnTo>
                  <a:pt x="232941" y="787769"/>
                </a:lnTo>
                <a:lnTo>
                  <a:pt x="252973" y="786942"/>
                </a:lnTo>
                <a:lnTo>
                  <a:pt x="251981" y="781515"/>
                </a:lnTo>
                <a:cubicBezTo>
                  <a:pt x="248978" y="762827"/>
                  <a:pt x="247764" y="750812"/>
                  <a:pt x="247764" y="750812"/>
                </a:cubicBezTo>
                <a:cubicBezTo>
                  <a:pt x="247764" y="750812"/>
                  <a:pt x="248993" y="734839"/>
                  <a:pt x="245230" y="731230"/>
                </a:cubicBezTo>
                <a:close/>
                <a:moveTo>
                  <a:pt x="857070" y="669860"/>
                </a:moveTo>
                <a:lnTo>
                  <a:pt x="845489" y="676058"/>
                </a:lnTo>
                <a:lnTo>
                  <a:pt x="828431" y="687965"/>
                </a:lnTo>
                <a:lnTo>
                  <a:pt x="845818" y="677216"/>
                </a:lnTo>
                <a:close/>
                <a:moveTo>
                  <a:pt x="470153" y="511"/>
                </a:moveTo>
                <a:cubicBezTo>
                  <a:pt x="605838" y="10241"/>
                  <a:pt x="640729" y="-17001"/>
                  <a:pt x="681434" y="25807"/>
                </a:cubicBezTo>
                <a:cubicBezTo>
                  <a:pt x="720201" y="70560"/>
                  <a:pt x="749277" y="169795"/>
                  <a:pt x="745400" y="230115"/>
                </a:cubicBezTo>
                <a:cubicBezTo>
                  <a:pt x="739585" y="290434"/>
                  <a:pt x="768660" y="292380"/>
                  <a:pt x="768660" y="292380"/>
                </a:cubicBezTo>
                <a:cubicBezTo>
                  <a:pt x="716325" y="288488"/>
                  <a:pt x="716325" y="288488"/>
                  <a:pt x="716325" y="288488"/>
                </a:cubicBezTo>
                <a:cubicBezTo>
                  <a:pt x="689188" y="319621"/>
                  <a:pt x="689188" y="319621"/>
                  <a:pt x="689188" y="319621"/>
                </a:cubicBezTo>
                <a:lnTo>
                  <a:pt x="688878" y="320207"/>
                </a:lnTo>
                <a:lnTo>
                  <a:pt x="718081" y="320972"/>
                </a:lnTo>
                <a:cubicBezTo>
                  <a:pt x="741864" y="326069"/>
                  <a:pt x="762249" y="339176"/>
                  <a:pt x="760308" y="354709"/>
                </a:cubicBezTo>
                <a:cubicBezTo>
                  <a:pt x="756425" y="385776"/>
                  <a:pt x="783605" y="535286"/>
                  <a:pt x="810785" y="556644"/>
                </a:cubicBezTo>
                <a:cubicBezTo>
                  <a:pt x="837966" y="576061"/>
                  <a:pt x="925331" y="673145"/>
                  <a:pt x="905917" y="655670"/>
                </a:cubicBezTo>
                <a:cubicBezTo>
                  <a:pt x="900578" y="651787"/>
                  <a:pt x="891356" y="653122"/>
                  <a:pt x="880526" y="657308"/>
                </a:cubicBezTo>
                <a:lnTo>
                  <a:pt x="874075" y="660760"/>
                </a:lnTo>
                <a:lnTo>
                  <a:pt x="875973" y="659984"/>
                </a:lnTo>
                <a:cubicBezTo>
                  <a:pt x="875973" y="659984"/>
                  <a:pt x="982973" y="801730"/>
                  <a:pt x="963519" y="846390"/>
                </a:cubicBezTo>
                <a:cubicBezTo>
                  <a:pt x="953791" y="867749"/>
                  <a:pt x="936282" y="876002"/>
                  <a:pt x="915855" y="874545"/>
                </a:cubicBezTo>
                <a:lnTo>
                  <a:pt x="895057" y="868710"/>
                </a:lnTo>
                <a:lnTo>
                  <a:pt x="903884" y="881694"/>
                </a:lnTo>
                <a:cubicBezTo>
                  <a:pt x="948386" y="927748"/>
                  <a:pt x="1016094" y="959058"/>
                  <a:pt x="1055408" y="983814"/>
                </a:cubicBezTo>
                <a:cubicBezTo>
                  <a:pt x="1096179" y="1007115"/>
                  <a:pt x="1131489" y="1039152"/>
                  <a:pt x="1123662" y="1057811"/>
                </a:cubicBezTo>
                <a:lnTo>
                  <a:pt x="1118052" y="1063734"/>
                </a:lnTo>
                <a:lnTo>
                  <a:pt x="1125669" y="1067417"/>
                </a:lnTo>
                <a:cubicBezTo>
                  <a:pt x="1201364" y="1104730"/>
                  <a:pt x="1367675" y="1191733"/>
                  <a:pt x="1487040" y="1290750"/>
                </a:cubicBezTo>
                <a:cubicBezTo>
                  <a:pt x="1648135" y="1420830"/>
                  <a:pt x="1576322" y="1517905"/>
                  <a:pt x="1576322" y="1517905"/>
                </a:cubicBezTo>
                <a:cubicBezTo>
                  <a:pt x="1576322" y="1517905"/>
                  <a:pt x="1576322" y="1517905"/>
                  <a:pt x="1395587" y="1740316"/>
                </a:cubicBezTo>
                <a:lnTo>
                  <a:pt x="1310322" y="1845242"/>
                </a:lnTo>
                <a:lnTo>
                  <a:pt x="1320046" y="1854877"/>
                </a:lnTo>
                <a:cubicBezTo>
                  <a:pt x="1325134" y="1860629"/>
                  <a:pt x="1328162" y="1864625"/>
                  <a:pt x="1328162" y="1864625"/>
                </a:cubicBezTo>
                <a:cubicBezTo>
                  <a:pt x="1328162" y="1864625"/>
                  <a:pt x="1423135" y="1944062"/>
                  <a:pt x="1434765" y="1959562"/>
                </a:cubicBezTo>
                <a:cubicBezTo>
                  <a:pt x="1446394" y="1977000"/>
                  <a:pt x="1490973" y="1959562"/>
                  <a:pt x="1490973" y="1959562"/>
                </a:cubicBezTo>
                <a:cubicBezTo>
                  <a:pt x="1459962" y="2046750"/>
                  <a:pt x="1417321" y="2039000"/>
                  <a:pt x="1417321" y="2039000"/>
                </a:cubicBezTo>
                <a:cubicBezTo>
                  <a:pt x="1417321" y="2039000"/>
                  <a:pt x="1273892" y="1980875"/>
                  <a:pt x="1215745" y="1907250"/>
                </a:cubicBezTo>
                <a:cubicBezTo>
                  <a:pt x="1172135" y="1852031"/>
                  <a:pt x="1210294" y="1828418"/>
                  <a:pt x="1232099" y="1820062"/>
                </a:cubicBezTo>
                <a:lnTo>
                  <a:pt x="1234225" y="1819364"/>
                </a:lnTo>
                <a:lnTo>
                  <a:pt x="1235026" y="1817501"/>
                </a:lnTo>
                <a:cubicBezTo>
                  <a:pt x="1241759" y="1801848"/>
                  <a:pt x="1268689" y="1739235"/>
                  <a:pt x="1376409" y="1488782"/>
                </a:cubicBezTo>
                <a:cubicBezTo>
                  <a:pt x="1234723" y="1486841"/>
                  <a:pt x="1021224" y="1331521"/>
                  <a:pt x="1021224" y="1331521"/>
                </a:cubicBezTo>
                <a:cubicBezTo>
                  <a:pt x="1021224" y="1331521"/>
                  <a:pt x="1021224" y="1331521"/>
                  <a:pt x="928061" y="1335404"/>
                </a:cubicBezTo>
                <a:cubicBezTo>
                  <a:pt x="928061" y="1335404"/>
                  <a:pt x="928061" y="1335404"/>
                  <a:pt x="772934" y="1757736"/>
                </a:cubicBezTo>
                <a:lnTo>
                  <a:pt x="746833" y="1828795"/>
                </a:lnTo>
                <a:lnTo>
                  <a:pt x="747670" y="1829695"/>
                </a:lnTo>
                <a:cubicBezTo>
                  <a:pt x="767073" y="1932190"/>
                  <a:pt x="693343" y="2005677"/>
                  <a:pt x="623493" y="2009544"/>
                </a:cubicBezTo>
                <a:cubicBezTo>
                  <a:pt x="551702" y="2013412"/>
                  <a:pt x="522598" y="1953462"/>
                  <a:pt x="530359" y="1957330"/>
                </a:cubicBezTo>
                <a:cubicBezTo>
                  <a:pt x="540061" y="1963132"/>
                  <a:pt x="592448" y="1945727"/>
                  <a:pt x="606030" y="1885777"/>
                </a:cubicBezTo>
                <a:cubicBezTo>
                  <a:pt x="616217" y="1840815"/>
                  <a:pt x="656962" y="1815433"/>
                  <a:pt x="676699" y="1805552"/>
                </a:cubicBezTo>
                <a:lnTo>
                  <a:pt x="687332" y="1800773"/>
                </a:lnTo>
                <a:lnTo>
                  <a:pt x="687267" y="1797959"/>
                </a:lnTo>
                <a:cubicBezTo>
                  <a:pt x="686902" y="1781925"/>
                  <a:pt x="685439" y="1717786"/>
                  <a:pt x="679588" y="1461233"/>
                </a:cubicBezTo>
                <a:lnTo>
                  <a:pt x="679468" y="1456004"/>
                </a:lnTo>
                <a:lnTo>
                  <a:pt x="658975" y="1278267"/>
                </a:lnTo>
                <a:lnTo>
                  <a:pt x="614272" y="1239816"/>
                </a:lnTo>
                <a:lnTo>
                  <a:pt x="581237" y="1187414"/>
                </a:lnTo>
                <a:lnTo>
                  <a:pt x="557669" y="1204681"/>
                </a:lnTo>
                <a:cubicBezTo>
                  <a:pt x="527334" y="1218273"/>
                  <a:pt x="498212" y="1213904"/>
                  <a:pt x="490446" y="1177983"/>
                </a:cubicBezTo>
                <a:cubicBezTo>
                  <a:pt x="476856" y="1106141"/>
                  <a:pt x="418612" y="1030415"/>
                  <a:pt x="342895" y="985756"/>
                </a:cubicBezTo>
                <a:cubicBezTo>
                  <a:pt x="323966" y="975077"/>
                  <a:pt x="308556" y="955053"/>
                  <a:pt x="296088" y="931025"/>
                </a:cubicBezTo>
                <a:lnTo>
                  <a:pt x="279771" y="886940"/>
                </a:lnTo>
                <a:lnTo>
                  <a:pt x="233573" y="894337"/>
                </a:lnTo>
                <a:cubicBezTo>
                  <a:pt x="213309" y="897175"/>
                  <a:pt x="190043" y="900005"/>
                  <a:pt x="163140" y="902683"/>
                </a:cubicBezTo>
                <a:cubicBezTo>
                  <a:pt x="-25175" y="921429"/>
                  <a:pt x="-2696" y="791056"/>
                  <a:pt x="5866" y="758170"/>
                </a:cubicBezTo>
                <a:lnTo>
                  <a:pt x="6331" y="756577"/>
                </a:lnTo>
                <a:lnTo>
                  <a:pt x="1359" y="757278"/>
                </a:lnTo>
                <a:cubicBezTo>
                  <a:pt x="-347" y="757487"/>
                  <a:pt x="-499" y="757366"/>
                  <a:pt x="1200" y="756638"/>
                </a:cubicBezTo>
                <a:cubicBezTo>
                  <a:pt x="12849" y="752754"/>
                  <a:pt x="55561" y="651787"/>
                  <a:pt x="92448" y="593536"/>
                </a:cubicBezTo>
                <a:cubicBezTo>
                  <a:pt x="131277" y="537227"/>
                  <a:pt x="119628" y="465385"/>
                  <a:pt x="158457" y="370243"/>
                </a:cubicBezTo>
                <a:cubicBezTo>
                  <a:pt x="177872" y="322671"/>
                  <a:pt x="236115" y="320244"/>
                  <a:pt x="289505" y="329710"/>
                </a:cubicBezTo>
                <a:lnTo>
                  <a:pt x="322161" y="337192"/>
                </a:lnTo>
                <a:lnTo>
                  <a:pt x="325654" y="335583"/>
                </a:lnTo>
                <a:cubicBezTo>
                  <a:pt x="353730" y="319986"/>
                  <a:pt x="398433" y="290434"/>
                  <a:pt x="398433" y="290434"/>
                </a:cubicBezTo>
                <a:cubicBezTo>
                  <a:pt x="398433" y="290434"/>
                  <a:pt x="365481" y="276814"/>
                  <a:pt x="367420" y="232061"/>
                </a:cubicBezTo>
                <a:cubicBezTo>
                  <a:pt x="367420" y="232061"/>
                  <a:pt x="324776" y="245681"/>
                  <a:pt x="309269" y="284597"/>
                </a:cubicBezTo>
                <a:cubicBezTo>
                  <a:pt x="309269" y="284597"/>
                  <a:pt x="315084" y="228169"/>
                  <a:pt x="344159" y="195090"/>
                </a:cubicBezTo>
                <a:cubicBezTo>
                  <a:pt x="344159" y="195090"/>
                  <a:pt x="332529" y="173687"/>
                  <a:pt x="282132" y="202873"/>
                </a:cubicBezTo>
                <a:cubicBezTo>
                  <a:pt x="233673" y="232061"/>
                  <a:pt x="311207" y="148391"/>
                  <a:pt x="338344" y="130879"/>
                </a:cubicBezTo>
                <a:cubicBezTo>
                  <a:pt x="338344" y="130879"/>
                  <a:pt x="282132" y="117259"/>
                  <a:pt x="284070" y="121151"/>
                </a:cubicBezTo>
                <a:cubicBezTo>
                  <a:pt x="286008" y="123096"/>
                  <a:pt x="334467" y="-9218"/>
                  <a:pt x="470153" y="511"/>
                </a:cubicBezTo>
                <a:close/>
              </a:path>
            </a:pathLst>
          </a:custGeom>
          <a:solidFill>
            <a:srgbClr val="D7DC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0534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地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9BAB4"/>
      </a:accent1>
      <a:accent2>
        <a:srgbClr val="D24852"/>
      </a:accent2>
      <a:accent3>
        <a:srgbClr val="79B670"/>
      </a:accent3>
      <a:accent4>
        <a:srgbClr val="946735"/>
      </a:accent4>
      <a:accent5>
        <a:srgbClr val="F0EFE0"/>
      </a:accent5>
      <a:accent6>
        <a:srgbClr val="215E8B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2339</TotalTime>
  <Words>878</Words>
  <Application>Microsoft Office PowerPoint</Application>
  <PresentationFormat>宽屏</PresentationFormat>
  <Paragraphs>221</Paragraphs>
  <Slides>18</Slides>
  <Notes>2</Notes>
  <HiddenSlides>1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5" baseType="lpstr">
      <vt:lpstr>等线</vt:lpstr>
      <vt:lpstr>等线 Light</vt:lpstr>
      <vt:lpstr>微软雅黑</vt:lpstr>
      <vt:lpstr>站酷快乐体 </vt:lpstr>
      <vt:lpstr>Arial</vt:lpstr>
      <vt:lpstr>Impact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yishan qu</dc:creator>
  <cp:lastModifiedBy>DaiJun</cp:lastModifiedBy>
  <cp:revision>179</cp:revision>
  <dcterms:created xsi:type="dcterms:W3CDTF">2016-11-23T03:15:58Z</dcterms:created>
  <dcterms:modified xsi:type="dcterms:W3CDTF">2022-12-27T15:11:10Z</dcterms:modified>
</cp:coreProperties>
</file>