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69" r:id="rId4"/>
    <p:sldId id="267" r:id="rId5"/>
    <p:sldId id="261" r:id="rId6"/>
    <p:sldId id="273" r:id="rId7"/>
    <p:sldId id="258" r:id="rId8"/>
    <p:sldId id="259" r:id="rId9"/>
    <p:sldId id="260" r:id="rId10"/>
    <p:sldId id="262" r:id="rId11"/>
    <p:sldId id="263" r:id="rId12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28" userDrawn="1">
          <p15:clr>
            <a:srgbClr val="A4A3A4"/>
          </p15:clr>
        </p15:guide>
        <p15:guide id="3" pos="74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7911B"/>
    <a:srgbClr val="8497B0"/>
    <a:srgbClr val="F9BA48"/>
    <a:srgbClr val="333333"/>
    <a:srgbClr val="DEC852"/>
    <a:srgbClr val="464347"/>
    <a:srgbClr val="E8E8E8"/>
    <a:srgbClr val="676465"/>
    <a:srgbClr val="FBF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42" y="234"/>
      </p:cViewPr>
      <p:guideLst>
        <p:guide orient="horz" pos="2160"/>
        <p:guide pos="228"/>
        <p:guide pos="74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>
            <a:extLst>
              <a:ext uri="{FF2B5EF4-FFF2-40B4-BE49-F238E27FC236}">
                <a16:creationId xmlns:a16="http://schemas.microsoft.com/office/drawing/2014/main" id="{76DBF7C2-1819-4C8B-87BF-EA31700E29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938" y="0"/>
            <a:ext cx="122062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073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F237559-17C6-4058-8A10-6CDD795AA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7B0830-3FE4-4CCE-A903-85CE8C883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A0FE95-8931-42BC-8229-7847DBC94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9C26B-15C2-435A-A56F-CE93D47EC482}" type="datetimeFigureOut">
              <a:rPr lang="zh-CN" altLang="en-US" smtClean="0"/>
              <a:t>2022-12-28 Wednesday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72527D-4A7A-4609-9430-B8E0D158B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491573-1655-4E48-8344-81426F28F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D20EB-C789-40EC-8DF3-A95D49A27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85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椭圆 36">
            <a:extLst>
              <a:ext uri="{FF2B5EF4-FFF2-40B4-BE49-F238E27FC236}">
                <a16:creationId xmlns:a16="http://schemas.microsoft.com/office/drawing/2014/main" id="{F25F4060-4950-4283-AC96-39B090AAAA1E}"/>
              </a:ext>
            </a:extLst>
          </p:cNvPr>
          <p:cNvSpPr/>
          <p:nvPr/>
        </p:nvSpPr>
        <p:spPr>
          <a:xfrm>
            <a:off x="273928" y="-5009115"/>
            <a:ext cx="10744202" cy="107442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AD72FB2-0119-4881-BA88-E6F642E3B0C0}"/>
              </a:ext>
            </a:extLst>
          </p:cNvPr>
          <p:cNvSpPr>
            <a:spLocks noEditPoints="1"/>
          </p:cNvSpPr>
          <p:nvPr/>
        </p:nvSpPr>
        <p:spPr bwMode="auto">
          <a:xfrm rot="274909">
            <a:off x="246925" y="4869804"/>
            <a:ext cx="8090914" cy="2055323"/>
          </a:xfrm>
          <a:custGeom>
            <a:avLst/>
            <a:gdLst>
              <a:gd name="T0" fmla="*/ 452 w 4632"/>
              <a:gd name="T1" fmla="*/ 720 h 1176"/>
              <a:gd name="T2" fmla="*/ 208 w 4632"/>
              <a:gd name="T3" fmla="*/ 346 h 1176"/>
              <a:gd name="T4" fmla="*/ 533 w 4632"/>
              <a:gd name="T5" fmla="*/ 320 h 1176"/>
              <a:gd name="T6" fmla="*/ 848 w 4632"/>
              <a:gd name="T7" fmla="*/ 296 h 1176"/>
              <a:gd name="T8" fmla="*/ 910 w 4632"/>
              <a:gd name="T9" fmla="*/ 535 h 1176"/>
              <a:gd name="T10" fmla="*/ 1346 w 4632"/>
              <a:gd name="T11" fmla="*/ 521 h 1176"/>
              <a:gd name="T12" fmla="*/ 1196 w 4632"/>
              <a:gd name="T13" fmla="*/ 1034 h 1176"/>
              <a:gd name="T14" fmla="*/ 926 w 4632"/>
              <a:gd name="T15" fmla="*/ 965 h 1176"/>
              <a:gd name="T16" fmla="*/ 1154 w 4632"/>
              <a:gd name="T17" fmla="*/ 669 h 1176"/>
              <a:gd name="T18" fmla="*/ 1092 w 4632"/>
              <a:gd name="T19" fmla="*/ 547 h 1176"/>
              <a:gd name="T20" fmla="*/ 1118 w 4632"/>
              <a:gd name="T21" fmla="*/ 839 h 1176"/>
              <a:gd name="T22" fmla="*/ 1180 w 4632"/>
              <a:gd name="T23" fmla="*/ 976 h 1176"/>
              <a:gd name="T24" fmla="*/ 1636 w 4632"/>
              <a:gd name="T25" fmla="*/ 399 h 1176"/>
              <a:gd name="T26" fmla="*/ 1673 w 4632"/>
              <a:gd name="T27" fmla="*/ 865 h 1176"/>
              <a:gd name="T28" fmla="*/ 1670 w 4632"/>
              <a:gd name="T29" fmla="*/ 1057 h 1176"/>
              <a:gd name="T30" fmla="*/ 1466 w 4632"/>
              <a:gd name="T31" fmla="*/ 863 h 1176"/>
              <a:gd name="T32" fmla="*/ 1431 w 4632"/>
              <a:gd name="T33" fmla="*/ 415 h 1176"/>
              <a:gd name="T34" fmla="*/ 2014 w 4632"/>
              <a:gd name="T35" fmla="*/ 608 h 1176"/>
              <a:gd name="T36" fmla="*/ 1949 w 4632"/>
              <a:gd name="T37" fmla="*/ 478 h 1176"/>
              <a:gd name="T38" fmla="*/ 2014 w 4632"/>
              <a:gd name="T39" fmla="*/ 922 h 1176"/>
              <a:gd name="T40" fmla="*/ 2219 w 4632"/>
              <a:gd name="T41" fmla="*/ 735 h 1176"/>
              <a:gd name="T42" fmla="*/ 2013 w 4632"/>
              <a:gd name="T43" fmla="*/ 1042 h 1176"/>
              <a:gd name="T44" fmla="*/ 1746 w 4632"/>
              <a:gd name="T45" fmla="*/ 604 h 1176"/>
              <a:gd name="T46" fmla="*/ 2095 w 4632"/>
              <a:gd name="T47" fmla="*/ 368 h 1176"/>
              <a:gd name="T48" fmla="*/ 2457 w 4632"/>
              <a:gd name="T49" fmla="*/ 354 h 1176"/>
              <a:gd name="T50" fmla="*/ 2721 w 4632"/>
              <a:gd name="T51" fmla="*/ 375 h 1176"/>
              <a:gd name="T52" fmla="*/ 2534 w 4632"/>
              <a:gd name="T53" fmla="*/ 512 h 1176"/>
              <a:gd name="T54" fmla="*/ 2470 w 4632"/>
              <a:gd name="T55" fmla="*/ 510 h 1176"/>
              <a:gd name="T56" fmla="*/ 2442 w 4632"/>
              <a:gd name="T57" fmla="*/ 169 h 1176"/>
              <a:gd name="T58" fmla="*/ 3444 w 4632"/>
              <a:gd name="T59" fmla="*/ 856 h 1176"/>
              <a:gd name="T60" fmla="*/ 3071 w 4632"/>
              <a:gd name="T61" fmla="*/ 898 h 1176"/>
              <a:gd name="T62" fmla="*/ 3002 w 4632"/>
              <a:gd name="T63" fmla="*/ 379 h 1176"/>
              <a:gd name="T64" fmla="*/ 3402 w 4632"/>
              <a:gd name="T65" fmla="*/ 305 h 1176"/>
              <a:gd name="T66" fmla="*/ 3242 w 4632"/>
              <a:gd name="T67" fmla="*/ 376 h 1176"/>
              <a:gd name="T68" fmla="*/ 3217 w 4632"/>
              <a:gd name="T69" fmla="*/ 750 h 1176"/>
              <a:gd name="T70" fmla="*/ 3278 w 4632"/>
              <a:gd name="T71" fmla="*/ 751 h 1176"/>
              <a:gd name="T72" fmla="*/ 3824 w 4632"/>
              <a:gd name="T73" fmla="*/ 886 h 1176"/>
              <a:gd name="T74" fmla="*/ 3626 w 4632"/>
              <a:gd name="T75" fmla="*/ 898 h 1176"/>
              <a:gd name="T76" fmla="*/ 3506 w 4632"/>
              <a:gd name="T77" fmla="*/ 234 h 1176"/>
              <a:gd name="T78" fmla="*/ 3788 w 4632"/>
              <a:gd name="T79" fmla="*/ 782 h 1176"/>
              <a:gd name="T80" fmla="*/ 3979 w 4632"/>
              <a:gd name="T81" fmla="*/ 197 h 1176"/>
              <a:gd name="T82" fmla="*/ 4336 w 4632"/>
              <a:gd name="T83" fmla="*/ 292 h 1176"/>
              <a:gd name="T84" fmla="*/ 4380 w 4632"/>
              <a:gd name="T85" fmla="*/ 733 h 1176"/>
              <a:gd name="T86" fmla="*/ 4150 w 4632"/>
              <a:gd name="T87" fmla="*/ 828 h 1176"/>
              <a:gd name="T88" fmla="*/ 4031 w 4632"/>
              <a:gd name="T89" fmla="*/ 316 h 1176"/>
              <a:gd name="T90" fmla="*/ 4264 w 4632"/>
              <a:gd name="T91" fmla="*/ 84 h 1176"/>
              <a:gd name="T92" fmla="*/ 4358 w 4632"/>
              <a:gd name="T93" fmla="*/ 18 h 1176"/>
              <a:gd name="T94" fmla="*/ 4440 w 4632"/>
              <a:gd name="T95" fmla="*/ 838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632" h="1176">
                <a:moveTo>
                  <a:pt x="848" y="296"/>
                </a:moveTo>
                <a:cubicBezTo>
                  <a:pt x="818" y="1124"/>
                  <a:pt x="818" y="1124"/>
                  <a:pt x="818" y="1124"/>
                </a:cubicBezTo>
                <a:cubicBezTo>
                  <a:pt x="551" y="1145"/>
                  <a:pt x="551" y="1145"/>
                  <a:pt x="551" y="1145"/>
                </a:cubicBezTo>
                <a:cubicBezTo>
                  <a:pt x="516" y="1021"/>
                  <a:pt x="483" y="879"/>
                  <a:pt x="452" y="720"/>
                </a:cubicBezTo>
                <a:cubicBezTo>
                  <a:pt x="449" y="790"/>
                  <a:pt x="440" y="935"/>
                  <a:pt x="426" y="1155"/>
                </a:cubicBezTo>
                <a:cubicBezTo>
                  <a:pt x="161" y="1176"/>
                  <a:pt x="161" y="1176"/>
                  <a:pt x="161" y="1176"/>
                </a:cubicBezTo>
                <a:cubicBezTo>
                  <a:pt x="0" y="363"/>
                  <a:pt x="0" y="363"/>
                  <a:pt x="0" y="363"/>
                </a:cubicBezTo>
                <a:cubicBezTo>
                  <a:pt x="208" y="346"/>
                  <a:pt x="208" y="346"/>
                  <a:pt x="208" y="346"/>
                </a:cubicBezTo>
                <a:cubicBezTo>
                  <a:pt x="253" y="631"/>
                  <a:pt x="253" y="631"/>
                  <a:pt x="253" y="631"/>
                </a:cubicBezTo>
                <a:cubicBezTo>
                  <a:pt x="297" y="906"/>
                  <a:pt x="297" y="906"/>
                  <a:pt x="297" y="906"/>
                </a:cubicBezTo>
                <a:cubicBezTo>
                  <a:pt x="293" y="762"/>
                  <a:pt x="298" y="573"/>
                  <a:pt x="311" y="338"/>
                </a:cubicBezTo>
                <a:cubicBezTo>
                  <a:pt x="533" y="320"/>
                  <a:pt x="533" y="320"/>
                  <a:pt x="533" y="320"/>
                </a:cubicBezTo>
                <a:cubicBezTo>
                  <a:pt x="538" y="344"/>
                  <a:pt x="553" y="434"/>
                  <a:pt x="578" y="589"/>
                </a:cubicBezTo>
                <a:cubicBezTo>
                  <a:pt x="627" y="900"/>
                  <a:pt x="627" y="900"/>
                  <a:pt x="627" y="900"/>
                </a:cubicBezTo>
                <a:cubicBezTo>
                  <a:pt x="623" y="700"/>
                  <a:pt x="627" y="504"/>
                  <a:pt x="640" y="312"/>
                </a:cubicBezTo>
                <a:lnTo>
                  <a:pt x="848" y="296"/>
                </a:lnTo>
                <a:close/>
                <a:moveTo>
                  <a:pt x="1098" y="687"/>
                </a:moveTo>
                <a:cubicBezTo>
                  <a:pt x="905" y="702"/>
                  <a:pt x="905" y="702"/>
                  <a:pt x="905" y="702"/>
                </a:cubicBezTo>
                <a:cubicBezTo>
                  <a:pt x="902" y="657"/>
                  <a:pt x="902" y="657"/>
                  <a:pt x="902" y="657"/>
                </a:cubicBezTo>
                <a:cubicBezTo>
                  <a:pt x="897" y="605"/>
                  <a:pt x="900" y="565"/>
                  <a:pt x="910" y="535"/>
                </a:cubicBezTo>
                <a:cubicBezTo>
                  <a:pt x="920" y="506"/>
                  <a:pt x="942" y="479"/>
                  <a:pt x="976" y="455"/>
                </a:cubicBezTo>
                <a:cubicBezTo>
                  <a:pt x="1011" y="430"/>
                  <a:pt x="1057" y="416"/>
                  <a:pt x="1115" y="411"/>
                </a:cubicBezTo>
                <a:cubicBezTo>
                  <a:pt x="1184" y="406"/>
                  <a:pt x="1238" y="414"/>
                  <a:pt x="1275" y="436"/>
                </a:cubicBezTo>
                <a:cubicBezTo>
                  <a:pt x="1312" y="457"/>
                  <a:pt x="1336" y="486"/>
                  <a:pt x="1346" y="521"/>
                </a:cubicBezTo>
                <a:cubicBezTo>
                  <a:pt x="1356" y="556"/>
                  <a:pt x="1365" y="629"/>
                  <a:pt x="1374" y="740"/>
                </a:cubicBezTo>
                <a:cubicBezTo>
                  <a:pt x="1401" y="1078"/>
                  <a:pt x="1401" y="1078"/>
                  <a:pt x="1401" y="1078"/>
                </a:cubicBezTo>
                <a:cubicBezTo>
                  <a:pt x="1201" y="1094"/>
                  <a:pt x="1201" y="1094"/>
                  <a:pt x="1201" y="1094"/>
                </a:cubicBezTo>
                <a:cubicBezTo>
                  <a:pt x="1196" y="1034"/>
                  <a:pt x="1196" y="1034"/>
                  <a:pt x="1196" y="1034"/>
                </a:cubicBezTo>
                <a:cubicBezTo>
                  <a:pt x="1186" y="1059"/>
                  <a:pt x="1171" y="1078"/>
                  <a:pt x="1152" y="1092"/>
                </a:cubicBezTo>
                <a:cubicBezTo>
                  <a:pt x="1133" y="1106"/>
                  <a:pt x="1110" y="1113"/>
                  <a:pt x="1083" y="1116"/>
                </a:cubicBezTo>
                <a:cubicBezTo>
                  <a:pt x="1047" y="1118"/>
                  <a:pt x="1013" y="1111"/>
                  <a:pt x="981" y="1093"/>
                </a:cubicBezTo>
                <a:cubicBezTo>
                  <a:pt x="950" y="1075"/>
                  <a:pt x="931" y="1033"/>
                  <a:pt x="926" y="965"/>
                </a:cubicBezTo>
                <a:cubicBezTo>
                  <a:pt x="922" y="909"/>
                  <a:pt x="922" y="909"/>
                  <a:pt x="922" y="909"/>
                </a:cubicBezTo>
                <a:cubicBezTo>
                  <a:pt x="918" y="859"/>
                  <a:pt x="923" y="824"/>
                  <a:pt x="937" y="804"/>
                </a:cubicBezTo>
                <a:cubicBezTo>
                  <a:pt x="952" y="785"/>
                  <a:pt x="989" y="761"/>
                  <a:pt x="1051" y="731"/>
                </a:cubicBezTo>
                <a:cubicBezTo>
                  <a:pt x="1116" y="700"/>
                  <a:pt x="1150" y="679"/>
                  <a:pt x="1154" y="669"/>
                </a:cubicBezTo>
                <a:cubicBezTo>
                  <a:pt x="1158" y="660"/>
                  <a:pt x="1159" y="641"/>
                  <a:pt x="1157" y="613"/>
                </a:cubicBezTo>
                <a:cubicBezTo>
                  <a:pt x="1154" y="578"/>
                  <a:pt x="1150" y="555"/>
                  <a:pt x="1144" y="545"/>
                </a:cubicBezTo>
                <a:cubicBezTo>
                  <a:pt x="1138" y="535"/>
                  <a:pt x="1129" y="530"/>
                  <a:pt x="1116" y="531"/>
                </a:cubicBezTo>
                <a:cubicBezTo>
                  <a:pt x="1103" y="532"/>
                  <a:pt x="1094" y="537"/>
                  <a:pt x="1092" y="547"/>
                </a:cubicBezTo>
                <a:cubicBezTo>
                  <a:pt x="1089" y="556"/>
                  <a:pt x="1089" y="579"/>
                  <a:pt x="1092" y="617"/>
                </a:cubicBezTo>
                <a:lnTo>
                  <a:pt x="1098" y="687"/>
                </a:lnTo>
                <a:close/>
                <a:moveTo>
                  <a:pt x="1170" y="774"/>
                </a:moveTo>
                <a:cubicBezTo>
                  <a:pt x="1139" y="801"/>
                  <a:pt x="1122" y="823"/>
                  <a:pt x="1118" y="839"/>
                </a:cubicBezTo>
                <a:cubicBezTo>
                  <a:pt x="1114" y="856"/>
                  <a:pt x="1113" y="879"/>
                  <a:pt x="1115" y="910"/>
                </a:cubicBezTo>
                <a:cubicBezTo>
                  <a:pt x="1118" y="945"/>
                  <a:pt x="1122" y="967"/>
                  <a:pt x="1128" y="977"/>
                </a:cubicBezTo>
                <a:cubicBezTo>
                  <a:pt x="1133" y="987"/>
                  <a:pt x="1142" y="991"/>
                  <a:pt x="1156" y="990"/>
                </a:cubicBezTo>
                <a:cubicBezTo>
                  <a:pt x="1169" y="989"/>
                  <a:pt x="1177" y="984"/>
                  <a:pt x="1180" y="976"/>
                </a:cubicBezTo>
                <a:cubicBezTo>
                  <a:pt x="1183" y="968"/>
                  <a:pt x="1184" y="947"/>
                  <a:pt x="1181" y="913"/>
                </a:cubicBezTo>
                <a:lnTo>
                  <a:pt x="1170" y="774"/>
                </a:lnTo>
                <a:close/>
                <a:moveTo>
                  <a:pt x="1628" y="292"/>
                </a:moveTo>
                <a:cubicBezTo>
                  <a:pt x="1636" y="399"/>
                  <a:pt x="1636" y="399"/>
                  <a:pt x="1636" y="399"/>
                </a:cubicBezTo>
                <a:cubicBezTo>
                  <a:pt x="1692" y="394"/>
                  <a:pt x="1692" y="394"/>
                  <a:pt x="1692" y="394"/>
                </a:cubicBezTo>
                <a:cubicBezTo>
                  <a:pt x="1700" y="501"/>
                  <a:pt x="1700" y="501"/>
                  <a:pt x="1700" y="501"/>
                </a:cubicBezTo>
                <a:cubicBezTo>
                  <a:pt x="1645" y="505"/>
                  <a:pt x="1645" y="505"/>
                  <a:pt x="1645" y="505"/>
                </a:cubicBezTo>
                <a:cubicBezTo>
                  <a:pt x="1673" y="865"/>
                  <a:pt x="1673" y="865"/>
                  <a:pt x="1673" y="865"/>
                </a:cubicBezTo>
                <a:cubicBezTo>
                  <a:pt x="1677" y="909"/>
                  <a:pt x="1681" y="934"/>
                  <a:pt x="1686" y="939"/>
                </a:cubicBezTo>
                <a:cubicBezTo>
                  <a:pt x="1691" y="943"/>
                  <a:pt x="1710" y="944"/>
                  <a:pt x="1744" y="942"/>
                </a:cubicBezTo>
                <a:cubicBezTo>
                  <a:pt x="1753" y="1050"/>
                  <a:pt x="1753" y="1050"/>
                  <a:pt x="1753" y="1050"/>
                </a:cubicBezTo>
                <a:cubicBezTo>
                  <a:pt x="1670" y="1057"/>
                  <a:pt x="1670" y="1057"/>
                  <a:pt x="1670" y="1057"/>
                </a:cubicBezTo>
                <a:cubicBezTo>
                  <a:pt x="1623" y="1061"/>
                  <a:pt x="1589" y="1061"/>
                  <a:pt x="1569" y="1059"/>
                </a:cubicBezTo>
                <a:cubicBezTo>
                  <a:pt x="1549" y="1057"/>
                  <a:pt x="1531" y="1049"/>
                  <a:pt x="1514" y="1036"/>
                </a:cubicBezTo>
                <a:cubicBezTo>
                  <a:pt x="1498" y="1023"/>
                  <a:pt x="1487" y="1008"/>
                  <a:pt x="1482" y="990"/>
                </a:cubicBezTo>
                <a:cubicBezTo>
                  <a:pt x="1477" y="973"/>
                  <a:pt x="1472" y="930"/>
                  <a:pt x="1466" y="863"/>
                </a:cubicBezTo>
                <a:cubicBezTo>
                  <a:pt x="1439" y="521"/>
                  <a:pt x="1439" y="521"/>
                  <a:pt x="1439" y="521"/>
                </a:cubicBezTo>
                <a:cubicBezTo>
                  <a:pt x="1395" y="525"/>
                  <a:pt x="1395" y="525"/>
                  <a:pt x="1395" y="525"/>
                </a:cubicBezTo>
                <a:cubicBezTo>
                  <a:pt x="1386" y="418"/>
                  <a:pt x="1386" y="418"/>
                  <a:pt x="1386" y="418"/>
                </a:cubicBezTo>
                <a:cubicBezTo>
                  <a:pt x="1431" y="415"/>
                  <a:pt x="1431" y="415"/>
                  <a:pt x="1431" y="415"/>
                </a:cubicBezTo>
                <a:cubicBezTo>
                  <a:pt x="1422" y="309"/>
                  <a:pt x="1422" y="309"/>
                  <a:pt x="1422" y="309"/>
                </a:cubicBezTo>
                <a:cubicBezTo>
                  <a:pt x="1628" y="292"/>
                  <a:pt x="1628" y="292"/>
                  <a:pt x="1628" y="292"/>
                </a:cubicBezTo>
                <a:close/>
                <a:moveTo>
                  <a:pt x="2208" y="593"/>
                </a:moveTo>
                <a:cubicBezTo>
                  <a:pt x="2014" y="608"/>
                  <a:pt x="2014" y="608"/>
                  <a:pt x="2014" y="608"/>
                </a:cubicBezTo>
                <a:cubicBezTo>
                  <a:pt x="2008" y="530"/>
                  <a:pt x="2008" y="530"/>
                  <a:pt x="2008" y="530"/>
                </a:cubicBezTo>
                <a:cubicBezTo>
                  <a:pt x="2006" y="503"/>
                  <a:pt x="2002" y="485"/>
                  <a:pt x="1997" y="476"/>
                </a:cubicBezTo>
                <a:cubicBezTo>
                  <a:pt x="1992" y="467"/>
                  <a:pt x="1983" y="462"/>
                  <a:pt x="1971" y="463"/>
                </a:cubicBezTo>
                <a:cubicBezTo>
                  <a:pt x="1960" y="464"/>
                  <a:pt x="1952" y="469"/>
                  <a:pt x="1949" y="478"/>
                </a:cubicBezTo>
                <a:cubicBezTo>
                  <a:pt x="1945" y="487"/>
                  <a:pt x="1945" y="506"/>
                  <a:pt x="1947" y="535"/>
                </a:cubicBezTo>
                <a:cubicBezTo>
                  <a:pt x="1972" y="853"/>
                  <a:pt x="1972" y="853"/>
                  <a:pt x="1972" y="853"/>
                </a:cubicBezTo>
                <a:cubicBezTo>
                  <a:pt x="1974" y="877"/>
                  <a:pt x="1979" y="895"/>
                  <a:pt x="1986" y="906"/>
                </a:cubicBezTo>
                <a:cubicBezTo>
                  <a:pt x="1993" y="918"/>
                  <a:pt x="2002" y="923"/>
                  <a:pt x="2014" y="922"/>
                </a:cubicBezTo>
                <a:cubicBezTo>
                  <a:pt x="2028" y="921"/>
                  <a:pt x="2037" y="914"/>
                  <a:pt x="2041" y="901"/>
                </a:cubicBezTo>
                <a:cubicBezTo>
                  <a:pt x="2045" y="888"/>
                  <a:pt x="2045" y="864"/>
                  <a:pt x="2042" y="829"/>
                </a:cubicBezTo>
                <a:cubicBezTo>
                  <a:pt x="2036" y="749"/>
                  <a:pt x="2036" y="749"/>
                  <a:pt x="2036" y="749"/>
                </a:cubicBezTo>
                <a:cubicBezTo>
                  <a:pt x="2219" y="735"/>
                  <a:pt x="2219" y="735"/>
                  <a:pt x="2219" y="735"/>
                </a:cubicBezTo>
                <a:cubicBezTo>
                  <a:pt x="2223" y="789"/>
                  <a:pt x="2224" y="829"/>
                  <a:pt x="2223" y="856"/>
                </a:cubicBezTo>
                <a:cubicBezTo>
                  <a:pt x="2221" y="883"/>
                  <a:pt x="2212" y="912"/>
                  <a:pt x="2195" y="942"/>
                </a:cubicBezTo>
                <a:cubicBezTo>
                  <a:pt x="2178" y="971"/>
                  <a:pt x="2155" y="995"/>
                  <a:pt x="2125" y="1011"/>
                </a:cubicBezTo>
                <a:cubicBezTo>
                  <a:pt x="2096" y="1028"/>
                  <a:pt x="2058" y="1038"/>
                  <a:pt x="2013" y="1042"/>
                </a:cubicBezTo>
                <a:cubicBezTo>
                  <a:pt x="1955" y="1047"/>
                  <a:pt x="1908" y="1040"/>
                  <a:pt x="1873" y="1023"/>
                </a:cubicBezTo>
                <a:cubicBezTo>
                  <a:pt x="1837" y="1006"/>
                  <a:pt x="1811" y="980"/>
                  <a:pt x="1794" y="946"/>
                </a:cubicBezTo>
                <a:cubicBezTo>
                  <a:pt x="1777" y="911"/>
                  <a:pt x="1766" y="861"/>
                  <a:pt x="1761" y="795"/>
                </a:cubicBezTo>
                <a:cubicBezTo>
                  <a:pt x="1746" y="604"/>
                  <a:pt x="1746" y="604"/>
                  <a:pt x="1746" y="604"/>
                </a:cubicBezTo>
                <a:cubicBezTo>
                  <a:pt x="1741" y="547"/>
                  <a:pt x="1744" y="503"/>
                  <a:pt x="1753" y="474"/>
                </a:cubicBezTo>
                <a:cubicBezTo>
                  <a:pt x="1762" y="444"/>
                  <a:pt x="1785" y="416"/>
                  <a:pt x="1820" y="390"/>
                </a:cubicBezTo>
                <a:cubicBezTo>
                  <a:pt x="1856" y="364"/>
                  <a:pt x="1901" y="349"/>
                  <a:pt x="1955" y="345"/>
                </a:cubicBezTo>
                <a:cubicBezTo>
                  <a:pt x="2008" y="340"/>
                  <a:pt x="2055" y="348"/>
                  <a:pt x="2095" y="368"/>
                </a:cubicBezTo>
                <a:cubicBezTo>
                  <a:pt x="2134" y="388"/>
                  <a:pt x="2162" y="414"/>
                  <a:pt x="2177" y="448"/>
                </a:cubicBezTo>
                <a:cubicBezTo>
                  <a:pt x="2192" y="481"/>
                  <a:pt x="2203" y="529"/>
                  <a:pt x="2208" y="593"/>
                </a:cubicBezTo>
                <a:close/>
                <a:moveTo>
                  <a:pt x="2442" y="169"/>
                </a:moveTo>
                <a:cubicBezTo>
                  <a:pt x="2457" y="354"/>
                  <a:pt x="2457" y="354"/>
                  <a:pt x="2457" y="354"/>
                </a:cubicBezTo>
                <a:cubicBezTo>
                  <a:pt x="2473" y="336"/>
                  <a:pt x="2492" y="323"/>
                  <a:pt x="2511" y="313"/>
                </a:cubicBezTo>
                <a:cubicBezTo>
                  <a:pt x="2531" y="303"/>
                  <a:pt x="2553" y="297"/>
                  <a:pt x="2576" y="296"/>
                </a:cubicBezTo>
                <a:cubicBezTo>
                  <a:pt x="2612" y="293"/>
                  <a:pt x="2643" y="299"/>
                  <a:pt x="2670" y="316"/>
                </a:cubicBezTo>
                <a:cubicBezTo>
                  <a:pt x="2697" y="332"/>
                  <a:pt x="2714" y="352"/>
                  <a:pt x="2721" y="375"/>
                </a:cubicBezTo>
                <a:cubicBezTo>
                  <a:pt x="2729" y="399"/>
                  <a:pt x="2735" y="442"/>
                  <a:pt x="2740" y="505"/>
                </a:cubicBezTo>
                <a:cubicBezTo>
                  <a:pt x="2777" y="969"/>
                  <a:pt x="2777" y="969"/>
                  <a:pt x="2777" y="969"/>
                </a:cubicBezTo>
                <a:cubicBezTo>
                  <a:pt x="2572" y="985"/>
                  <a:pt x="2572" y="985"/>
                  <a:pt x="2572" y="985"/>
                </a:cubicBezTo>
                <a:cubicBezTo>
                  <a:pt x="2534" y="512"/>
                  <a:pt x="2534" y="512"/>
                  <a:pt x="2534" y="512"/>
                </a:cubicBezTo>
                <a:cubicBezTo>
                  <a:pt x="2531" y="473"/>
                  <a:pt x="2527" y="447"/>
                  <a:pt x="2522" y="437"/>
                </a:cubicBezTo>
                <a:cubicBezTo>
                  <a:pt x="2517" y="426"/>
                  <a:pt x="2508" y="421"/>
                  <a:pt x="2495" y="422"/>
                </a:cubicBezTo>
                <a:cubicBezTo>
                  <a:pt x="2482" y="423"/>
                  <a:pt x="2474" y="429"/>
                  <a:pt x="2471" y="441"/>
                </a:cubicBezTo>
                <a:cubicBezTo>
                  <a:pt x="2467" y="453"/>
                  <a:pt x="2467" y="476"/>
                  <a:pt x="2470" y="510"/>
                </a:cubicBezTo>
                <a:cubicBezTo>
                  <a:pt x="2508" y="991"/>
                  <a:pt x="2508" y="991"/>
                  <a:pt x="2508" y="991"/>
                </a:cubicBezTo>
                <a:cubicBezTo>
                  <a:pt x="2302" y="1007"/>
                  <a:pt x="2302" y="1007"/>
                  <a:pt x="2302" y="1007"/>
                </a:cubicBezTo>
                <a:cubicBezTo>
                  <a:pt x="2237" y="186"/>
                  <a:pt x="2237" y="186"/>
                  <a:pt x="2237" y="186"/>
                </a:cubicBezTo>
                <a:cubicBezTo>
                  <a:pt x="2442" y="169"/>
                  <a:pt x="2442" y="169"/>
                  <a:pt x="2442" y="169"/>
                </a:cubicBezTo>
                <a:close/>
                <a:moveTo>
                  <a:pt x="3462" y="476"/>
                </a:moveTo>
                <a:cubicBezTo>
                  <a:pt x="3475" y="640"/>
                  <a:pt x="3475" y="640"/>
                  <a:pt x="3475" y="640"/>
                </a:cubicBezTo>
                <a:cubicBezTo>
                  <a:pt x="3480" y="701"/>
                  <a:pt x="3481" y="746"/>
                  <a:pt x="3477" y="774"/>
                </a:cubicBezTo>
                <a:cubicBezTo>
                  <a:pt x="3473" y="803"/>
                  <a:pt x="3462" y="830"/>
                  <a:pt x="3444" y="856"/>
                </a:cubicBezTo>
                <a:cubicBezTo>
                  <a:pt x="3426" y="883"/>
                  <a:pt x="3402" y="903"/>
                  <a:pt x="3371" y="917"/>
                </a:cubicBezTo>
                <a:cubicBezTo>
                  <a:pt x="3341" y="931"/>
                  <a:pt x="3305" y="940"/>
                  <a:pt x="3265" y="943"/>
                </a:cubicBezTo>
                <a:cubicBezTo>
                  <a:pt x="3219" y="946"/>
                  <a:pt x="3181" y="945"/>
                  <a:pt x="3148" y="937"/>
                </a:cubicBezTo>
                <a:cubicBezTo>
                  <a:pt x="3116" y="930"/>
                  <a:pt x="3090" y="916"/>
                  <a:pt x="3071" y="898"/>
                </a:cubicBezTo>
                <a:cubicBezTo>
                  <a:pt x="3052" y="879"/>
                  <a:pt x="3038" y="856"/>
                  <a:pt x="3028" y="828"/>
                </a:cubicBezTo>
                <a:cubicBezTo>
                  <a:pt x="3018" y="800"/>
                  <a:pt x="3011" y="757"/>
                  <a:pt x="3007" y="700"/>
                </a:cubicBezTo>
                <a:cubicBezTo>
                  <a:pt x="2993" y="527"/>
                  <a:pt x="2993" y="527"/>
                  <a:pt x="2993" y="527"/>
                </a:cubicBezTo>
                <a:cubicBezTo>
                  <a:pt x="2988" y="465"/>
                  <a:pt x="2991" y="416"/>
                  <a:pt x="3002" y="379"/>
                </a:cubicBezTo>
                <a:cubicBezTo>
                  <a:pt x="3013" y="343"/>
                  <a:pt x="3035" y="313"/>
                  <a:pt x="3068" y="289"/>
                </a:cubicBezTo>
                <a:cubicBezTo>
                  <a:pt x="3102" y="265"/>
                  <a:pt x="3146" y="250"/>
                  <a:pt x="3201" y="246"/>
                </a:cubicBezTo>
                <a:cubicBezTo>
                  <a:pt x="3247" y="242"/>
                  <a:pt x="3287" y="246"/>
                  <a:pt x="3321" y="257"/>
                </a:cubicBezTo>
                <a:cubicBezTo>
                  <a:pt x="3355" y="268"/>
                  <a:pt x="3382" y="284"/>
                  <a:pt x="3402" y="305"/>
                </a:cubicBezTo>
                <a:cubicBezTo>
                  <a:pt x="3421" y="325"/>
                  <a:pt x="3435" y="347"/>
                  <a:pt x="3444" y="370"/>
                </a:cubicBezTo>
                <a:cubicBezTo>
                  <a:pt x="3452" y="393"/>
                  <a:pt x="3459" y="428"/>
                  <a:pt x="3462" y="476"/>
                </a:cubicBezTo>
                <a:close/>
                <a:moveTo>
                  <a:pt x="3253" y="441"/>
                </a:moveTo>
                <a:cubicBezTo>
                  <a:pt x="3250" y="407"/>
                  <a:pt x="3247" y="385"/>
                  <a:pt x="3242" y="376"/>
                </a:cubicBezTo>
                <a:cubicBezTo>
                  <a:pt x="3238" y="368"/>
                  <a:pt x="3230" y="364"/>
                  <a:pt x="3217" y="365"/>
                </a:cubicBezTo>
                <a:cubicBezTo>
                  <a:pt x="3205" y="366"/>
                  <a:pt x="3197" y="371"/>
                  <a:pt x="3194" y="380"/>
                </a:cubicBezTo>
                <a:cubicBezTo>
                  <a:pt x="3191" y="389"/>
                  <a:pt x="3190" y="411"/>
                  <a:pt x="3193" y="446"/>
                </a:cubicBezTo>
                <a:cubicBezTo>
                  <a:pt x="3217" y="750"/>
                  <a:pt x="3217" y="750"/>
                  <a:pt x="3217" y="750"/>
                </a:cubicBezTo>
                <a:cubicBezTo>
                  <a:pt x="3220" y="781"/>
                  <a:pt x="3223" y="802"/>
                  <a:pt x="3228" y="811"/>
                </a:cubicBezTo>
                <a:cubicBezTo>
                  <a:pt x="3233" y="821"/>
                  <a:pt x="3241" y="825"/>
                  <a:pt x="3253" y="824"/>
                </a:cubicBezTo>
                <a:cubicBezTo>
                  <a:pt x="3265" y="823"/>
                  <a:pt x="3273" y="818"/>
                  <a:pt x="3276" y="809"/>
                </a:cubicBezTo>
                <a:cubicBezTo>
                  <a:pt x="3280" y="800"/>
                  <a:pt x="3280" y="781"/>
                  <a:pt x="3278" y="751"/>
                </a:cubicBezTo>
                <a:lnTo>
                  <a:pt x="3253" y="441"/>
                </a:lnTo>
                <a:close/>
                <a:moveTo>
                  <a:pt x="3979" y="197"/>
                </a:moveTo>
                <a:cubicBezTo>
                  <a:pt x="4033" y="870"/>
                  <a:pt x="4033" y="870"/>
                  <a:pt x="4033" y="870"/>
                </a:cubicBezTo>
                <a:cubicBezTo>
                  <a:pt x="3824" y="886"/>
                  <a:pt x="3824" y="886"/>
                  <a:pt x="3824" y="886"/>
                </a:cubicBezTo>
                <a:cubicBezTo>
                  <a:pt x="3823" y="830"/>
                  <a:pt x="3823" y="830"/>
                  <a:pt x="3823" y="830"/>
                </a:cubicBezTo>
                <a:cubicBezTo>
                  <a:pt x="3811" y="854"/>
                  <a:pt x="3794" y="872"/>
                  <a:pt x="3775" y="885"/>
                </a:cubicBezTo>
                <a:cubicBezTo>
                  <a:pt x="3755" y="898"/>
                  <a:pt x="3731" y="906"/>
                  <a:pt x="3704" y="908"/>
                </a:cubicBezTo>
                <a:cubicBezTo>
                  <a:pt x="3673" y="911"/>
                  <a:pt x="3647" y="907"/>
                  <a:pt x="3626" y="898"/>
                </a:cubicBezTo>
                <a:cubicBezTo>
                  <a:pt x="3605" y="889"/>
                  <a:pt x="3589" y="876"/>
                  <a:pt x="3578" y="858"/>
                </a:cubicBezTo>
                <a:cubicBezTo>
                  <a:pt x="3567" y="841"/>
                  <a:pt x="3559" y="823"/>
                  <a:pt x="3555" y="804"/>
                </a:cubicBezTo>
                <a:cubicBezTo>
                  <a:pt x="3551" y="785"/>
                  <a:pt x="3547" y="746"/>
                  <a:pt x="3542" y="688"/>
                </a:cubicBezTo>
                <a:cubicBezTo>
                  <a:pt x="3506" y="234"/>
                  <a:pt x="3506" y="234"/>
                  <a:pt x="3506" y="234"/>
                </a:cubicBezTo>
                <a:cubicBezTo>
                  <a:pt x="3712" y="218"/>
                  <a:pt x="3712" y="218"/>
                  <a:pt x="3712" y="218"/>
                </a:cubicBezTo>
                <a:cubicBezTo>
                  <a:pt x="3748" y="676"/>
                  <a:pt x="3748" y="676"/>
                  <a:pt x="3748" y="676"/>
                </a:cubicBezTo>
                <a:cubicBezTo>
                  <a:pt x="3752" y="728"/>
                  <a:pt x="3756" y="759"/>
                  <a:pt x="3760" y="769"/>
                </a:cubicBezTo>
                <a:cubicBezTo>
                  <a:pt x="3764" y="778"/>
                  <a:pt x="3773" y="783"/>
                  <a:pt x="3788" y="782"/>
                </a:cubicBezTo>
                <a:cubicBezTo>
                  <a:pt x="3803" y="780"/>
                  <a:pt x="3811" y="775"/>
                  <a:pt x="3813" y="764"/>
                </a:cubicBezTo>
                <a:cubicBezTo>
                  <a:pt x="3816" y="754"/>
                  <a:pt x="3814" y="721"/>
                  <a:pt x="3810" y="666"/>
                </a:cubicBezTo>
                <a:cubicBezTo>
                  <a:pt x="3774" y="213"/>
                  <a:pt x="3774" y="213"/>
                  <a:pt x="3774" y="213"/>
                </a:cubicBezTo>
                <a:cubicBezTo>
                  <a:pt x="3979" y="197"/>
                  <a:pt x="3979" y="197"/>
                  <a:pt x="3979" y="197"/>
                </a:cubicBezTo>
                <a:close/>
                <a:moveTo>
                  <a:pt x="4264" y="84"/>
                </a:moveTo>
                <a:cubicBezTo>
                  <a:pt x="4272" y="190"/>
                  <a:pt x="4272" y="190"/>
                  <a:pt x="4272" y="190"/>
                </a:cubicBezTo>
                <a:cubicBezTo>
                  <a:pt x="4328" y="186"/>
                  <a:pt x="4328" y="186"/>
                  <a:pt x="4328" y="186"/>
                </a:cubicBezTo>
                <a:cubicBezTo>
                  <a:pt x="4336" y="292"/>
                  <a:pt x="4336" y="292"/>
                  <a:pt x="4336" y="292"/>
                </a:cubicBezTo>
                <a:cubicBezTo>
                  <a:pt x="4281" y="296"/>
                  <a:pt x="4281" y="296"/>
                  <a:pt x="4281" y="296"/>
                </a:cubicBezTo>
                <a:cubicBezTo>
                  <a:pt x="4309" y="657"/>
                  <a:pt x="4309" y="657"/>
                  <a:pt x="4309" y="657"/>
                </a:cubicBezTo>
                <a:cubicBezTo>
                  <a:pt x="4313" y="701"/>
                  <a:pt x="4317" y="725"/>
                  <a:pt x="4322" y="730"/>
                </a:cubicBezTo>
                <a:cubicBezTo>
                  <a:pt x="4327" y="735"/>
                  <a:pt x="4346" y="736"/>
                  <a:pt x="4380" y="733"/>
                </a:cubicBezTo>
                <a:cubicBezTo>
                  <a:pt x="4388" y="842"/>
                  <a:pt x="4388" y="842"/>
                  <a:pt x="4388" y="842"/>
                </a:cubicBezTo>
                <a:cubicBezTo>
                  <a:pt x="4306" y="848"/>
                  <a:pt x="4306" y="848"/>
                  <a:pt x="4306" y="848"/>
                </a:cubicBezTo>
                <a:cubicBezTo>
                  <a:pt x="4259" y="852"/>
                  <a:pt x="4225" y="853"/>
                  <a:pt x="4205" y="850"/>
                </a:cubicBezTo>
                <a:cubicBezTo>
                  <a:pt x="4185" y="848"/>
                  <a:pt x="4166" y="840"/>
                  <a:pt x="4150" y="828"/>
                </a:cubicBezTo>
                <a:cubicBezTo>
                  <a:pt x="4134" y="815"/>
                  <a:pt x="4123" y="800"/>
                  <a:pt x="4118" y="782"/>
                </a:cubicBezTo>
                <a:cubicBezTo>
                  <a:pt x="4113" y="764"/>
                  <a:pt x="4107" y="722"/>
                  <a:pt x="4102" y="655"/>
                </a:cubicBezTo>
                <a:cubicBezTo>
                  <a:pt x="4075" y="313"/>
                  <a:pt x="4075" y="313"/>
                  <a:pt x="4075" y="313"/>
                </a:cubicBezTo>
                <a:cubicBezTo>
                  <a:pt x="4031" y="316"/>
                  <a:pt x="4031" y="316"/>
                  <a:pt x="4031" y="316"/>
                </a:cubicBezTo>
                <a:cubicBezTo>
                  <a:pt x="4022" y="210"/>
                  <a:pt x="4022" y="210"/>
                  <a:pt x="4022" y="210"/>
                </a:cubicBezTo>
                <a:cubicBezTo>
                  <a:pt x="4067" y="206"/>
                  <a:pt x="4067" y="206"/>
                  <a:pt x="4067" y="206"/>
                </a:cubicBezTo>
                <a:cubicBezTo>
                  <a:pt x="4058" y="100"/>
                  <a:pt x="4058" y="100"/>
                  <a:pt x="4058" y="100"/>
                </a:cubicBezTo>
                <a:cubicBezTo>
                  <a:pt x="4264" y="84"/>
                  <a:pt x="4264" y="84"/>
                  <a:pt x="4264" y="84"/>
                </a:cubicBezTo>
                <a:close/>
                <a:moveTo>
                  <a:pt x="4583" y="0"/>
                </a:moveTo>
                <a:cubicBezTo>
                  <a:pt x="4599" y="621"/>
                  <a:pt x="4599" y="621"/>
                  <a:pt x="4599" y="621"/>
                </a:cubicBezTo>
                <a:cubicBezTo>
                  <a:pt x="4441" y="633"/>
                  <a:pt x="4441" y="633"/>
                  <a:pt x="4441" y="633"/>
                </a:cubicBezTo>
                <a:cubicBezTo>
                  <a:pt x="4358" y="18"/>
                  <a:pt x="4358" y="18"/>
                  <a:pt x="4358" y="18"/>
                </a:cubicBezTo>
                <a:cubicBezTo>
                  <a:pt x="4583" y="0"/>
                  <a:pt x="4583" y="0"/>
                  <a:pt x="4583" y="0"/>
                </a:cubicBezTo>
                <a:close/>
                <a:moveTo>
                  <a:pt x="4619" y="658"/>
                </a:moveTo>
                <a:cubicBezTo>
                  <a:pt x="4632" y="822"/>
                  <a:pt x="4632" y="822"/>
                  <a:pt x="4632" y="822"/>
                </a:cubicBezTo>
                <a:cubicBezTo>
                  <a:pt x="4440" y="838"/>
                  <a:pt x="4440" y="838"/>
                  <a:pt x="4440" y="838"/>
                </a:cubicBezTo>
                <a:cubicBezTo>
                  <a:pt x="4427" y="673"/>
                  <a:pt x="4427" y="673"/>
                  <a:pt x="4427" y="673"/>
                </a:cubicBezTo>
                <a:cubicBezTo>
                  <a:pt x="4619" y="658"/>
                  <a:pt x="4619" y="658"/>
                  <a:pt x="4619" y="658"/>
                </a:cubicBezTo>
                <a:close/>
              </a:path>
            </a:pathLst>
          </a:custGeom>
          <a:solidFill>
            <a:srgbClr val="2A28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F5AED0CA-F357-4026-9FF8-9890F28D7E74}"/>
              </a:ext>
            </a:extLst>
          </p:cNvPr>
          <p:cNvSpPr/>
          <p:nvPr/>
        </p:nvSpPr>
        <p:spPr>
          <a:xfrm>
            <a:off x="723899" y="-5109369"/>
            <a:ext cx="10744202" cy="107442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E9E2B38B-8FF7-439E-9E6E-2606BFF757CA}"/>
              </a:ext>
            </a:extLst>
          </p:cNvPr>
          <p:cNvGrpSpPr/>
          <p:nvPr/>
        </p:nvGrpSpPr>
        <p:grpSpPr>
          <a:xfrm>
            <a:off x="4811366" y="838029"/>
            <a:ext cx="3868738" cy="1624676"/>
            <a:chOff x="3060700" y="2255838"/>
            <a:chExt cx="5076826" cy="2132012"/>
          </a:xfrm>
          <a:solidFill>
            <a:srgbClr val="C00000"/>
          </a:solidFill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52E28C1-53AE-4E5C-92F5-F6FFD5323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700" y="2659063"/>
              <a:ext cx="1730375" cy="1728787"/>
            </a:xfrm>
            <a:custGeom>
              <a:avLst/>
              <a:gdLst>
                <a:gd name="T0" fmla="*/ 336 w 1090"/>
                <a:gd name="T1" fmla="*/ 76 h 1089"/>
                <a:gd name="T2" fmla="*/ 638 w 1090"/>
                <a:gd name="T3" fmla="*/ 41 h 1089"/>
                <a:gd name="T4" fmla="*/ 670 w 1090"/>
                <a:gd name="T5" fmla="*/ 304 h 1089"/>
                <a:gd name="T6" fmla="*/ 712 w 1090"/>
                <a:gd name="T7" fmla="*/ 299 h 1089"/>
                <a:gd name="T8" fmla="*/ 680 w 1090"/>
                <a:gd name="T9" fmla="*/ 36 h 1089"/>
                <a:gd name="T10" fmla="*/ 973 w 1090"/>
                <a:gd name="T11" fmla="*/ 0 h 1089"/>
                <a:gd name="T12" fmla="*/ 1028 w 1090"/>
                <a:gd name="T13" fmla="*/ 453 h 1089"/>
                <a:gd name="T14" fmla="*/ 693 w 1090"/>
                <a:gd name="T15" fmla="*/ 493 h 1089"/>
                <a:gd name="T16" fmla="*/ 732 w 1090"/>
                <a:gd name="T17" fmla="*/ 823 h 1089"/>
                <a:gd name="T18" fmla="*/ 774 w 1090"/>
                <a:gd name="T19" fmla="*/ 818 h 1089"/>
                <a:gd name="T20" fmla="*/ 739 w 1090"/>
                <a:gd name="T21" fmla="*/ 526 h 1089"/>
                <a:gd name="T22" fmla="*/ 1032 w 1090"/>
                <a:gd name="T23" fmla="*/ 490 h 1089"/>
                <a:gd name="T24" fmla="*/ 1090 w 1090"/>
                <a:gd name="T25" fmla="*/ 972 h 1089"/>
                <a:gd name="T26" fmla="*/ 117 w 1090"/>
                <a:gd name="T27" fmla="*/ 1089 h 1089"/>
                <a:gd name="T28" fmla="*/ 59 w 1090"/>
                <a:gd name="T29" fmla="*/ 608 h 1089"/>
                <a:gd name="T30" fmla="*/ 352 w 1090"/>
                <a:gd name="T31" fmla="*/ 573 h 1089"/>
                <a:gd name="T32" fmla="*/ 388 w 1090"/>
                <a:gd name="T33" fmla="*/ 865 h 1089"/>
                <a:gd name="T34" fmla="*/ 431 w 1090"/>
                <a:gd name="T35" fmla="*/ 859 h 1089"/>
                <a:gd name="T36" fmla="*/ 390 w 1090"/>
                <a:gd name="T37" fmla="*/ 530 h 1089"/>
                <a:gd name="T38" fmla="*/ 54 w 1090"/>
                <a:gd name="T39" fmla="*/ 570 h 1089"/>
                <a:gd name="T40" fmla="*/ 0 w 1090"/>
                <a:gd name="T41" fmla="*/ 118 h 1089"/>
                <a:gd name="T42" fmla="*/ 292 w 1090"/>
                <a:gd name="T43" fmla="*/ 82 h 1089"/>
                <a:gd name="T44" fmla="*/ 324 w 1090"/>
                <a:gd name="T45" fmla="*/ 346 h 1089"/>
                <a:gd name="T46" fmla="*/ 367 w 1090"/>
                <a:gd name="T47" fmla="*/ 341 h 1089"/>
                <a:gd name="T48" fmla="*/ 336 w 1090"/>
                <a:gd name="T49" fmla="*/ 76 h 1089"/>
                <a:gd name="T50" fmla="*/ 336 w 1090"/>
                <a:gd name="T51" fmla="*/ 76 h 1089"/>
                <a:gd name="T52" fmla="*/ 336 w 1090"/>
                <a:gd name="T53" fmla="*/ 76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90" h="1089">
                  <a:moveTo>
                    <a:pt x="336" y="76"/>
                  </a:moveTo>
                  <a:lnTo>
                    <a:pt x="638" y="41"/>
                  </a:lnTo>
                  <a:lnTo>
                    <a:pt x="670" y="304"/>
                  </a:lnTo>
                  <a:lnTo>
                    <a:pt x="712" y="299"/>
                  </a:lnTo>
                  <a:lnTo>
                    <a:pt x="680" y="36"/>
                  </a:lnTo>
                  <a:lnTo>
                    <a:pt x="973" y="0"/>
                  </a:lnTo>
                  <a:lnTo>
                    <a:pt x="1028" y="453"/>
                  </a:lnTo>
                  <a:lnTo>
                    <a:pt x="693" y="493"/>
                  </a:lnTo>
                  <a:lnTo>
                    <a:pt x="732" y="823"/>
                  </a:lnTo>
                  <a:lnTo>
                    <a:pt x="774" y="818"/>
                  </a:lnTo>
                  <a:lnTo>
                    <a:pt x="739" y="526"/>
                  </a:lnTo>
                  <a:lnTo>
                    <a:pt x="1032" y="490"/>
                  </a:lnTo>
                  <a:lnTo>
                    <a:pt x="1090" y="972"/>
                  </a:lnTo>
                  <a:lnTo>
                    <a:pt x="117" y="1089"/>
                  </a:lnTo>
                  <a:lnTo>
                    <a:pt x="59" y="608"/>
                  </a:lnTo>
                  <a:lnTo>
                    <a:pt x="352" y="573"/>
                  </a:lnTo>
                  <a:lnTo>
                    <a:pt x="388" y="865"/>
                  </a:lnTo>
                  <a:lnTo>
                    <a:pt x="431" y="859"/>
                  </a:lnTo>
                  <a:lnTo>
                    <a:pt x="390" y="530"/>
                  </a:lnTo>
                  <a:lnTo>
                    <a:pt x="54" y="570"/>
                  </a:lnTo>
                  <a:lnTo>
                    <a:pt x="0" y="118"/>
                  </a:lnTo>
                  <a:lnTo>
                    <a:pt x="292" y="82"/>
                  </a:lnTo>
                  <a:lnTo>
                    <a:pt x="324" y="346"/>
                  </a:lnTo>
                  <a:lnTo>
                    <a:pt x="367" y="341"/>
                  </a:lnTo>
                  <a:lnTo>
                    <a:pt x="336" y="76"/>
                  </a:lnTo>
                  <a:lnTo>
                    <a:pt x="336" y="76"/>
                  </a:lnTo>
                  <a:lnTo>
                    <a:pt x="336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426DA2D-4940-475E-8806-8262F49989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59325" y="2468563"/>
              <a:ext cx="1704975" cy="1692275"/>
            </a:xfrm>
            <a:custGeom>
              <a:avLst/>
              <a:gdLst>
                <a:gd name="T0" fmla="*/ 114 w 1074"/>
                <a:gd name="T1" fmla="*/ 776 h 1066"/>
                <a:gd name="T2" fmla="*/ 46 w 1074"/>
                <a:gd name="T3" fmla="*/ 565 h 1066"/>
                <a:gd name="T4" fmla="*/ 41 w 1074"/>
                <a:gd name="T5" fmla="*/ 170 h 1066"/>
                <a:gd name="T6" fmla="*/ 261 w 1074"/>
                <a:gd name="T7" fmla="*/ 66 h 1066"/>
                <a:gd name="T8" fmla="*/ 310 w 1074"/>
                <a:gd name="T9" fmla="*/ 138 h 1066"/>
                <a:gd name="T10" fmla="*/ 317 w 1074"/>
                <a:gd name="T11" fmla="*/ 532 h 1066"/>
                <a:gd name="T12" fmla="*/ 363 w 1074"/>
                <a:gd name="T13" fmla="*/ 579 h 1066"/>
                <a:gd name="T14" fmla="*/ 107 w 1074"/>
                <a:gd name="T15" fmla="*/ 1066 h 1066"/>
                <a:gd name="T16" fmla="*/ 76 w 1074"/>
                <a:gd name="T17" fmla="*/ 806 h 1066"/>
                <a:gd name="T18" fmla="*/ 330 w 1074"/>
                <a:gd name="T19" fmla="*/ 76 h 1066"/>
                <a:gd name="T20" fmla="*/ 460 w 1074"/>
                <a:gd name="T21" fmla="*/ 43 h 1066"/>
                <a:gd name="T22" fmla="*/ 826 w 1074"/>
                <a:gd name="T23" fmla="*/ 16 h 1066"/>
                <a:gd name="T24" fmla="*/ 977 w 1074"/>
                <a:gd name="T25" fmla="*/ 145 h 1066"/>
                <a:gd name="T26" fmla="*/ 330 w 1074"/>
                <a:gd name="T27" fmla="*/ 76 h 1066"/>
                <a:gd name="T28" fmla="*/ 330 w 1074"/>
                <a:gd name="T29" fmla="*/ 76 h 1066"/>
                <a:gd name="T30" fmla="*/ 400 w 1074"/>
                <a:gd name="T31" fmla="*/ 285 h 1066"/>
                <a:gd name="T32" fmla="*/ 622 w 1074"/>
                <a:gd name="T33" fmla="*/ 215 h 1066"/>
                <a:gd name="T34" fmla="*/ 720 w 1074"/>
                <a:gd name="T35" fmla="*/ 246 h 1066"/>
                <a:gd name="T36" fmla="*/ 964 w 1074"/>
                <a:gd name="T37" fmla="*/ 174 h 1066"/>
                <a:gd name="T38" fmla="*/ 986 w 1074"/>
                <a:gd name="T39" fmla="*/ 214 h 1066"/>
                <a:gd name="T40" fmla="*/ 375 w 1074"/>
                <a:gd name="T41" fmla="*/ 444 h 1066"/>
                <a:gd name="T42" fmla="*/ 356 w 1074"/>
                <a:gd name="T43" fmla="*/ 291 h 1066"/>
                <a:gd name="T44" fmla="*/ 778 w 1074"/>
                <a:gd name="T45" fmla="*/ 985 h 1066"/>
                <a:gd name="T46" fmla="*/ 734 w 1074"/>
                <a:gd name="T47" fmla="*/ 775 h 1066"/>
                <a:gd name="T48" fmla="*/ 444 w 1074"/>
                <a:gd name="T49" fmla="*/ 1025 h 1066"/>
                <a:gd name="T50" fmla="*/ 464 w 1074"/>
                <a:gd name="T51" fmla="*/ 807 h 1066"/>
                <a:gd name="T52" fmla="*/ 378 w 1074"/>
                <a:gd name="T53" fmla="*/ 465 h 1066"/>
                <a:gd name="T54" fmla="*/ 1049 w 1074"/>
                <a:gd name="T55" fmla="*/ 737 h 1066"/>
                <a:gd name="T56" fmla="*/ 1027 w 1074"/>
                <a:gd name="T57" fmla="*/ 806 h 1066"/>
                <a:gd name="T58" fmla="*/ 1074 w 1074"/>
                <a:gd name="T59" fmla="*/ 949 h 1066"/>
                <a:gd name="T60" fmla="*/ 778 w 1074"/>
                <a:gd name="T61" fmla="*/ 985 h 1066"/>
                <a:gd name="T62" fmla="*/ 828 w 1074"/>
                <a:gd name="T63" fmla="*/ 529 h 1066"/>
                <a:gd name="T64" fmla="*/ 580 w 1074"/>
                <a:gd name="T65" fmla="*/ 580 h 1066"/>
                <a:gd name="T66" fmla="*/ 828 w 1074"/>
                <a:gd name="T67" fmla="*/ 529 h 1066"/>
                <a:gd name="T68" fmla="*/ 828 w 1074"/>
                <a:gd name="T69" fmla="*/ 529 h 1066"/>
                <a:gd name="T70" fmla="*/ 839 w 1074"/>
                <a:gd name="T71" fmla="*/ 625 h 1066"/>
                <a:gd name="T72" fmla="*/ 592 w 1074"/>
                <a:gd name="T73" fmla="*/ 676 h 1066"/>
                <a:gd name="T74" fmla="*/ 843 w 1074"/>
                <a:gd name="T75" fmla="*/ 64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74" h="1066">
                  <a:moveTo>
                    <a:pt x="76" y="806"/>
                  </a:moveTo>
                  <a:lnTo>
                    <a:pt x="114" y="776"/>
                  </a:lnTo>
                  <a:lnTo>
                    <a:pt x="88" y="559"/>
                  </a:lnTo>
                  <a:lnTo>
                    <a:pt x="46" y="565"/>
                  </a:lnTo>
                  <a:lnTo>
                    <a:pt x="0" y="175"/>
                  </a:lnTo>
                  <a:lnTo>
                    <a:pt x="41" y="170"/>
                  </a:lnTo>
                  <a:lnTo>
                    <a:pt x="32" y="95"/>
                  </a:lnTo>
                  <a:lnTo>
                    <a:pt x="261" y="66"/>
                  </a:lnTo>
                  <a:lnTo>
                    <a:pt x="269" y="143"/>
                  </a:lnTo>
                  <a:lnTo>
                    <a:pt x="310" y="138"/>
                  </a:lnTo>
                  <a:lnTo>
                    <a:pt x="357" y="527"/>
                  </a:lnTo>
                  <a:lnTo>
                    <a:pt x="317" y="532"/>
                  </a:lnTo>
                  <a:lnTo>
                    <a:pt x="326" y="610"/>
                  </a:lnTo>
                  <a:lnTo>
                    <a:pt x="363" y="579"/>
                  </a:lnTo>
                  <a:lnTo>
                    <a:pt x="417" y="1029"/>
                  </a:lnTo>
                  <a:lnTo>
                    <a:pt x="107" y="1066"/>
                  </a:lnTo>
                  <a:lnTo>
                    <a:pt x="76" y="806"/>
                  </a:lnTo>
                  <a:lnTo>
                    <a:pt x="76" y="806"/>
                  </a:lnTo>
                  <a:lnTo>
                    <a:pt x="76" y="806"/>
                  </a:lnTo>
                  <a:close/>
                  <a:moveTo>
                    <a:pt x="330" y="76"/>
                  </a:moveTo>
                  <a:lnTo>
                    <a:pt x="462" y="60"/>
                  </a:lnTo>
                  <a:lnTo>
                    <a:pt x="460" y="43"/>
                  </a:lnTo>
                  <a:lnTo>
                    <a:pt x="824" y="0"/>
                  </a:lnTo>
                  <a:lnTo>
                    <a:pt x="826" y="16"/>
                  </a:lnTo>
                  <a:lnTo>
                    <a:pt x="960" y="0"/>
                  </a:lnTo>
                  <a:lnTo>
                    <a:pt x="977" y="145"/>
                  </a:lnTo>
                  <a:lnTo>
                    <a:pt x="348" y="221"/>
                  </a:lnTo>
                  <a:lnTo>
                    <a:pt x="330" y="76"/>
                  </a:lnTo>
                  <a:lnTo>
                    <a:pt x="330" y="76"/>
                  </a:lnTo>
                  <a:lnTo>
                    <a:pt x="330" y="76"/>
                  </a:lnTo>
                  <a:close/>
                  <a:moveTo>
                    <a:pt x="356" y="291"/>
                  </a:moveTo>
                  <a:lnTo>
                    <a:pt x="400" y="285"/>
                  </a:lnTo>
                  <a:lnTo>
                    <a:pt x="384" y="244"/>
                  </a:lnTo>
                  <a:lnTo>
                    <a:pt x="622" y="215"/>
                  </a:lnTo>
                  <a:lnTo>
                    <a:pt x="640" y="256"/>
                  </a:lnTo>
                  <a:lnTo>
                    <a:pt x="720" y="246"/>
                  </a:lnTo>
                  <a:lnTo>
                    <a:pt x="725" y="202"/>
                  </a:lnTo>
                  <a:lnTo>
                    <a:pt x="964" y="174"/>
                  </a:lnTo>
                  <a:lnTo>
                    <a:pt x="958" y="218"/>
                  </a:lnTo>
                  <a:lnTo>
                    <a:pt x="986" y="214"/>
                  </a:lnTo>
                  <a:lnTo>
                    <a:pt x="1005" y="368"/>
                  </a:lnTo>
                  <a:lnTo>
                    <a:pt x="375" y="444"/>
                  </a:lnTo>
                  <a:lnTo>
                    <a:pt x="356" y="291"/>
                  </a:lnTo>
                  <a:lnTo>
                    <a:pt x="356" y="291"/>
                  </a:lnTo>
                  <a:lnTo>
                    <a:pt x="356" y="291"/>
                  </a:lnTo>
                  <a:close/>
                  <a:moveTo>
                    <a:pt x="778" y="985"/>
                  </a:moveTo>
                  <a:lnTo>
                    <a:pt x="753" y="772"/>
                  </a:lnTo>
                  <a:lnTo>
                    <a:pt x="734" y="775"/>
                  </a:lnTo>
                  <a:lnTo>
                    <a:pt x="691" y="996"/>
                  </a:lnTo>
                  <a:lnTo>
                    <a:pt x="444" y="1025"/>
                  </a:lnTo>
                  <a:lnTo>
                    <a:pt x="433" y="928"/>
                  </a:lnTo>
                  <a:lnTo>
                    <a:pt x="464" y="807"/>
                  </a:lnTo>
                  <a:lnTo>
                    <a:pt x="419" y="813"/>
                  </a:lnTo>
                  <a:lnTo>
                    <a:pt x="378" y="465"/>
                  </a:lnTo>
                  <a:lnTo>
                    <a:pt x="1007" y="390"/>
                  </a:lnTo>
                  <a:lnTo>
                    <a:pt x="1049" y="737"/>
                  </a:lnTo>
                  <a:lnTo>
                    <a:pt x="1020" y="740"/>
                  </a:lnTo>
                  <a:lnTo>
                    <a:pt x="1027" y="806"/>
                  </a:lnTo>
                  <a:lnTo>
                    <a:pt x="1055" y="788"/>
                  </a:lnTo>
                  <a:lnTo>
                    <a:pt x="1074" y="949"/>
                  </a:lnTo>
                  <a:lnTo>
                    <a:pt x="778" y="985"/>
                  </a:lnTo>
                  <a:lnTo>
                    <a:pt x="778" y="985"/>
                  </a:lnTo>
                  <a:lnTo>
                    <a:pt x="778" y="985"/>
                  </a:lnTo>
                  <a:close/>
                  <a:moveTo>
                    <a:pt x="828" y="529"/>
                  </a:moveTo>
                  <a:lnTo>
                    <a:pt x="578" y="560"/>
                  </a:lnTo>
                  <a:lnTo>
                    <a:pt x="580" y="580"/>
                  </a:lnTo>
                  <a:lnTo>
                    <a:pt x="831" y="551"/>
                  </a:lnTo>
                  <a:lnTo>
                    <a:pt x="828" y="529"/>
                  </a:lnTo>
                  <a:lnTo>
                    <a:pt x="828" y="529"/>
                  </a:lnTo>
                  <a:lnTo>
                    <a:pt x="828" y="529"/>
                  </a:lnTo>
                  <a:close/>
                  <a:moveTo>
                    <a:pt x="843" y="646"/>
                  </a:moveTo>
                  <a:lnTo>
                    <a:pt x="839" y="625"/>
                  </a:lnTo>
                  <a:lnTo>
                    <a:pt x="589" y="654"/>
                  </a:lnTo>
                  <a:lnTo>
                    <a:pt x="592" y="676"/>
                  </a:lnTo>
                  <a:lnTo>
                    <a:pt x="843" y="646"/>
                  </a:lnTo>
                  <a:lnTo>
                    <a:pt x="843" y="646"/>
                  </a:lnTo>
                  <a:lnTo>
                    <a:pt x="843" y="6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57452F89-3503-4A33-A3B6-B12603F374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40488" y="2255838"/>
              <a:ext cx="1697038" cy="1706562"/>
            </a:xfrm>
            <a:custGeom>
              <a:avLst/>
              <a:gdLst>
                <a:gd name="T0" fmla="*/ 244 w 1069"/>
                <a:gd name="T1" fmla="*/ 378 h 1075"/>
                <a:gd name="T2" fmla="*/ 0 w 1069"/>
                <a:gd name="T3" fmla="*/ 103 h 1075"/>
                <a:gd name="T4" fmla="*/ 208 w 1069"/>
                <a:gd name="T5" fmla="*/ 78 h 1075"/>
                <a:gd name="T6" fmla="*/ 248 w 1069"/>
                <a:gd name="T7" fmla="*/ 410 h 1075"/>
                <a:gd name="T8" fmla="*/ 76 w 1069"/>
                <a:gd name="T9" fmla="*/ 737 h 1075"/>
                <a:gd name="T10" fmla="*/ 248 w 1069"/>
                <a:gd name="T11" fmla="*/ 410 h 1075"/>
                <a:gd name="T12" fmla="*/ 248 w 1069"/>
                <a:gd name="T13" fmla="*/ 410 h 1075"/>
                <a:gd name="T14" fmla="*/ 325 w 1069"/>
                <a:gd name="T15" fmla="*/ 1050 h 1075"/>
                <a:gd name="T16" fmla="*/ 81 w 1069"/>
                <a:gd name="T17" fmla="*/ 773 h 1075"/>
                <a:gd name="T18" fmla="*/ 288 w 1069"/>
                <a:gd name="T19" fmla="*/ 748 h 1075"/>
                <a:gd name="T20" fmla="*/ 658 w 1069"/>
                <a:gd name="T21" fmla="*/ 317 h 1075"/>
                <a:gd name="T22" fmla="*/ 480 w 1069"/>
                <a:gd name="T23" fmla="*/ 377 h 1075"/>
                <a:gd name="T24" fmla="*/ 740 w 1069"/>
                <a:gd name="T25" fmla="*/ 1000 h 1075"/>
                <a:gd name="T26" fmla="*/ 566 w 1069"/>
                <a:gd name="T27" fmla="*/ 967 h 1075"/>
                <a:gd name="T28" fmla="*/ 507 w 1069"/>
                <a:gd name="T29" fmla="*/ 668 h 1075"/>
                <a:gd name="T30" fmla="*/ 355 w 1069"/>
                <a:gd name="T31" fmla="*/ 1046 h 1075"/>
                <a:gd name="T32" fmla="*/ 271 w 1069"/>
                <a:gd name="T33" fmla="*/ 364 h 1075"/>
                <a:gd name="T34" fmla="*/ 311 w 1069"/>
                <a:gd name="T35" fmla="*/ 103 h 1075"/>
                <a:gd name="T36" fmla="*/ 553 w 1069"/>
                <a:gd name="T37" fmla="*/ 36 h 1075"/>
                <a:gd name="T38" fmla="*/ 628 w 1069"/>
                <a:gd name="T39" fmla="*/ 64 h 1075"/>
                <a:gd name="T40" fmla="*/ 658 w 1069"/>
                <a:gd name="T41" fmla="*/ 317 h 1075"/>
                <a:gd name="T42" fmla="*/ 974 w 1069"/>
                <a:gd name="T43" fmla="*/ 17 h 1075"/>
                <a:gd name="T44" fmla="*/ 683 w 1069"/>
                <a:gd name="T45" fmla="*/ 283 h 1075"/>
                <a:gd name="T46" fmla="*/ 684 w 1069"/>
                <a:gd name="T47" fmla="*/ 20 h 1075"/>
                <a:gd name="T48" fmla="*/ 850 w 1069"/>
                <a:gd name="T49" fmla="*/ 32 h 1075"/>
                <a:gd name="T50" fmla="*/ 974 w 1069"/>
                <a:gd name="T51" fmla="*/ 17 h 1075"/>
                <a:gd name="T52" fmla="*/ 1045 w 1069"/>
                <a:gd name="T53" fmla="*/ 583 h 1075"/>
                <a:gd name="T54" fmla="*/ 1013 w 1069"/>
                <a:gd name="T55" fmla="*/ 796 h 1075"/>
                <a:gd name="T56" fmla="*/ 784 w 1069"/>
                <a:gd name="T57" fmla="*/ 994 h 1075"/>
                <a:gd name="T58" fmla="*/ 810 w 1069"/>
                <a:gd name="T59" fmla="*/ 821 h 1075"/>
                <a:gd name="T60" fmla="*/ 724 w 1069"/>
                <a:gd name="T61" fmla="*/ 623 h 1075"/>
                <a:gd name="T62" fmla="*/ 837 w 1069"/>
                <a:gd name="T63" fmla="*/ 507 h 1075"/>
                <a:gd name="T64" fmla="*/ 686 w 1069"/>
                <a:gd name="T65" fmla="*/ 315 h 1075"/>
                <a:gd name="T66" fmla="*/ 1037 w 1069"/>
                <a:gd name="T67" fmla="*/ 513 h 1075"/>
                <a:gd name="T68" fmla="*/ 1045 w 1069"/>
                <a:gd name="T69" fmla="*/ 583 h 1075"/>
                <a:gd name="T70" fmla="*/ 1045 w 1069"/>
                <a:gd name="T71" fmla="*/ 583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69" h="1075">
                  <a:moveTo>
                    <a:pt x="208" y="78"/>
                  </a:moveTo>
                  <a:lnTo>
                    <a:pt x="244" y="378"/>
                  </a:lnTo>
                  <a:lnTo>
                    <a:pt x="35" y="403"/>
                  </a:lnTo>
                  <a:lnTo>
                    <a:pt x="0" y="103"/>
                  </a:lnTo>
                  <a:lnTo>
                    <a:pt x="208" y="78"/>
                  </a:lnTo>
                  <a:lnTo>
                    <a:pt x="208" y="78"/>
                  </a:lnTo>
                  <a:lnTo>
                    <a:pt x="208" y="78"/>
                  </a:lnTo>
                  <a:close/>
                  <a:moveTo>
                    <a:pt x="248" y="410"/>
                  </a:moveTo>
                  <a:lnTo>
                    <a:pt x="284" y="712"/>
                  </a:lnTo>
                  <a:lnTo>
                    <a:pt x="76" y="737"/>
                  </a:lnTo>
                  <a:lnTo>
                    <a:pt x="40" y="435"/>
                  </a:lnTo>
                  <a:lnTo>
                    <a:pt x="248" y="410"/>
                  </a:lnTo>
                  <a:lnTo>
                    <a:pt x="248" y="410"/>
                  </a:lnTo>
                  <a:lnTo>
                    <a:pt x="248" y="410"/>
                  </a:lnTo>
                  <a:close/>
                  <a:moveTo>
                    <a:pt x="288" y="748"/>
                  </a:moveTo>
                  <a:lnTo>
                    <a:pt x="325" y="1050"/>
                  </a:lnTo>
                  <a:lnTo>
                    <a:pt x="116" y="1075"/>
                  </a:lnTo>
                  <a:lnTo>
                    <a:pt x="81" y="773"/>
                  </a:lnTo>
                  <a:lnTo>
                    <a:pt x="288" y="748"/>
                  </a:lnTo>
                  <a:lnTo>
                    <a:pt x="288" y="748"/>
                  </a:lnTo>
                  <a:lnTo>
                    <a:pt x="288" y="748"/>
                  </a:lnTo>
                  <a:close/>
                  <a:moveTo>
                    <a:pt x="658" y="317"/>
                  </a:moveTo>
                  <a:lnTo>
                    <a:pt x="479" y="339"/>
                  </a:lnTo>
                  <a:lnTo>
                    <a:pt x="480" y="377"/>
                  </a:lnTo>
                  <a:lnTo>
                    <a:pt x="662" y="355"/>
                  </a:lnTo>
                  <a:lnTo>
                    <a:pt x="740" y="1000"/>
                  </a:lnTo>
                  <a:lnTo>
                    <a:pt x="542" y="1023"/>
                  </a:lnTo>
                  <a:lnTo>
                    <a:pt x="566" y="967"/>
                  </a:lnTo>
                  <a:lnTo>
                    <a:pt x="530" y="666"/>
                  </a:lnTo>
                  <a:lnTo>
                    <a:pt x="507" y="668"/>
                  </a:lnTo>
                  <a:lnTo>
                    <a:pt x="537" y="1025"/>
                  </a:lnTo>
                  <a:lnTo>
                    <a:pt x="355" y="1046"/>
                  </a:lnTo>
                  <a:lnTo>
                    <a:pt x="295" y="361"/>
                  </a:lnTo>
                  <a:lnTo>
                    <a:pt x="271" y="364"/>
                  </a:lnTo>
                  <a:lnTo>
                    <a:pt x="240" y="111"/>
                  </a:lnTo>
                  <a:lnTo>
                    <a:pt x="311" y="103"/>
                  </a:lnTo>
                  <a:lnTo>
                    <a:pt x="306" y="66"/>
                  </a:lnTo>
                  <a:lnTo>
                    <a:pt x="553" y="36"/>
                  </a:lnTo>
                  <a:lnTo>
                    <a:pt x="556" y="73"/>
                  </a:lnTo>
                  <a:lnTo>
                    <a:pt x="628" y="64"/>
                  </a:lnTo>
                  <a:lnTo>
                    <a:pt x="658" y="317"/>
                  </a:lnTo>
                  <a:lnTo>
                    <a:pt x="658" y="317"/>
                  </a:lnTo>
                  <a:lnTo>
                    <a:pt x="658" y="317"/>
                  </a:lnTo>
                  <a:close/>
                  <a:moveTo>
                    <a:pt x="974" y="17"/>
                  </a:moveTo>
                  <a:lnTo>
                    <a:pt x="1001" y="245"/>
                  </a:lnTo>
                  <a:lnTo>
                    <a:pt x="683" y="283"/>
                  </a:lnTo>
                  <a:lnTo>
                    <a:pt x="661" y="100"/>
                  </a:lnTo>
                  <a:lnTo>
                    <a:pt x="684" y="20"/>
                  </a:lnTo>
                  <a:lnTo>
                    <a:pt x="852" y="0"/>
                  </a:lnTo>
                  <a:lnTo>
                    <a:pt x="850" y="32"/>
                  </a:lnTo>
                  <a:lnTo>
                    <a:pt x="974" y="17"/>
                  </a:lnTo>
                  <a:lnTo>
                    <a:pt x="974" y="17"/>
                  </a:lnTo>
                  <a:lnTo>
                    <a:pt x="974" y="17"/>
                  </a:lnTo>
                  <a:close/>
                  <a:moveTo>
                    <a:pt x="1045" y="583"/>
                  </a:moveTo>
                  <a:lnTo>
                    <a:pt x="1069" y="788"/>
                  </a:lnTo>
                  <a:lnTo>
                    <a:pt x="1013" y="796"/>
                  </a:lnTo>
                  <a:lnTo>
                    <a:pt x="1033" y="964"/>
                  </a:lnTo>
                  <a:lnTo>
                    <a:pt x="784" y="994"/>
                  </a:lnTo>
                  <a:lnTo>
                    <a:pt x="823" y="926"/>
                  </a:lnTo>
                  <a:lnTo>
                    <a:pt x="810" y="821"/>
                  </a:lnTo>
                  <a:lnTo>
                    <a:pt x="748" y="828"/>
                  </a:lnTo>
                  <a:lnTo>
                    <a:pt x="724" y="623"/>
                  </a:lnTo>
                  <a:lnTo>
                    <a:pt x="808" y="612"/>
                  </a:lnTo>
                  <a:lnTo>
                    <a:pt x="837" y="507"/>
                  </a:lnTo>
                  <a:lnTo>
                    <a:pt x="711" y="521"/>
                  </a:lnTo>
                  <a:lnTo>
                    <a:pt x="686" y="315"/>
                  </a:lnTo>
                  <a:lnTo>
                    <a:pt x="1008" y="277"/>
                  </a:lnTo>
                  <a:lnTo>
                    <a:pt x="1037" y="513"/>
                  </a:lnTo>
                  <a:lnTo>
                    <a:pt x="1019" y="587"/>
                  </a:lnTo>
                  <a:lnTo>
                    <a:pt x="1045" y="583"/>
                  </a:lnTo>
                  <a:lnTo>
                    <a:pt x="1045" y="583"/>
                  </a:lnTo>
                  <a:lnTo>
                    <a:pt x="1045" y="5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73C9BB14-6742-4DE0-A699-5B24B53B6F25}"/>
              </a:ext>
            </a:extLst>
          </p:cNvPr>
          <p:cNvGrpSpPr/>
          <p:nvPr/>
        </p:nvGrpSpPr>
        <p:grpSpPr>
          <a:xfrm>
            <a:off x="2450454" y="2831897"/>
            <a:ext cx="800295" cy="1440538"/>
            <a:chOff x="2328937" y="2830172"/>
            <a:chExt cx="1068114" cy="1922615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CB9710C-C205-4099-BAFE-26F7E0FFB2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8937" y="2830172"/>
              <a:ext cx="924881" cy="954224"/>
            </a:xfrm>
            <a:custGeom>
              <a:avLst/>
              <a:gdLst>
                <a:gd name="T0" fmla="*/ 0 w 788"/>
                <a:gd name="T1" fmla="*/ 89 h 813"/>
                <a:gd name="T2" fmla="*/ 735 w 788"/>
                <a:gd name="T3" fmla="*/ 0 h 813"/>
                <a:gd name="T4" fmla="*/ 759 w 788"/>
                <a:gd name="T5" fmla="*/ 199 h 813"/>
                <a:gd name="T6" fmla="*/ 724 w 788"/>
                <a:gd name="T7" fmla="*/ 204 h 813"/>
                <a:gd name="T8" fmla="*/ 788 w 788"/>
                <a:gd name="T9" fmla="*/ 728 h 813"/>
                <a:gd name="T10" fmla="*/ 474 w 788"/>
                <a:gd name="T11" fmla="*/ 765 h 813"/>
                <a:gd name="T12" fmla="*/ 530 w 788"/>
                <a:gd name="T13" fmla="*/ 694 h 813"/>
                <a:gd name="T14" fmla="*/ 470 w 788"/>
                <a:gd name="T15" fmla="*/ 207 h 813"/>
                <a:gd name="T16" fmla="*/ 20 w 788"/>
                <a:gd name="T17" fmla="*/ 262 h 813"/>
                <a:gd name="T18" fmla="*/ 0 w 788"/>
                <a:gd name="T19" fmla="*/ 89 h 813"/>
                <a:gd name="T20" fmla="*/ 0 w 788"/>
                <a:gd name="T21" fmla="*/ 89 h 813"/>
                <a:gd name="T22" fmla="*/ 0 w 788"/>
                <a:gd name="T23" fmla="*/ 89 h 813"/>
                <a:gd name="T24" fmla="*/ 442 w 788"/>
                <a:gd name="T25" fmla="*/ 236 h 813"/>
                <a:gd name="T26" fmla="*/ 498 w 788"/>
                <a:gd name="T27" fmla="*/ 697 h 813"/>
                <a:gd name="T28" fmla="*/ 435 w 788"/>
                <a:gd name="T29" fmla="*/ 771 h 813"/>
                <a:gd name="T30" fmla="*/ 87 w 788"/>
                <a:gd name="T31" fmla="*/ 813 h 813"/>
                <a:gd name="T32" fmla="*/ 23 w 788"/>
                <a:gd name="T33" fmla="*/ 286 h 813"/>
                <a:gd name="T34" fmla="*/ 442 w 788"/>
                <a:gd name="T35" fmla="*/ 236 h 813"/>
                <a:gd name="T36" fmla="*/ 442 w 788"/>
                <a:gd name="T37" fmla="*/ 236 h 813"/>
                <a:gd name="T38" fmla="*/ 442 w 788"/>
                <a:gd name="T39" fmla="*/ 236 h 813"/>
                <a:gd name="T40" fmla="*/ 230 w 788"/>
                <a:gd name="T41" fmla="*/ 413 h 813"/>
                <a:gd name="T42" fmla="*/ 257 w 788"/>
                <a:gd name="T43" fmla="*/ 641 h 813"/>
                <a:gd name="T44" fmla="*/ 292 w 788"/>
                <a:gd name="T45" fmla="*/ 637 h 813"/>
                <a:gd name="T46" fmla="*/ 264 w 788"/>
                <a:gd name="T47" fmla="*/ 409 h 813"/>
                <a:gd name="T48" fmla="*/ 230 w 788"/>
                <a:gd name="T49" fmla="*/ 413 h 813"/>
                <a:gd name="T50" fmla="*/ 230 w 788"/>
                <a:gd name="T51" fmla="*/ 413 h 813"/>
                <a:gd name="T52" fmla="*/ 230 w 788"/>
                <a:gd name="T53" fmla="*/ 413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8" h="813">
                  <a:moveTo>
                    <a:pt x="0" y="89"/>
                  </a:moveTo>
                  <a:lnTo>
                    <a:pt x="735" y="0"/>
                  </a:lnTo>
                  <a:lnTo>
                    <a:pt x="759" y="199"/>
                  </a:lnTo>
                  <a:lnTo>
                    <a:pt x="724" y="204"/>
                  </a:lnTo>
                  <a:lnTo>
                    <a:pt x="788" y="728"/>
                  </a:lnTo>
                  <a:lnTo>
                    <a:pt x="474" y="765"/>
                  </a:lnTo>
                  <a:lnTo>
                    <a:pt x="530" y="694"/>
                  </a:lnTo>
                  <a:lnTo>
                    <a:pt x="470" y="207"/>
                  </a:lnTo>
                  <a:lnTo>
                    <a:pt x="20" y="262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0" y="89"/>
                  </a:lnTo>
                  <a:close/>
                  <a:moveTo>
                    <a:pt x="442" y="236"/>
                  </a:moveTo>
                  <a:lnTo>
                    <a:pt x="498" y="697"/>
                  </a:lnTo>
                  <a:lnTo>
                    <a:pt x="435" y="771"/>
                  </a:lnTo>
                  <a:lnTo>
                    <a:pt x="87" y="813"/>
                  </a:lnTo>
                  <a:lnTo>
                    <a:pt x="23" y="286"/>
                  </a:lnTo>
                  <a:lnTo>
                    <a:pt x="442" y="236"/>
                  </a:lnTo>
                  <a:lnTo>
                    <a:pt x="442" y="236"/>
                  </a:lnTo>
                  <a:lnTo>
                    <a:pt x="442" y="236"/>
                  </a:lnTo>
                  <a:close/>
                  <a:moveTo>
                    <a:pt x="230" y="413"/>
                  </a:moveTo>
                  <a:lnTo>
                    <a:pt x="257" y="641"/>
                  </a:lnTo>
                  <a:lnTo>
                    <a:pt x="292" y="637"/>
                  </a:lnTo>
                  <a:lnTo>
                    <a:pt x="264" y="409"/>
                  </a:lnTo>
                  <a:lnTo>
                    <a:pt x="230" y="413"/>
                  </a:lnTo>
                  <a:lnTo>
                    <a:pt x="230" y="413"/>
                  </a:lnTo>
                  <a:lnTo>
                    <a:pt x="230" y="41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4E21C0E-1839-4EF9-B59D-0322AC6DF0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9916" y="3785652"/>
              <a:ext cx="967135" cy="967135"/>
            </a:xfrm>
            <a:custGeom>
              <a:avLst/>
              <a:gdLst>
                <a:gd name="T0" fmla="*/ 71 w 824"/>
                <a:gd name="T1" fmla="*/ 512 h 824"/>
                <a:gd name="T2" fmla="*/ 473 w 824"/>
                <a:gd name="T3" fmla="*/ 450 h 824"/>
                <a:gd name="T4" fmla="*/ 788 w 824"/>
                <a:gd name="T5" fmla="*/ 427 h 824"/>
                <a:gd name="T6" fmla="*/ 781 w 824"/>
                <a:gd name="T7" fmla="*/ 543 h 824"/>
                <a:gd name="T8" fmla="*/ 707 w 824"/>
                <a:gd name="T9" fmla="*/ 641 h 824"/>
                <a:gd name="T10" fmla="*/ 824 w 824"/>
                <a:gd name="T11" fmla="*/ 735 h 824"/>
                <a:gd name="T12" fmla="*/ 454 w 824"/>
                <a:gd name="T13" fmla="*/ 756 h 824"/>
                <a:gd name="T14" fmla="*/ 89 w 824"/>
                <a:gd name="T15" fmla="*/ 824 h 824"/>
                <a:gd name="T16" fmla="*/ 184 w 824"/>
                <a:gd name="T17" fmla="*/ 704 h 824"/>
                <a:gd name="T18" fmla="*/ 86 w 824"/>
                <a:gd name="T19" fmla="*/ 627 h 824"/>
                <a:gd name="T20" fmla="*/ 51 w 824"/>
                <a:gd name="T21" fmla="*/ 515 h 824"/>
                <a:gd name="T22" fmla="*/ 51 w 824"/>
                <a:gd name="T23" fmla="*/ 515 h 824"/>
                <a:gd name="T24" fmla="*/ 143 w 824"/>
                <a:gd name="T25" fmla="*/ 235 h 824"/>
                <a:gd name="T26" fmla="*/ 17 w 824"/>
                <a:gd name="T27" fmla="*/ 229 h 824"/>
                <a:gd name="T28" fmla="*/ 737 w 824"/>
                <a:gd name="T29" fmla="*/ 0 h 824"/>
                <a:gd name="T30" fmla="*/ 629 w 824"/>
                <a:gd name="T31" fmla="*/ 155 h 824"/>
                <a:gd name="T32" fmla="*/ 756 w 824"/>
                <a:gd name="T33" fmla="*/ 161 h 824"/>
                <a:gd name="T34" fmla="*/ 48 w 824"/>
                <a:gd name="T35" fmla="*/ 485 h 824"/>
                <a:gd name="T36" fmla="*/ 20 w 824"/>
                <a:gd name="T37" fmla="*/ 250 h 824"/>
                <a:gd name="T38" fmla="*/ 175 w 824"/>
                <a:gd name="T39" fmla="*/ 372 h 824"/>
                <a:gd name="T40" fmla="*/ 232 w 824"/>
                <a:gd name="T41" fmla="*/ 331 h 824"/>
                <a:gd name="T42" fmla="*/ 175 w 824"/>
                <a:gd name="T43" fmla="*/ 372 h 824"/>
                <a:gd name="T44" fmla="*/ 175 w 824"/>
                <a:gd name="T45" fmla="*/ 372 h 824"/>
                <a:gd name="T46" fmla="*/ 517 w 824"/>
                <a:gd name="T47" fmla="*/ 586 h 824"/>
                <a:gd name="T48" fmla="*/ 439 w 824"/>
                <a:gd name="T49" fmla="*/ 622 h 824"/>
                <a:gd name="T50" fmla="*/ 439 w 824"/>
                <a:gd name="T51" fmla="*/ 622 h 824"/>
                <a:gd name="T52" fmla="*/ 422 w 824"/>
                <a:gd name="T53" fmla="*/ 201 h 824"/>
                <a:gd name="T54" fmla="*/ 352 w 824"/>
                <a:gd name="T55" fmla="*/ 188 h 824"/>
                <a:gd name="T56" fmla="*/ 354 w 824"/>
                <a:gd name="T57" fmla="*/ 209 h 824"/>
                <a:gd name="T58" fmla="*/ 371 w 824"/>
                <a:gd name="T59" fmla="*/ 348 h 824"/>
                <a:gd name="T60" fmla="*/ 435 w 824"/>
                <a:gd name="T61" fmla="*/ 306 h 824"/>
                <a:gd name="T62" fmla="*/ 371 w 824"/>
                <a:gd name="T63" fmla="*/ 348 h 824"/>
                <a:gd name="T64" fmla="*/ 371 w 824"/>
                <a:gd name="T65" fmla="*/ 348 h 824"/>
                <a:gd name="T66" fmla="*/ 567 w 824"/>
                <a:gd name="T67" fmla="*/ 291 h 824"/>
                <a:gd name="T68" fmla="*/ 632 w 824"/>
                <a:gd name="T69" fmla="*/ 317 h 824"/>
                <a:gd name="T70" fmla="*/ 628 w 824"/>
                <a:gd name="T71" fmla="*/ 282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24" h="824">
                  <a:moveTo>
                    <a:pt x="51" y="515"/>
                  </a:moveTo>
                  <a:lnTo>
                    <a:pt x="71" y="512"/>
                  </a:lnTo>
                  <a:lnTo>
                    <a:pt x="70" y="499"/>
                  </a:lnTo>
                  <a:lnTo>
                    <a:pt x="473" y="450"/>
                  </a:lnTo>
                  <a:lnTo>
                    <a:pt x="474" y="465"/>
                  </a:lnTo>
                  <a:lnTo>
                    <a:pt x="788" y="427"/>
                  </a:lnTo>
                  <a:lnTo>
                    <a:pt x="802" y="541"/>
                  </a:lnTo>
                  <a:lnTo>
                    <a:pt x="781" y="543"/>
                  </a:lnTo>
                  <a:lnTo>
                    <a:pt x="788" y="603"/>
                  </a:lnTo>
                  <a:lnTo>
                    <a:pt x="707" y="641"/>
                  </a:lnTo>
                  <a:lnTo>
                    <a:pt x="815" y="663"/>
                  </a:lnTo>
                  <a:lnTo>
                    <a:pt x="824" y="735"/>
                  </a:lnTo>
                  <a:lnTo>
                    <a:pt x="535" y="770"/>
                  </a:lnTo>
                  <a:lnTo>
                    <a:pt x="454" y="756"/>
                  </a:lnTo>
                  <a:lnTo>
                    <a:pt x="379" y="789"/>
                  </a:lnTo>
                  <a:lnTo>
                    <a:pt x="89" y="824"/>
                  </a:lnTo>
                  <a:lnTo>
                    <a:pt x="80" y="751"/>
                  </a:lnTo>
                  <a:lnTo>
                    <a:pt x="184" y="704"/>
                  </a:lnTo>
                  <a:lnTo>
                    <a:pt x="93" y="688"/>
                  </a:lnTo>
                  <a:lnTo>
                    <a:pt x="86" y="627"/>
                  </a:lnTo>
                  <a:lnTo>
                    <a:pt x="66" y="629"/>
                  </a:lnTo>
                  <a:lnTo>
                    <a:pt x="51" y="515"/>
                  </a:lnTo>
                  <a:lnTo>
                    <a:pt x="51" y="515"/>
                  </a:lnTo>
                  <a:lnTo>
                    <a:pt x="51" y="515"/>
                  </a:lnTo>
                  <a:close/>
                  <a:moveTo>
                    <a:pt x="20" y="250"/>
                  </a:moveTo>
                  <a:lnTo>
                    <a:pt x="143" y="235"/>
                  </a:lnTo>
                  <a:lnTo>
                    <a:pt x="139" y="214"/>
                  </a:lnTo>
                  <a:lnTo>
                    <a:pt x="17" y="229"/>
                  </a:lnTo>
                  <a:lnTo>
                    <a:pt x="0" y="88"/>
                  </a:lnTo>
                  <a:lnTo>
                    <a:pt x="737" y="0"/>
                  </a:lnTo>
                  <a:lnTo>
                    <a:pt x="753" y="140"/>
                  </a:lnTo>
                  <a:lnTo>
                    <a:pt x="629" y="155"/>
                  </a:lnTo>
                  <a:lnTo>
                    <a:pt x="632" y="176"/>
                  </a:lnTo>
                  <a:lnTo>
                    <a:pt x="756" y="161"/>
                  </a:lnTo>
                  <a:lnTo>
                    <a:pt x="784" y="396"/>
                  </a:lnTo>
                  <a:lnTo>
                    <a:pt x="48" y="485"/>
                  </a:lnTo>
                  <a:lnTo>
                    <a:pt x="20" y="250"/>
                  </a:lnTo>
                  <a:lnTo>
                    <a:pt x="20" y="250"/>
                  </a:lnTo>
                  <a:lnTo>
                    <a:pt x="20" y="250"/>
                  </a:lnTo>
                  <a:close/>
                  <a:moveTo>
                    <a:pt x="175" y="372"/>
                  </a:moveTo>
                  <a:lnTo>
                    <a:pt x="236" y="365"/>
                  </a:lnTo>
                  <a:lnTo>
                    <a:pt x="232" y="331"/>
                  </a:lnTo>
                  <a:lnTo>
                    <a:pt x="172" y="338"/>
                  </a:lnTo>
                  <a:lnTo>
                    <a:pt x="175" y="372"/>
                  </a:lnTo>
                  <a:lnTo>
                    <a:pt x="175" y="372"/>
                  </a:lnTo>
                  <a:lnTo>
                    <a:pt x="175" y="372"/>
                  </a:lnTo>
                  <a:close/>
                  <a:moveTo>
                    <a:pt x="439" y="622"/>
                  </a:moveTo>
                  <a:lnTo>
                    <a:pt x="517" y="586"/>
                  </a:lnTo>
                  <a:lnTo>
                    <a:pt x="353" y="607"/>
                  </a:lnTo>
                  <a:lnTo>
                    <a:pt x="439" y="622"/>
                  </a:lnTo>
                  <a:lnTo>
                    <a:pt x="439" y="622"/>
                  </a:lnTo>
                  <a:lnTo>
                    <a:pt x="439" y="622"/>
                  </a:lnTo>
                  <a:close/>
                  <a:moveTo>
                    <a:pt x="354" y="209"/>
                  </a:moveTo>
                  <a:lnTo>
                    <a:pt x="422" y="201"/>
                  </a:lnTo>
                  <a:lnTo>
                    <a:pt x="420" y="180"/>
                  </a:lnTo>
                  <a:lnTo>
                    <a:pt x="352" y="188"/>
                  </a:lnTo>
                  <a:lnTo>
                    <a:pt x="354" y="209"/>
                  </a:lnTo>
                  <a:lnTo>
                    <a:pt x="354" y="209"/>
                  </a:lnTo>
                  <a:lnTo>
                    <a:pt x="354" y="209"/>
                  </a:lnTo>
                  <a:close/>
                  <a:moveTo>
                    <a:pt x="371" y="348"/>
                  </a:moveTo>
                  <a:lnTo>
                    <a:pt x="439" y="339"/>
                  </a:lnTo>
                  <a:lnTo>
                    <a:pt x="435" y="306"/>
                  </a:lnTo>
                  <a:lnTo>
                    <a:pt x="366" y="314"/>
                  </a:lnTo>
                  <a:lnTo>
                    <a:pt x="371" y="348"/>
                  </a:lnTo>
                  <a:lnTo>
                    <a:pt x="371" y="348"/>
                  </a:lnTo>
                  <a:lnTo>
                    <a:pt x="371" y="348"/>
                  </a:lnTo>
                  <a:close/>
                  <a:moveTo>
                    <a:pt x="628" y="282"/>
                  </a:moveTo>
                  <a:lnTo>
                    <a:pt x="567" y="291"/>
                  </a:lnTo>
                  <a:lnTo>
                    <a:pt x="571" y="324"/>
                  </a:lnTo>
                  <a:lnTo>
                    <a:pt x="632" y="317"/>
                  </a:lnTo>
                  <a:lnTo>
                    <a:pt x="628" y="282"/>
                  </a:lnTo>
                  <a:lnTo>
                    <a:pt x="628" y="282"/>
                  </a:lnTo>
                  <a:lnTo>
                    <a:pt x="628" y="28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3" name="Freeform 12">
            <a:extLst>
              <a:ext uri="{FF2B5EF4-FFF2-40B4-BE49-F238E27FC236}">
                <a16:creationId xmlns:a16="http://schemas.microsoft.com/office/drawing/2014/main" id="{7D5A6505-C7CA-44F5-8140-939876A5E772}"/>
              </a:ext>
            </a:extLst>
          </p:cNvPr>
          <p:cNvSpPr>
            <a:spLocks noEditPoints="1"/>
          </p:cNvSpPr>
          <p:nvPr/>
        </p:nvSpPr>
        <p:spPr bwMode="auto">
          <a:xfrm>
            <a:off x="8240189" y="1284288"/>
            <a:ext cx="4481513" cy="5573712"/>
          </a:xfrm>
          <a:custGeom>
            <a:avLst/>
            <a:gdLst>
              <a:gd name="T0" fmla="*/ 2285 w 2368"/>
              <a:gd name="T1" fmla="*/ 1823 h 2944"/>
              <a:gd name="T2" fmla="*/ 2349 w 2368"/>
              <a:gd name="T3" fmla="*/ 2060 h 2944"/>
              <a:gd name="T4" fmla="*/ 2366 w 2368"/>
              <a:gd name="T5" fmla="*/ 2131 h 2944"/>
              <a:gd name="T6" fmla="*/ 2355 w 2368"/>
              <a:gd name="T7" fmla="*/ 2344 h 2944"/>
              <a:gd name="T8" fmla="*/ 2365 w 2368"/>
              <a:gd name="T9" fmla="*/ 2933 h 2944"/>
              <a:gd name="T10" fmla="*/ 41 w 2368"/>
              <a:gd name="T11" fmla="*/ 2808 h 2944"/>
              <a:gd name="T12" fmla="*/ 11 w 2368"/>
              <a:gd name="T13" fmla="*/ 2304 h 2944"/>
              <a:gd name="T14" fmla="*/ 317 w 2368"/>
              <a:gd name="T15" fmla="*/ 1536 h 2944"/>
              <a:gd name="T16" fmla="*/ 786 w 2368"/>
              <a:gd name="T17" fmla="*/ 1625 h 2944"/>
              <a:gd name="T18" fmla="*/ 730 w 2368"/>
              <a:gd name="T19" fmla="*/ 1503 h 2944"/>
              <a:gd name="T20" fmla="*/ 699 w 2368"/>
              <a:gd name="T21" fmla="*/ 1330 h 2944"/>
              <a:gd name="T22" fmla="*/ 566 w 2368"/>
              <a:gd name="T23" fmla="*/ 1348 h 2944"/>
              <a:gd name="T24" fmla="*/ 529 w 2368"/>
              <a:gd name="T25" fmla="*/ 1150 h 2944"/>
              <a:gd name="T26" fmla="*/ 1228 w 2368"/>
              <a:gd name="T27" fmla="*/ 879 h 2944"/>
              <a:gd name="T28" fmla="*/ 1368 w 2368"/>
              <a:gd name="T29" fmla="*/ 666 h 2944"/>
              <a:gd name="T30" fmla="*/ 868 w 2368"/>
              <a:gd name="T31" fmla="*/ 581 h 2944"/>
              <a:gd name="T32" fmla="*/ 438 w 2368"/>
              <a:gd name="T33" fmla="*/ 868 h 2944"/>
              <a:gd name="T34" fmla="*/ 924 w 2368"/>
              <a:gd name="T35" fmla="*/ 727 h 2944"/>
              <a:gd name="T36" fmla="*/ 1173 w 2368"/>
              <a:gd name="T37" fmla="*/ 750 h 2944"/>
              <a:gd name="T38" fmla="*/ 897 w 2368"/>
              <a:gd name="T39" fmla="*/ 841 h 2944"/>
              <a:gd name="T40" fmla="*/ 725 w 2368"/>
              <a:gd name="T41" fmla="*/ 990 h 2944"/>
              <a:gd name="T42" fmla="*/ 584 w 2368"/>
              <a:gd name="T43" fmla="*/ 966 h 2944"/>
              <a:gd name="T44" fmla="*/ 399 w 2368"/>
              <a:gd name="T45" fmla="*/ 1074 h 2944"/>
              <a:gd name="T46" fmla="*/ 69 w 2368"/>
              <a:gd name="T47" fmla="*/ 901 h 2944"/>
              <a:gd name="T48" fmla="*/ 158 w 2368"/>
              <a:gd name="T49" fmla="*/ 757 h 2944"/>
              <a:gd name="T50" fmla="*/ 191 w 2368"/>
              <a:gd name="T51" fmla="*/ 719 h 2944"/>
              <a:gd name="T52" fmla="*/ 409 w 2368"/>
              <a:gd name="T53" fmla="*/ 577 h 2944"/>
              <a:gd name="T54" fmla="*/ 466 w 2368"/>
              <a:gd name="T55" fmla="*/ 322 h 2944"/>
              <a:gd name="T56" fmla="*/ 620 w 2368"/>
              <a:gd name="T57" fmla="*/ 109 h 2944"/>
              <a:gd name="T58" fmla="*/ 810 w 2368"/>
              <a:gd name="T59" fmla="*/ 34 h 2944"/>
              <a:gd name="T60" fmla="*/ 1155 w 2368"/>
              <a:gd name="T61" fmla="*/ 14 h 2944"/>
              <a:gd name="T62" fmla="*/ 1347 w 2368"/>
              <a:gd name="T63" fmla="*/ 246 h 2944"/>
              <a:gd name="T64" fmla="*/ 1495 w 2368"/>
              <a:gd name="T65" fmla="*/ 282 h 2944"/>
              <a:gd name="T66" fmla="*/ 1524 w 2368"/>
              <a:gd name="T67" fmla="*/ 294 h 2944"/>
              <a:gd name="T68" fmla="*/ 1547 w 2368"/>
              <a:gd name="T69" fmla="*/ 288 h 2944"/>
              <a:gd name="T70" fmla="*/ 1678 w 2368"/>
              <a:gd name="T71" fmla="*/ 326 h 2944"/>
              <a:gd name="T72" fmla="*/ 1730 w 2368"/>
              <a:gd name="T73" fmla="*/ 362 h 2944"/>
              <a:gd name="T74" fmla="*/ 1817 w 2368"/>
              <a:gd name="T75" fmla="*/ 544 h 2944"/>
              <a:gd name="T76" fmla="*/ 1721 w 2368"/>
              <a:gd name="T77" fmla="*/ 754 h 2944"/>
              <a:gd name="T78" fmla="*/ 1628 w 2368"/>
              <a:gd name="T79" fmla="*/ 985 h 2944"/>
              <a:gd name="T80" fmla="*/ 1650 w 2368"/>
              <a:gd name="T81" fmla="*/ 1035 h 2944"/>
              <a:gd name="T82" fmla="*/ 1709 w 2368"/>
              <a:gd name="T83" fmla="*/ 1154 h 2944"/>
              <a:gd name="T84" fmla="*/ 1915 w 2368"/>
              <a:gd name="T85" fmla="*/ 1246 h 2944"/>
              <a:gd name="T86" fmla="*/ 2150 w 2368"/>
              <a:gd name="T87" fmla="*/ 1495 h 2944"/>
              <a:gd name="T88" fmla="*/ 2215 w 2368"/>
              <a:gd name="T89" fmla="*/ 1631 h 2944"/>
              <a:gd name="T90" fmla="*/ 2342 w 2368"/>
              <a:gd name="T91" fmla="*/ 2685 h 2944"/>
              <a:gd name="T92" fmla="*/ 2339 w 2368"/>
              <a:gd name="T93" fmla="*/ 2568 h 2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68" h="2944">
                <a:moveTo>
                  <a:pt x="2218" y="1615"/>
                </a:moveTo>
                <a:cubicBezTo>
                  <a:pt x="2243" y="1684"/>
                  <a:pt x="2269" y="1753"/>
                  <a:pt x="2295" y="1822"/>
                </a:cubicBezTo>
                <a:cubicBezTo>
                  <a:pt x="2291" y="1822"/>
                  <a:pt x="2288" y="1823"/>
                  <a:pt x="2285" y="1823"/>
                </a:cubicBezTo>
                <a:cubicBezTo>
                  <a:pt x="2285" y="1829"/>
                  <a:pt x="2281" y="1839"/>
                  <a:pt x="2284" y="1842"/>
                </a:cubicBezTo>
                <a:cubicBezTo>
                  <a:pt x="2314" y="1872"/>
                  <a:pt x="2312" y="1912"/>
                  <a:pt x="2319" y="1950"/>
                </a:cubicBezTo>
                <a:cubicBezTo>
                  <a:pt x="2328" y="1987"/>
                  <a:pt x="2340" y="2023"/>
                  <a:pt x="2349" y="2060"/>
                </a:cubicBezTo>
                <a:cubicBezTo>
                  <a:pt x="2351" y="2066"/>
                  <a:pt x="2347" y="2073"/>
                  <a:pt x="2347" y="2080"/>
                </a:cubicBezTo>
                <a:cubicBezTo>
                  <a:pt x="2347" y="2087"/>
                  <a:pt x="2347" y="2099"/>
                  <a:pt x="2350" y="2100"/>
                </a:cubicBezTo>
                <a:cubicBezTo>
                  <a:pt x="2366" y="2107"/>
                  <a:pt x="2366" y="2120"/>
                  <a:pt x="2366" y="2131"/>
                </a:cubicBezTo>
                <a:cubicBezTo>
                  <a:pt x="2367" y="2199"/>
                  <a:pt x="2366" y="2265"/>
                  <a:pt x="2364" y="2331"/>
                </a:cubicBezTo>
                <a:cubicBezTo>
                  <a:pt x="2363" y="2322"/>
                  <a:pt x="2363" y="2312"/>
                  <a:pt x="2361" y="2299"/>
                </a:cubicBezTo>
                <a:cubicBezTo>
                  <a:pt x="2349" y="2315"/>
                  <a:pt x="2342" y="2327"/>
                  <a:pt x="2355" y="2344"/>
                </a:cubicBezTo>
                <a:cubicBezTo>
                  <a:pt x="2361" y="2350"/>
                  <a:pt x="2363" y="2363"/>
                  <a:pt x="2361" y="2372"/>
                </a:cubicBezTo>
                <a:cubicBezTo>
                  <a:pt x="2358" y="2467"/>
                  <a:pt x="2350" y="2562"/>
                  <a:pt x="2350" y="2656"/>
                </a:cubicBezTo>
                <a:cubicBezTo>
                  <a:pt x="2350" y="2749"/>
                  <a:pt x="2359" y="2841"/>
                  <a:pt x="2365" y="2933"/>
                </a:cubicBezTo>
                <a:cubicBezTo>
                  <a:pt x="2365" y="2936"/>
                  <a:pt x="2367" y="2940"/>
                  <a:pt x="2368" y="2944"/>
                </a:cubicBezTo>
                <a:cubicBezTo>
                  <a:pt x="1598" y="2944"/>
                  <a:pt x="829" y="2944"/>
                  <a:pt x="61" y="2944"/>
                </a:cubicBezTo>
                <a:cubicBezTo>
                  <a:pt x="54" y="2899"/>
                  <a:pt x="51" y="2852"/>
                  <a:pt x="41" y="2808"/>
                </a:cubicBezTo>
                <a:cubicBezTo>
                  <a:pt x="16" y="2705"/>
                  <a:pt x="6" y="2600"/>
                  <a:pt x="2" y="2494"/>
                </a:cubicBezTo>
                <a:cubicBezTo>
                  <a:pt x="0" y="2445"/>
                  <a:pt x="0" y="2396"/>
                  <a:pt x="1" y="2347"/>
                </a:cubicBezTo>
                <a:cubicBezTo>
                  <a:pt x="2" y="2332"/>
                  <a:pt x="7" y="2319"/>
                  <a:pt x="11" y="2304"/>
                </a:cubicBezTo>
                <a:cubicBezTo>
                  <a:pt x="43" y="2187"/>
                  <a:pt x="76" y="2071"/>
                  <a:pt x="109" y="1954"/>
                </a:cubicBezTo>
                <a:cubicBezTo>
                  <a:pt x="142" y="1837"/>
                  <a:pt x="179" y="1721"/>
                  <a:pt x="248" y="1620"/>
                </a:cubicBezTo>
                <a:cubicBezTo>
                  <a:pt x="268" y="1589"/>
                  <a:pt x="291" y="1561"/>
                  <a:pt x="317" y="1536"/>
                </a:cubicBezTo>
                <a:cubicBezTo>
                  <a:pt x="368" y="1487"/>
                  <a:pt x="429" y="1481"/>
                  <a:pt x="497" y="1491"/>
                </a:cubicBezTo>
                <a:cubicBezTo>
                  <a:pt x="582" y="1504"/>
                  <a:pt x="659" y="1533"/>
                  <a:pt x="726" y="1588"/>
                </a:cubicBezTo>
                <a:cubicBezTo>
                  <a:pt x="745" y="1603"/>
                  <a:pt x="765" y="1614"/>
                  <a:pt x="786" y="1625"/>
                </a:cubicBezTo>
                <a:cubicBezTo>
                  <a:pt x="808" y="1636"/>
                  <a:pt x="819" y="1626"/>
                  <a:pt x="815" y="1602"/>
                </a:cubicBezTo>
                <a:cubicBezTo>
                  <a:pt x="808" y="1564"/>
                  <a:pt x="791" y="1533"/>
                  <a:pt x="756" y="1515"/>
                </a:cubicBezTo>
                <a:cubicBezTo>
                  <a:pt x="748" y="1511"/>
                  <a:pt x="738" y="1507"/>
                  <a:pt x="730" y="1503"/>
                </a:cubicBezTo>
                <a:cubicBezTo>
                  <a:pt x="705" y="1491"/>
                  <a:pt x="698" y="1476"/>
                  <a:pt x="704" y="1449"/>
                </a:cubicBezTo>
                <a:cubicBezTo>
                  <a:pt x="708" y="1430"/>
                  <a:pt x="715" y="1411"/>
                  <a:pt x="721" y="1392"/>
                </a:cubicBezTo>
                <a:cubicBezTo>
                  <a:pt x="728" y="1366"/>
                  <a:pt x="721" y="1345"/>
                  <a:pt x="699" y="1330"/>
                </a:cubicBezTo>
                <a:cubicBezTo>
                  <a:pt x="699" y="1329"/>
                  <a:pt x="698" y="1329"/>
                  <a:pt x="698" y="1328"/>
                </a:cubicBezTo>
                <a:cubicBezTo>
                  <a:pt x="654" y="1291"/>
                  <a:pt x="631" y="1303"/>
                  <a:pt x="601" y="1347"/>
                </a:cubicBezTo>
                <a:cubicBezTo>
                  <a:pt x="585" y="1372"/>
                  <a:pt x="584" y="1371"/>
                  <a:pt x="566" y="1348"/>
                </a:cubicBezTo>
                <a:cubicBezTo>
                  <a:pt x="544" y="1319"/>
                  <a:pt x="519" y="1291"/>
                  <a:pt x="494" y="1263"/>
                </a:cubicBezTo>
                <a:cubicBezTo>
                  <a:pt x="456" y="1220"/>
                  <a:pt x="457" y="1208"/>
                  <a:pt x="502" y="1173"/>
                </a:cubicBezTo>
                <a:cubicBezTo>
                  <a:pt x="512" y="1166"/>
                  <a:pt x="520" y="1156"/>
                  <a:pt x="529" y="1150"/>
                </a:cubicBezTo>
                <a:cubicBezTo>
                  <a:pt x="536" y="1145"/>
                  <a:pt x="546" y="1137"/>
                  <a:pt x="554" y="1137"/>
                </a:cubicBezTo>
                <a:cubicBezTo>
                  <a:pt x="584" y="1140"/>
                  <a:pt x="610" y="1127"/>
                  <a:pt x="634" y="1114"/>
                </a:cubicBezTo>
                <a:cubicBezTo>
                  <a:pt x="823" y="1010"/>
                  <a:pt x="1028" y="951"/>
                  <a:pt x="1228" y="879"/>
                </a:cubicBezTo>
                <a:cubicBezTo>
                  <a:pt x="1291" y="855"/>
                  <a:pt x="1357" y="840"/>
                  <a:pt x="1427" y="845"/>
                </a:cubicBezTo>
                <a:cubicBezTo>
                  <a:pt x="1454" y="848"/>
                  <a:pt x="1461" y="837"/>
                  <a:pt x="1448" y="812"/>
                </a:cubicBezTo>
                <a:cubicBezTo>
                  <a:pt x="1423" y="763"/>
                  <a:pt x="1399" y="712"/>
                  <a:pt x="1368" y="666"/>
                </a:cubicBezTo>
                <a:cubicBezTo>
                  <a:pt x="1338" y="621"/>
                  <a:pt x="1294" y="593"/>
                  <a:pt x="1237" y="589"/>
                </a:cubicBezTo>
                <a:cubicBezTo>
                  <a:pt x="1131" y="580"/>
                  <a:pt x="1025" y="563"/>
                  <a:pt x="918" y="573"/>
                </a:cubicBezTo>
                <a:cubicBezTo>
                  <a:pt x="901" y="575"/>
                  <a:pt x="884" y="575"/>
                  <a:pt x="868" y="581"/>
                </a:cubicBezTo>
                <a:cubicBezTo>
                  <a:pt x="727" y="622"/>
                  <a:pt x="589" y="673"/>
                  <a:pt x="465" y="757"/>
                </a:cubicBezTo>
                <a:cubicBezTo>
                  <a:pt x="439" y="775"/>
                  <a:pt x="421" y="820"/>
                  <a:pt x="428" y="852"/>
                </a:cubicBezTo>
                <a:cubicBezTo>
                  <a:pt x="429" y="857"/>
                  <a:pt x="432" y="864"/>
                  <a:pt x="438" y="868"/>
                </a:cubicBezTo>
                <a:cubicBezTo>
                  <a:pt x="468" y="896"/>
                  <a:pt x="511" y="902"/>
                  <a:pt x="548" y="880"/>
                </a:cubicBezTo>
                <a:cubicBezTo>
                  <a:pt x="593" y="853"/>
                  <a:pt x="638" y="827"/>
                  <a:pt x="682" y="797"/>
                </a:cubicBezTo>
                <a:cubicBezTo>
                  <a:pt x="756" y="748"/>
                  <a:pt x="836" y="727"/>
                  <a:pt x="924" y="727"/>
                </a:cubicBezTo>
                <a:cubicBezTo>
                  <a:pt x="988" y="727"/>
                  <a:pt x="1052" y="727"/>
                  <a:pt x="1117" y="726"/>
                </a:cubicBezTo>
                <a:cubicBezTo>
                  <a:pt x="1124" y="726"/>
                  <a:pt x="1130" y="726"/>
                  <a:pt x="1136" y="727"/>
                </a:cubicBezTo>
                <a:cubicBezTo>
                  <a:pt x="1151" y="728"/>
                  <a:pt x="1170" y="726"/>
                  <a:pt x="1173" y="750"/>
                </a:cubicBezTo>
                <a:cubicBezTo>
                  <a:pt x="1176" y="779"/>
                  <a:pt x="1167" y="800"/>
                  <a:pt x="1143" y="804"/>
                </a:cubicBezTo>
                <a:cubicBezTo>
                  <a:pt x="1102" y="812"/>
                  <a:pt x="1059" y="816"/>
                  <a:pt x="1017" y="822"/>
                </a:cubicBezTo>
                <a:cubicBezTo>
                  <a:pt x="977" y="828"/>
                  <a:pt x="937" y="832"/>
                  <a:pt x="897" y="841"/>
                </a:cubicBezTo>
                <a:cubicBezTo>
                  <a:pt x="889" y="842"/>
                  <a:pt x="879" y="852"/>
                  <a:pt x="873" y="862"/>
                </a:cubicBezTo>
                <a:cubicBezTo>
                  <a:pt x="863" y="877"/>
                  <a:pt x="855" y="895"/>
                  <a:pt x="846" y="913"/>
                </a:cubicBezTo>
                <a:cubicBezTo>
                  <a:pt x="822" y="965"/>
                  <a:pt x="779" y="986"/>
                  <a:pt x="725" y="990"/>
                </a:cubicBezTo>
                <a:cubicBezTo>
                  <a:pt x="646" y="996"/>
                  <a:pt x="635" y="989"/>
                  <a:pt x="605" y="914"/>
                </a:cubicBezTo>
                <a:cubicBezTo>
                  <a:pt x="603" y="907"/>
                  <a:pt x="600" y="902"/>
                  <a:pt x="595" y="889"/>
                </a:cubicBezTo>
                <a:cubicBezTo>
                  <a:pt x="591" y="919"/>
                  <a:pt x="588" y="943"/>
                  <a:pt x="584" y="966"/>
                </a:cubicBezTo>
                <a:cubicBezTo>
                  <a:pt x="576" y="1015"/>
                  <a:pt x="558" y="1061"/>
                  <a:pt x="514" y="1089"/>
                </a:cubicBezTo>
                <a:cubicBezTo>
                  <a:pt x="475" y="1114"/>
                  <a:pt x="442" y="1112"/>
                  <a:pt x="407" y="1082"/>
                </a:cubicBezTo>
                <a:cubicBezTo>
                  <a:pt x="404" y="1080"/>
                  <a:pt x="401" y="1077"/>
                  <a:pt x="399" y="1074"/>
                </a:cubicBezTo>
                <a:cubicBezTo>
                  <a:pt x="377" y="1034"/>
                  <a:pt x="340" y="1031"/>
                  <a:pt x="300" y="1032"/>
                </a:cubicBezTo>
                <a:cubicBezTo>
                  <a:pt x="219" y="1035"/>
                  <a:pt x="152" y="997"/>
                  <a:pt x="87" y="956"/>
                </a:cubicBezTo>
                <a:cubicBezTo>
                  <a:pt x="67" y="944"/>
                  <a:pt x="65" y="923"/>
                  <a:pt x="69" y="901"/>
                </a:cubicBezTo>
                <a:cubicBezTo>
                  <a:pt x="76" y="861"/>
                  <a:pt x="95" y="829"/>
                  <a:pt x="127" y="804"/>
                </a:cubicBezTo>
                <a:cubicBezTo>
                  <a:pt x="140" y="792"/>
                  <a:pt x="150" y="776"/>
                  <a:pt x="163" y="763"/>
                </a:cubicBezTo>
                <a:cubicBezTo>
                  <a:pt x="162" y="761"/>
                  <a:pt x="160" y="759"/>
                  <a:pt x="158" y="757"/>
                </a:cubicBezTo>
                <a:cubicBezTo>
                  <a:pt x="163" y="759"/>
                  <a:pt x="168" y="761"/>
                  <a:pt x="172" y="761"/>
                </a:cubicBezTo>
                <a:cubicBezTo>
                  <a:pt x="183" y="759"/>
                  <a:pt x="192" y="756"/>
                  <a:pt x="187" y="741"/>
                </a:cubicBezTo>
                <a:cubicBezTo>
                  <a:pt x="185" y="734"/>
                  <a:pt x="186" y="722"/>
                  <a:pt x="191" y="719"/>
                </a:cubicBezTo>
                <a:cubicBezTo>
                  <a:pt x="230" y="689"/>
                  <a:pt x="269" y="661"/>
                  <a:pt x="309" y="633"/>
                </a:cubicBezTo>
                <a:cubicBezTo>
                  <a:pt x="333" y="616"/>
                  <a:pt x="357" y="601"/>
                  <a:pt x="383" y="586"/>
                </a:cubicBezTo>
                <a:cubicBezTo>
                  <a:pt x="390" y="581"/>
                  <a:pt x="401" y="582"/>
                  <a:pt x="409" y="577"/>
                </a:cubicBezTo>
                <a:cubicBezTo>
                  <a:pt x="415" y="575"/>
                  <a:pt x="423" y="570"/>
                  <a:pt x="424" y="566"/>
                </a:cubicBezTo>
                <a:cubicBezTo>
                  <a:pt x="429" y="540"/>
                  <a:pt x="433" y="513"/>
                  <a:pt x="439" y="488"/>
                </a:cubicBezTo>
                <a:cubicBezTo>
                  <a:pt x="448" y="432"/>
                  <a:pt x="456" y="376"/>
                  <a:pt x="466" y="322"/>
                </a:cubicBezTo>
                <a:cubicBezTo>
                  <a:pt x="475" y="271"/>
                  <a:pt x="509" y="236"/>
                  <a:pt x="543" y="203"/>
                </a:cubicBezTo>
                <a:cubicBezTo>
                  <a:pt x="556" y="189"/>
                  <a:pt x="573" y="180"/>
                  <a:pt x="590" y="167"/>
                </a:cubicBezTo>
                <a:cubicBezTo>
                  <a:pt x="582" y="141"/>
                  <a:pt x="603" y="129"/>
                  <a:pt x="620" y="109"/>
                </a:cubicBezTo>
                <a:cubicBezTo>
                  <a:pt x="644" y="82"/>
                  <a:pt x="678" y="80"/>
                  <a:pt x="705" y="63"/>
                </a:cubicBezTo>
                <a:cubicBezTo>
                  <a:pt x="712" y="60"/>
                  <a:pt x="723" y="63"/>
                  <a:pt x="733" y="63"/>
                </a:cubicBezTo>
                <a:cubicBezTo>
                  <a:pt x="752" y="33"/>
                  <a:pt x="786" y="42"/>
                  <a:pt x="810" y="34"/>
                </a:cubicBezTo>
                <a:cubicBezTo>
                  <a:pt x="819" y="28"/>
                  <a:pt x="824" y="21"/>
                  <a:pt x="830" y="19"/>
                </a:cubicBezTo>
                <a:cubicBezTo>
                  <a:pt x="909" y="0"/>
                  <a:pt x="990" y="4"/>
                  <a:pt x="1070" y="8"/>
                </a:cubicBezTo>
                <a:cubicBezTo>
                  <a:pt x="1099" y="9"/>
                  <a:pt x="1129" y="7"/>
                  <a:pt x="1155" y="14"/>
                </a:cubicBezTo>
                <a:cubicBezTo>
                  <a:pt x="1178" y="21"/>
                  <a:pt x="1198" y="36"/>
                  <a:pt x="1216" y="50"/>
                </a:cubicBezTo>
                <a:cubicBezTo>
                  <a:pt x="1237" y="66"/>
                  <a:pt x="1253" y="86"/>
                  <a:pt x="1273" y="102"/>
                </a:cubicBezTo>
                <a:cubicBezTo>
                  <a:pt x="1317" y="140"/>
                  <a:pt x="1339" y="189"/>
                  <a:pt x="1347" y="246"/>
                </a:cubicBezTo>
                <a:cubicBezTo>
                  <a:pt x="1350" y="266"/>
                  <a:pt x="1359" y="270"/>
                  <a:pt x="1375" y="271"/>
                </a:cubicBezTo>
                <a:cubicBezTo>
                  <a:pt x="1399" y="272"/>
                  <a:pt x="1422" y="273"/>
                  <a:pt x="1447" y="275"/>
                </a:cubicBezTo>
                <a:cubicBezTo>
                  <a:pt x="1462" y="276"/>
                  <a:pt x="1479" y="280"/>
                  <a:pt x="1495" y="282"/>
                </a:cubicBezTo>
                <a:cubicBezTo>
                  <a:pt x="1492" y="284"/>
                  <a:pt x="1489" y="285"/>
                  <a:pt x="1486" y="286"/>
                </a:cubicBezTo>
                <a:cubicBezTo>
                  <a:pt x="1488" y="288"/>
                  <a:pt x="1490" y="292"/>
                  <a:pt x="1492" y="292"/>
                </a:cubicBezTo>
                <a:cubicBezTo>
                  <a:pt x="1503" y="294"/>
                  <a:pt x="1513" y="294"/>
                  <a:pt x="1524" y="294"/>
                </a:cubicBezTo>
                <a:cubicBezTo>
                  <a:pt x="1524" y="293"/>
                  <a:pt x="1524" y="291"/>
                  <a:pt x="1524" y="290"/>
                </a:cubicBezTo>
                <a:cubicBezTo>
                  <a:pt x="1520" y="286"/>
                  <a:pt x="1516" y="282"/>
                  <a:pt x="1511" y="279"/>
                </a:cubicBezTo>
                <a:cubicBezTo>
                  <a:pt x="1523" y="282"/>
                  <a:pt x="1535" y="284"/>
                  <a:pt x="1547" y="288"/>
                </a:cubicBezTo>
                <a:cubicBezTo>
                  <a:pt x="1557" y="290"/>
                  <a:pt x="1571" y="285"/>
                  <a:pt x="1575" y="302"/>
                </a:cubicBezTo>
                <a:cubicBezTo>
                  <a:pt x="1576" y="305"/>
                  <a:pt x="1589" y="307"/>
                  <a:pt x="1596" y="306"/>
                </a:cubicBezTo>
                <a:cubicBezTo>
                  <a:pt x="1627" y="299"/>
                  <a:pt x="1652" y="315"/>
                  <a:pt x="1678" y="326"/>
                </a:cubicBezTo>
                <a:cubicBezTo>
                  <a:pt x="1693" y="332"/>
                  <a:pt x="1706" y="346"/>
                  <a:pt x="1721" y="356"/>
                </a:cubicBezTo>
                <a:cubicBezTo>
                  <a:pt x="1720" y="356"/>
                  <a:pt x="1720" y="356"/>
                  <a:pt x="1720" y="356"/>
                </a:cubicBezTo>
                <a:cubicBezTo>
                  <a:pt x="1723" y="359"/>
                  <a:pt x="1726" y="360"/>
                  <a:pt x="1730" y="362"/>
                </a:cubicBezTo>
                <a:cubicBezTo>
                  <a:pt x="1728" y="362"/>
                  <a:pt x="1728" y="362"/>
                  <a:pt x="1728" y="362"/>
                </a:cubicBezTo>
                <a:cubicBezTo>
                  <a:pt x="1769" y="380"/>
                  <a:pt x="1795" y="410"/>
                  <a:pt x="1807" y="455"/>
                </a:cubicBezTo>
                <a:cubicBezTo>
                  <a:pt x="1815" y="485"/>
                  <a:pt x="1823" y="513"/>
                  <a:pt x="1817" y="544"/>
                </a:cubicBezTo>
                <a:cubicBezTo>
                  <a:pt x="1808" y="583"/>
                  <a:pt x="1795" y="619"/>
                  <a:pt x="1764" y="647"/>
                </a:cubicBezTo>
                <a:cubicBezTo>
                  <a:pt x="1755" y="656"/>
                  <a:pt x="1751" y="673"/>
                  <a:pt x="1746" y="687"/>
                </a:cubicBezTo>
                <a:cubicBezTo>
                  <a:pt x="1737" y="709"/>
                  <a:pt x="1734" y="735"/>
                  <a:pt x="1721" y="754"/>
                </a:cubicBezTo>
                <a:cubicBezTo>
                  <a:pt x="1686" y="805"/>
                  <a:pt x="1644" y="848"/>
                  <a:pt x="1588" y="874"/>
                </a:cubicBezTo>
                <a:cubicBezTo>
                  <a:pt x="1566" y="885"/>
                  <a:pt x="1572" y="902"/>
                  <a:pt x="1579" y="915"/>
                </a:cubicBezTo>
                <a:cubicBezTo>
                  <a:pt x="1593" y="940"/>
                  <a:pt x="1612" y="962"/>
                  <a:pt x="1628" y="985"/>
                </a:cubicBezTo>
                <a:cubicBezTo>
                  <a:pt x="1630" y="989"/>
                  <a:pt x="1632" y="994"/>
                  <a:pt x="1635" y="999"/>
                </a:cubicBezTo>
                <a:cubicBezTo>
                  <a:pt x="1638" y="1004"/>
                  <a:pt x="1644" y="1008"/>
                  <a:pt x="1645" y="1013"/>
                </a:cubicBezTo>
                <a:cubicBezTo>
                  <a:pt x="1648" y="1020"/>
                  <a:pt x="1649" y="1028"/>
                  <a:pt x="1650" y="1035"/>
                </a:cubicBezTo>
                <a:cubicBezTo>
                  <a:pt x="1652" y="1051"/>
                  <a:pt x="1654" y="1068"/>
                  <a:pt x="1656" y="1084"/>
                </a:cubicBezTo>
                <a:cubicBezTo>
                  <a:pt x="1656" y="1084"/>
                  <a:pt x="1662" y="1083"/>
                  <a:pt x="1665" y="1083"/>
                </a:cubicBezTo>
                <a:cubicBezTo>
                  <a:pt x="1670" y="1112"/>
                  <a:pt x="1685" y="1135"/>
                  <a:pt x="1709" y="1154"/>
                </a:cubicBezTo>
                <a:cubicBezTo>
                  <a:pt x="1725" y="1167"/>
                  <a:pt x="1739" y="1183"/>
                  <a:pt x="1751" y="1201"/>
                </a:cubicBezTo>
                <a:cubicBezTo>
                  <a:pt x="1761" y="1219"/>
                  <a:pt x="1775" y="1225"/>
                  <a:pt x="1795" y="1223"/>
                </a:cubicBezTo>
                <a:cubicBezTo>
                  <a:pt x="1837" y="1219"/>
                  <a:pt x="1876" y="1227"/>
                  <a:pt x="1915" y="1246"/>
                </a:cubicBezTo>
                <a:cubicBezTo>
                  <a:pt x="1941" y="1260"/>
                  <a:pt x="1968" y="1272"/>
                  <a:pt x="1990" y="1297"/>
                </a:cubicBezTo>
                <a:cubicBezTo>
                  <a:pt x="2018" y="1331"/>
                  <a:pt x="2051" y="1359"/>
                  <a:pt x="2079" y="1392"/>
                </a:cubicBezTo>
                <a:cubicBezTo>
                  <a:pt x="2106" y="1424"/>
                  <a:pt x="2128" y="1461"/>
                  <a:pt x="2150" y="1495"/>
                </a:cubicBezTo>
                <a:cubicBezTo>
                  <a:pt x="2171" y="1528"/>
                  <a:pt x="2190" y="1562"/>
                  <a:pt x="2208" y="1595"/>
                </a:cubicBezTo>
                <a:cubicBezTo>
                  <a:pt x="2197" y="1595"/>
                  <a:pt x="2192" y="1601"/>
                  <a:pt x="2197" y="1611"/>
                </a:cubicBezTo>
                <a:cubicBezTo>
                  <a:pt x="2201" y="1619"/>
                  <a:pt x="2209" y="1624"/>
                  <a:pt x="2215" y="1631"/>
                </a:cubicBezTo>
                <a:cubicBezTo>
                  <a:pt x="2216" y="1630"/>
                  <a:pt x="2217" y="1629"/>
                  <a:pt x="2219" y="1628"/>
                </a:cubicBezTo>
                <a:cubicBezTo>
                  <a:pt x="2218" y="1624"/>
                  <a:pt x="2218" y="1620"/>
                  <a:pt x="2218" y="1615"/>
                </a:cubicBezTo>
                <a:close/>
                <a:moveTo>
                  <a:pt x="2342" y="2685"/>
                </a:moveTo>
                <a:cubicBezTo>
                  <a:pt x="2344" y="2685"/>
                  <a:pt x="2345" y="2685"/>
                  <a:pt x="2346" y="2686"/>
                </a:cubicBezTo>
                <a:cubicBezTo>
                  <a:pt x="2346" y="2652"/>
                  <a:pt x="2347" y="2619"/>
                  <a:pt x="2346" y="2585"/>
                </a:cubicBezTo>
                <a:cubicBezTo>
                  <a:pt x="2346" y="2579"/>
                  <a:pt x="2341" y="2573"/>
                  <a:pt x="2339" y="2568"/>
                </a:cubicBezTo>
                <a:cubicBezTo>
                  <a:pt x="2338" y="2568"/>
                  <a:pt x="2337" y="2569"/>
                  <a:pt x="2336" y="2570"/>
                </a:cubicBezTo>
                <a:cubicBezTo>
                  <a:pt x="2338" y="2608"/>
                  <a:pt x="2340" y="2647"/>
                  <a:pt x="2342" y="2685"/>
                </a:cubicBezTo>
                <a:close/>
              </a:path>
            </a:pathLst>
          </a:custGeom>
          <a:solidFill>
            <a:srgbClr val="2B28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86C38A-8597-4FB0-AFEB-35C430B38711}"/>
              </a:ext>
            </a:extLst>
          </p:cNvPr>
          <p:cNvSpPr>
            <a:spLocks noChangeArrowheads="1"/>
          </p:cNvSpPr>
          <p:nvPr/>
        </p:nvSpPr>
        <p:spPr bwMode="auto">
          <a:xfrm rot="21175416">
            <a:off x="2123477" y="1211930"/>
            <a:ext cx="2184893" cy="176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15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mpact" panose="020B0806030902050204" pitchFamily="34" charset="0"/>
                <a:ea typeface="造字工房劲黑（非商用）常规体" pitchFamily="50" charset="-122"/>
              </a:rPr>
              <a:t>10.1</a:t>
            </a:r>
            <a:endParaRPr kumimoji="0" lang="zh-CN" altLang="zh-CN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Impact" panose="020B0806030902050204" pitchFamily="34" charset="0"/>
            </a:endParaRP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C3F74CD5-4BD4-45BE-B8BF-B26BB3DFCF5B}"/>
              </a:ext>
            </a:extLst>
          </p:cNvPr>
          <p:cNvGrpSpPr/>
          <p:nvPr/>
        </p:nvGrpSpPr>
        <p:grpSpPr>
          <a:xfrm>
            <a:off x="3315866" y="2332998"/>
            <a:ext cx="5409953" cy="2483069"/>
            <a:chOff x="3584575" y="4056063"/>
            <a:chExt cx="4489450" cy="2060575"/>
          </a:xfrm>
          <a:solidFill>
            <a:schemeClr val="accent3"/>
          </a:solidFill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0E963DF-0F94-48E8-8E8D-E9C7D16EC8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84575" y="4414838"/>
              <a:ext cx="1685925" cy="1701800"/>
            </a:xfrm>
            <a:custGeom>
              <a:avLst/>
              <a:gdLst>
                <a:gd name="T0" fmla="*/ 489 w 1062"/>
                <a:gd name="T1" fmla="*/ 9 h 1072"/>
                <a:gd name="T2" fmla="*/ 482 w 1062"/>
                <a:gd name="T3" fmla="*/ 362 h 1072"/>
                <a:gd name="T4" fmla="*/ 1051 w 1062"/>
                <a:gd name="T5" fmla="*/ 375 h 1072"/>
                <a:gd name="T6" fmla="*/ 1045 w 1062"/>
                <a:gd name="T7" fmla="*/ 666 h 1072"/>
                <a:gd name="T8" fmla="*/ 475 w 1062"/>
                <a:gd name="T9" fmla="*/ 653 h 1072"/>
                <a:gd name="T10" fmla="*/ 468 w 1062"/>
                <a:gd name="T11" fmla="*/ 956 h 1072"/>
                <a:gd name="T12" fmla="*/ 545 w 1062"/>
                <a:gd name="T13" fmla="*/ 1060 h 1072"/>
                <a:gd name="T14" fmla="*/ 84 w 1062"/>
                <a:gd name="T15" fmla="*/ 1049 h 1072"/>
                <a:gd name="T16" fmla="*/ 93 w 1062"/>
                <a:gd name="T17" fmla="*/ 644 h 1072"/>
                <a:gd name="T18" fmla="*/ 0 w 1062"/>
                <a:gd name="T19" fmla="*/ 643 h 1072"/>
                <a:gd name="T20" fmla="*/ 6 w 1062"/>
                <a:gd name="T21" fmla="*/ 352 h 1072"/>
                <a:gd name="T22" fmla="*/ 99 w 1062"/>
                <a:gd name="T23" fmla="*/ 353 h 1072"/>
                <a:gd name="T24" fmla="*/ 108 w 1062"/>
                <a:gd name="T25" fmla="*/ 0 h 1072"/>
                <a:gd name="T26" fmla="*/ 489 w 1062"/>
                <a:gd name="T27" fmla="*/ 9 h 1072"/>
                <a:gd name="T28" fmla="*/ 665 w 1062"/>
                <a:gd name="T29" fmla="*/ 13 h 1072"/>
                <a:gd name="T30" fmla="*/ 1062 w 1062"/>
                <a:gd name="T31" fmla="*/ 22 h 1072"/>
                <a:gd name="T32" fmla="*/ 915 w 1062"/>
                <a:gd name="T33" fmla="*/ 344 h 1072"/>
                <a:gd name="T34" fmla="*/ 520 w 1062"/>
                <a:gd name="T35" fmla="*/ 335 h 1072"/>
                <a:gd name="T36" fmla="*/ 665 w 1062"/>
                <a:gd name="T37" fmla="*/ 13 h 1072"/>
                <a:gd name="T38" fmla="*/ 510 w 1062"/>
                <a:gd name="T39" fmla="*/ 680 h 1072"/>
                <a:gd name="T40" fmla="*/ 907 w 1062"/>
                <a:gd name="T41" fmla="*/ 689 h 1072"/>
                <a:gd name="T42" fmla="*/ 1038 w 1062"/>
                <a:gd name="T43" fmla="*/ 1072 h 1072"/>
                <a:gd name="T44" fmla="*/ 641 w 1062"/>
                <a:gd name="T45" fmla="*/ 1062 h 1072"/>
                <a:gd name="T46" fmla="*/ 510 w 1062"/>
                <a:gd name="T47" fmla="*/ 680 h 1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62" h="1072">
                  <a:moveTo>
                    <a:pt x="489" y="9"/>
                  </a:moveTo>
                  <a:lnTo>
                    <a:pt x="482" y="362"/>
                  </a:lnTo>
                  <a:lnTo>
                    <a:pt x="1051" y="375"/>
                  </a:lnTo>
                  <a:lnTo>
                    <a:pt x="1045" y="666"/>
                  </a:lnTo>
                  <a:lnTo>
                    <a:pt x="475" y="653"/>
                  </a:lnTo>
                  <a:lnTo>
                    <a:pt x="468" y="956"/>
                  </a:lnTo>
                  <a:lnTo>
                    <a:pt x="545" y="1060"/>
                  </a:lnTo>
                  <a:lnTo>
                    <a:pt x="84" y="1049"/>
                  </a:lnTo>
                  <a:lnTo>
                    <a:pt x="93" y="644"/>
                  </a:lnTo>
                  <a:lnTo>
                    <a:pt x="0" y="643"/>
                  </a:lnTo>
                  <a:lnTo>
                    <a:pt x="6" y="352"/>
                  </a:lnTo>
                  <a:lnTo>
                    <a:pt x="99" y="353"/>
                  </a:lnTo>
                  <a:lnTo>
                    <a:pt x="108" y="0"/>
                  </a:lnTo>
                  <a:lnTo>
                    <a:pt x="489" y="9"/>
                  </a:lnTo>
                  <a:close/>
                  <a:moveTo>
                    <a:pt x="665" y="13"/>
                  </a:moveTo>
                  <a:lnTo>
                    <a:pt x="1062" y="22"/>
                  </a:lnTo>
                  <a:lnTo>
                    <a:pt x="915" y="344"/>
                  </a:lnTo>
                  <a:lnTo>
                    <a:pt x="520" y="335"/>
                  </a:lnTo>
                  <a:lnTo>
                    <a:pt x="665" y="13"/>
                  </a:lnTo>
                  <a:close/>
                  <a:moveTo>
                    <a:pt x="510" y="680"/>
                  </a:moveTo>
                  <a:lnTo>
                    <a:pt x="907" y="689"/>
                  </a:lnTo>
                  <a:lnTo>
                    <a:pt x="1038" y="1072"/>
                  </a:lnTo>
                  <a:lnTo>
                    <a:pt x="641" y="1062"/>
                  </a:lnTo>
                  <a:lnTo>
                    <a:pt x="510" y="6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B0F2DBA1-BF1F-4A65-B150-DBE23C47C9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08800" y="4181475"/>
              <a:ext cx="1165225" cy="1157287"/>
            </a:xfrm>
            <a:custGeom>
              <a:avLst/>
              <a:gdLst>
                <a:gd name="T0" fmla="*/ 10 w 734"/>
                <a:gd name="T1" fmla="*/ 729 h 729"/>
                <a:gd name="T2" fmla="*/ 0 w 734"/>
                <a:gd name="T3" fmla="*/ 10 h 729"/>
                <a:gd name="T4" fmla="*/ 147 w 734"/>
                <a:gd name="T5" fmla="*/ 8 h 729"/>
                <a:gd name="T6" fmla="*/ 156 w 734"/>
                <a:gd name="T7" fmla="*/ 728 h 729"/>
                <a:gd name="T8" fmla="*/ 10 w 734"/>
                <a:gd name="T9" fmla="*/ 729 h 729"/>
                <a:gd name="T10" fmla="*/ 348 w 734"/>
                <a:gd name="T11" fmla="*/ 5 h 729"/>
                <a:gd name="T12" fmla="*/ 356 w 734"/>
                <a:gd name="T13" fmla="*/ 466 h 729"/>
                <a:gd name="T14" fmla="*/ 564 w 734"/>
                <a:gd name="T15" fmla="*/ 464 h 729"/>
                <a:gd name="T16" fmla="*/ 568 w 734"/>
                <a:gd name="T17" fmla="*/ 722 h 729"/>
                <a:gd name="T18" fmla="*/ 177 w 734"/>
                <a:gd name="T19" fmla="*/ 726 h 729"/>
                <a:gd name="T20" fmla="*/ 166 w 734"/>
                <a:gd name="T21" fmla="*/ 8 h 729"/>
                <a:gd name="T22" fmla="*/ 348 w 734"/>
                <a:gd name="T23" fmla="*/ 5 h 729"/>
                <a:gd name="T24" fmla="*/ 383 w 734"/>
                <a:gd name="T25" fmla="*/ 445 h 729"/>
                <a:gd name="T26" fmla="*/ 377 w 734"/>
                <a:gd name="T27" fmla="*/ 5 h 729"/>
                <a:gd name="T28" fmla="*/ 557 w 734"/>
                <a:gd name="T29" fmla="*/ 2 h 729"/>
                <a:gd name="T30" fmla="*/ 563 w 734"/>
                <a:gd name="T31" fmla="*/ 442 h 729"/>
                <a:gd name="T32" fmla="*/ 383 w 734"/>
                <a:gd name="T33" fmla="*/ 445 h 729"/>
                <a:gd name="T34" fmla="*/ 588 w 734"/>
                <a:gd name="T35" fmla="*/ 722 h 729"/>
                <a:gd name="T36" fmla="*/ 578 w 734"/>
                <a:gd name="T37" fmla="*/ 2 h 729"/>
                <a:gd name="T38" fmla="*/ 724 w 734"/>
                <a:gd name="T39" fmla="*/ 0 h 729"/>
                <a:gd name="T40" fmla="*/ 734 w 734"/>
                <a:gd name="T41" fmla="*/ 719 h 729"/>
                <a:gd name="T42" fmla="*/ 588 w 734"/>
                <a:gd name="T43" fmla="*/ 722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34" h="729">
                  <a:moveTo>
                    <a:pt x="10" y="729"/>
                  </a:moveTo>
                  <a:lnTo>
                    <a:pt x="0" y="10"/>
                  </a:lnTo>
                  <a:lnTo>
                    <a:pt x="147" y="8"/>
                  </a:lnTo>
                  <a:lnTo>
                    <a:pt x="156" y="728"/>
                  </a:lnTo>
                  <a:lnTo>
                    <a:pt x="10" y="729"/>
                  </a:lnTo>
                  <a:close/>
                  <a:moveTo>
                    <a:pt x="348" y="5"/>
                  </a:moveTo>
                  <a:lnTo>
                    <a:pt x="356" y="466"/>
                  </a:lnTo>
                  <a:lnTo>
                    <a:pt x="564" y="464"/>
                  </a:lnTo>
                  <a:lnTo>
                    <a:pt x="568" y="722"/>
                  </a:lnTo>
                  <a:lnTo>
                    <a:pt x="177" y="726"/>
                  </a:lnTo>
                  <a:lnTo>
                    <a:pt x="166" y="8"/>
                  </a:lnTo>
                  <a:lnTo>
                    <a:pt x="348" y="5"/>
                  </a:lnTo>
                  <a:close/>
                  <a:moveTo>
                    <a:pt x="383" y="445"/>
                  </a:moveTo>
                  <a:lnTo>
                    <a:pt x="377" y="5"/>
                  </a:lnTo>
                  <a:lnTo>
                    <a:pt x="557" y="2"/>
                  </a:lnTo>
                  <a:lnTo>
                    <a:pt x="563" y="442"/>
                  </a:lnTo>
                  <a:lnTo>
                    <a:pt x="383" y="445"/>
                  </a:lnTo>
                  <a:close/>
                  <a:moveTo>
                    <a:pt x="588" y="722"/>
                  </a:moveTo>
                  <a:lnTo>
                    <a:pt x="578" y="2"/>
                  </a:lnTo>
                  <a:lnTo>
                    <a:pt x="724" y="0"/>
                  </a:lnTo>
                  <a:lnTo>
                    <a:pt x="734" y="719"/>
                  </a:lnTo>
                  <a:lnTo>
                    <a:pt x="588" y="7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0AAD147-6658-465F-95B4-5211FF309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3838" y="5478463"/>
              <a:ext cx="511175" cy="606425"/>
            </a:xfrm>
            <a:custGeom>
              <a:avLst/>
              <a:gdLst>
                <a:gd name="T0" fmla="*/ 0 w 322"/>
                <a:gd name="T1" fmla="*/ 58 h 382"/>
                <a:gd name="T2" fmla="*/ 78 w 322"/>
                <a:gd name="T3" fmla="*/ 382 h 382"/>
                <a:gd name="T4" fmla="*/ 322 w 322"/>
                <a:gd name="T5" fmla="*/ 323 h 382"/>
                <a:gd name="T6" fmla="*/ 245 w 322"/>
                <a:gd name="T7" fmla="*/ 0 h 382"/>
                <a:gd name="T8" fmla="*/ 0 w 322"/>
                <a:gd name="T9" fmla="*/ 58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382">
                  <a:moveTo>
                    <a:pt x="0" y="58"/>
                  </a:moveTo>
                  <a:lnTo>
                    <a:pt x="78" y="382"/>
                  </a:lnTo>
                  <a:lnTo>
                    <a:pt x="322" y="323"/>
                  </a:lnTo>
                  <a:lnTo>
                    <a:pt x="245" y="0"/>
                  </a:lnTo>
                  <a:lnTo>
                    <a:pt x="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330F70D-70B7-4324-83E3-10B3027DC0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850" y="5272088"/>
              <a:ext cx="512763" cy="606425"/>
            </a:xfrm>
            <a:custGeom>
              <a:avLst/>
              <a:gdLst>
                <a:gd name="T0" fmla="*/ 0 w 323"/>
                <a:gd name="T1" fmla="*/ 58 h 382"/>
                <a:gd name="T2" fmla="*/ 77 w 323"/>
                <a:gd name="T3" fmla="*/ 382 h 382"/>
                <a:gd name="T4" fmla="*/ 323 w 323"/>
                <a:gd name="T5" fmla="*/ 323 h 382"/>
                <a:gd name="T6" fmla="*/ 245 w 323"/>
                <a:gd name="T7" fmla="*/ 0 h 382"/>
                <a:gd name="T8" fmla="*/ 0 w 323"/>
                <a:gd name="T9" fmla="*/ 58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382">
                  <a:moveTo>
                    <a:pt x="0" y="58"/>
                  </a:moveTo>
                  <a:lnTo>
                    <a:pt x="77" y="382"/>
                  </a:lnTo>
                  <a:lnTo>
                    <a:pt x="323" y="323"/>
                  </a:lnTo>
                  <a:lnTo>
                    <a:pt x="245" y="0"/>
                  </a:lnTo>
                  <a:lnTo>
                    <a:pt x="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5292B1A3-9827-4869-AC1B-44749A300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5638" y="5373688"/>
              <a:ext cx="511175" cy="608012"/>
            </a:xfrm>
            <a:custGeom>
              <a:avLst/>
              <a:gdLst>
                <a:gd name="T0" fmla="*/ 0 w 322"/>
                <a:gd name="T1" fmla="*/ 60 h 383"/>
                <a:gd name="T2" fmla="*/ 76 w 322"/>
                <a:gd name="T3" fmla="*/ 383 h 383"/>
                <a:gd name="T4" fmla="*/ 322 w 322"/>
                <a:gd name="T5" fmla="*/ 325 h 383"/>
                <a:gd name="T6" fmla="*/ 244 w 322"/>
                <a:gd name="T7" fmla="*/ 0 h 383"/>
                <a:gd name="T8" fmla="*/ 0 w 322"/>
                <a:gd name="T9" fmla="*/ 6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383">
                  <a:moveTo>
                    <a:pt x="0" y="60"/>
                  </a:moveTo>
                  <a:lnTo>
                    <a:pt x="76" y="383"/>
                  </a:lnTo>
                  <a:lnTo>
                    <a:pt x="322" y="325"/>
                  </a:lnTo>
                  <a:lnTo>
                    <a:pt x="244" y="0"/>
                  </a:lnTo>
                  <a:lnTo>
                    <a:pt x="0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DE12A467-49A6-4A24-97F7-0C55F1F4D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9238" y="5207000"/>
              <a:ext cx="511175" cy="568325"/>
            </a:xfrm>
            <a:custGeom>
              <a:avLst/>
              <a:gdLst>
                <a:gd name="T0" fmla="*/ 142 w 322"/>
                <a:gd name="T1" fmla="*/ 123 h 358"/>
                <a:gd name="T2" fmla="*/ 142 w 322"/>
                <a:gd name="T3" fmla="*/ 0 h 358"/>
                <a:gd name="T4" fmla="*/ 0 w 322"/>
                <a:gd name="T5" fmla="*/ 34 h 358"/>
                <a:gd name="T6" fmla="*/ 77 w 322"/>
                <a:gd name="T7" fmla="*/ 358 h 358"/>
                <a:gd name="T8" fmla="*/ 322 w 322"/>
                <a:gd name="T9" fmla="*/ 299 h 358"/>
                <a:gd name="T10" fmla="*/ 280 w 322"/>
                <a:gd name="T11" fmla="*/ 126 h 358"/>
                <a:gd name="T12" fmla="*/ 142 w 322"/>
                <a:gd name="T13" fmla="*/ 123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358">
                  <a:moveTo>
                    <a:pt x="142" y="123"/>
                  </a:moveTo>
                  <a:lnTo>
                    <a:pt x="142" y="0"/>
                  </a:lnTo>
                  <a:lnTo>
                    <a:pt x="0" y="34"/>
                  </a:lnTo>
                  <a:lnTo>
                    <a:pt x="77" y="358"/>
                  </a:lnTo>
                  <a:lnTo>
                    <a:pt x="322" y="299"/>
                  </a:lnTo>
                  <a:lnTo>
                    <a:pt x="280" y="126"/>
                  </a:lnTo>
                  <a:lnTo>
                    <a:pt x="142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5695373-BBB1-4F3D-851D-BF2CA85D3F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38738" y="4056063"/>
              <a:ext cx="1685925" cy="1471612"/>
            </a:xfrm>
            <a:custGeom>
              <a:avLst/>
              <a:gdLst>
                <a:gd name="T0" fmla="*/ 1059 w 1062"/>
                <a:gd name="T1" fmla="*/ 264 h 927"/>
                <a:gd name="T2" fmla="*/ 602 w 1062"/>
                <a:gd name="T3" fmla="*/ 374 h 927"/>
                <a:gd name="T4" fmla="*/ 593 w 1062"/>
                <a:gd name="T5" fmla="*/ 337 h 927"/>
                <a:gd name="T6" fmla="*/ 1050 w 1062"/>
                <a:gd name="T7" fmla="*/ 227 h 927"/>
                <a:gd name="T8" fmla="*/ 996 w 1062"/>
                <a:gd name="T9" fmla="*/ 0 h 927"/>
                <a:gd name="T10" fmla="*/ 539 w 1062"/>
                <a:gd name="T11" fmla="*/ 110 h 927"/>
                <a:gd name="T12" fmla="*/ 531 w 1062"/>
                <a:gd name="T13" fmla="*/ 74 h 927"/>
                <a:gd name="T14" fmla="*/ 116 w 1062"/>
                <a:gd name="T15" fmla="*/ 173 h 927"/>
                <a:gd name="T16" fmla="*/ 188 w 1062"/>
                <a:gd name="T17" fmla="*/ 473 h 927"/>
                <a:gd name="T18" fmla="*/ 0 w 1062"/>
                <a:gd name="T19" fmla="*/ 518 h 927"/>
                <a:gd name="T20" fmla="*/ 12 w 1062"/>
                <a:gd name="T21" fmla="*/ 567 h 927"/>
                <a:gd name="T22" fmla="*/ 124 w 1062"/>
                <a:gd name="T23" fmla="*/ 562 h 927"/>
                <a:gd name="T24" fmla="*/ 104 w 1062"/>
                <a:gd name="T25" fmla="*/ 927 h 927"/>
                <a:gd name="T26" fmla="*/ 1062 w 1062"/>
                <a:gd name="T27" fmla="*/ 698 h 927"/>
                <a:gd name="T28" fmla="*/ 1062 w 1062"/>
                <a:gd name="T29" fmla="*/ 276 h 927"/>
                <a:gd name="T30" fmla="*/ 1059 w 1062"/>
                <a:gd name="T31" fmla="*/ 264 h 927"/>
                <a:gd name="T32" fmla="*/ 440 w 1062"/>
                <a:gd name="T33" fmla="*/ 672 h 927"/>
                <a:gd name="T34" fmla="*/ 422 w 1062"/>
                <a:gd name="T35" fmla="*/ 595 h 927"/>
                <a:gd name="T36" fmla="*/ 718 w 1062"/>
                <a:gd name="T37" fmla="*/ 525 h 927"/>
                <a:gd name="T38" fmla="*/ 736 w 1062"/>
                <a:gd name="T39" fmla="*/ 601 h 927"/>
                <a:gd name="T40" fmla="*/ 440 w 1062"/>
                <a:gd name="T41" fmla="*/ 672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62" h="927">
                  <a:moveTo>
                    <a:pt x="1059" y="264"/>
                  </a:moveTo>
                  <a:lnTo>
                    <a:pt x="602" y="374"/>
                  </a:lnTo>
                  <a:lnTo>
                    <a:pt x="593" y="337"/>
                  </a:lnTo>
                  <a:lnTo>
                    <a:pt x="1050" y="227"/>
                  </a:lnTo>
                  <a:lnTo>
                    <a:pt x="996" y="0"/>
                  </a:lnTo>
                  <a:lnTo>
                    <a:pt x="539" y="110"/>
                  </a:lnTo>
                  <a:lnTo>
                    <a:pt x="531" y="74"/>
                  </a:lnTo>
                  <a:lnTo>
                    <a:pt x="116" y="173"/>
                  </a:lnTo>
                  <a:lnTo>
                    <a:pt x="188" y="473"/>
                  </a:lnTo>
                  <a:lnTo>
                    <a:pt x="0" y="518"/>
                  </a:lnTo>
                  <a:lnTo>
                    <a:pt x="12" y="567"/>
                  </a:lnTo>
                  <a:lnTo>
                    <a:pt x="124" y="562"/>
                  </a:lnTo>
                  <a:lnTo>
                    <a:pt x="104" y="927"/>
                  </a:lnTo>
                  <a:lnTo>
                    <a:pt x="1062" y="698"/>
                  </a:lnTo>
                  <a:lnTo>
                    <a:pt x="1062" y="276"/>
                  </a:lnTo>
                  <a:lnTo>
                    <a:pt x="1059" y="264"/>
                  </a:lnTo>
                  <a:close/>
                  <a:moveTo>
                    <a:pt x="440" y="672"/>
                  </a:moveTo>
                  <a:lnTo>
                    <a:pt x="422" y="595"/>
                  </a:lnTo>
                  <a:lnTo>
                    <a:pt x="718" y="525"/>
                  </a:lnTo>
                  <a:lnTo>
                    <a:pt x="736" y="601"/>
                  </a:lnTo>
                  <a:lnTo>
                    <a:pt x="440" y="6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FECAE524-94FF-4C68-A700-B65EB9A665C4}"/>
              </a:ext>
            </a:extLst>
          </p:cNvPr>
          <p:cNvGrpSpPr/>
          <p:nvPr/>
        </p:nvGrpSpPr>
        <p:grpSpPr>
          <a:xfrm>
            <a:off x="1723828" y="-67705"/>
            <a:ext cx="3111095" cy="1692275"/>
            <a:chOff x="1436885" y="-140984"/>
            <a:chExt cx="3449638" cy="1876425"/>
          </a:xfrm>
        </p:grpSpPr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id="{367CDC8A-871F-4BB0-887C-A35DC9DE13E9}"/>
                </a:ext>
              </a:extLst>
            </p:cNvPr>
            <p:cNvGrpSpPr/>
            <p:nvPr/>
          </p:nvGrpSpPr>
          <p:grpSpPr>
            <a:xfrm>
              <a:off x="1436885" y="-140984"/>
              <a:ext cx="3449638" cy="1876425"/>
              <a:chOff x="379413" y="1654175"/>
              <a:chExt cx="3449638" cy="1876425"/>
            </a:xfrm>
          </p:grpSpPr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F8B10847-9BA8-4802-AF6D-0222578F65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413" y="1654175"/>
                <a:ext cx="3449638" cy="1876425"/>
              </a:xfrm>
              <a:custGeom>
                <a:avLst/>
                <a:gdLst>
                  <a:gd name="T0" fmla="*/ 2173 w 2173"/>
                  <a:gd name="T1" fmla="*/ 956 h 1182"/>
                  <a:gd name="T2" fmla="*/ 103 w 2173"/>
                  <a:gd name="T3" fmla="*/ 1182 h 1182"/>
                  <a:gd name="T4" fmla="*/ 0 w 2173"/>
                  <a:gd name="T5" fmla="*/ 225 h 1182"/>
                  <a:gd name="T6" fmla="*/ 2070 w 2173"/>
                  <a:gd name="T7" fmla="*/ 0 h 1182"/>
                  <a:gd name="T8" fmla="*/ 2173 w 2173"/>
                  <a:gd name="T9" fmla="*/ 956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73" h="1182">
                    <a:moveTo>
                      <a:pt x="2173" y="956"/>
                    </a:moveTo>
                    <a:lnTo>
                      <a:pt x="103" y="1182"/>
                    </a:lnTo>
                    <a:lnTo>
                      <a:pt x="0" y="225"/>
                    </a:lnTo>
                    <a:lnTo>
                      <a:pt x="2070" y="0"/>
                    </a:lnTo>
                    <a:lnTo>
                      <a:pt x="2173" y="956"/>
                    </a:lnTo>
                    <a:close/>
                  </a:path>
                </a:pathLst>
              </a:custGeom>
              <a:solidFill>
                <a:srgbClr val="786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9159F39E-C69C-4793-93B0-D56F32710E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5713" y="3130550"/>
                <a:ext cx="919163" cy="352425"/>
              </a:xfrm>
              <a:custGeom>
                <a:avLst/>
                <a:gdLst>
                  <a:gd name="T0" fmla="*/ 0 w 579"/>
                  <a:gd name="T1" fmla="*/ 57 h 222"/>
                  <a:gd name="T2" fmla="*/ 579 w 579"/>
                  <a:gd name="T3" fmla="*/ 222 h 222"/>
                  <a:gd name="T4" fmla="*/ 500 w 579"/>
                  <a:gd name="T5" fmla="*/ 0 h 222"/>
                  <a:gd name="T6" fmla="*/ 0 w 579"/>
                  <a:gd name="T7" fmla="*/ 57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9" h="222">
                    <a:moveTo>
                      <a:pt x="0" y="57"/>
                    </a:moveTo>
                    <a:lnTo>
                      <a:pt x="579" y="222"/>
                    </a:lnTo>
                    <a:lnTo>
                      <a:pt x="50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786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F576E0E-F224-43E5-BDE5-43FA21FE3F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2972" y="217791"/>
              <a:ext cx="1300163" cy="1300162"/>
            </a:xfrm>
            <a:custGeom>
              <a:avLst/>
              <a:gdLst>
                <a:gd name="T0" fmla="*/ 0 w 819"/>
                <a:gd name="T1" fmla="*/ 89 h 819"/>
                <a:gd name="T2" fmla="*/ 731 w 819"/>
                <a:gd name="T3" fmla="*/ 0 h 819"/>
                <a:gd name="T4" fmla="*/ 819 w 819"/>
                <a:gd name="T5" fmla="*/ 730 h 819"/>
                <a:gd name="T6" fmla="*/ 88 w 819"/>
                <a:gd name="T7" fmla="*/ 819 h 819"/>
                <a:gd name="T8" fmla="*/ 0 w 819"/>
                <a:gd name="T9" fmla="*/ 89 h 819"/>
                <a:gd name="T10" fmla="*/ 0 w 819"/>
                <a:gd name="T11" fmla="*/ 89 h 819"/>
                <a:gd name="T12" fmla="*/ 0 w 819"/>
                <a:gd name="T13" fmla="*/ 89 h 819"/>
                <a:gd name="T14" fmla="*/ 178 w 819"/>
                <a:gd name="T15" fmla="*/ 197 h 819"/>
                <a:gd name="T16" fmla="*/ 235 w 819"/>
                <a:gd name="T17" fmla="*/ 671 h 819"/>
                <a:gd name="T18" fmla="*/ 640 w 819"/>
                <a:gd name="T19" fmla="*/ 622 h 819"/>
                <a:gd name="T20" fmla="*/ 583 w 819"/>
                <a:gd name="T21" fmla="*/ 148 h 819"/>
                <a:gd name="T22" fmla="*/ 178 w 819"/>
                <a:gd name="T23" fmla="*/ 197 h 819"/>
                <a:gd name="T24" fmla="*/ 178 w 819"/>
                <a:gd name="T25" fmla="*/ 197 h 819"/>
                <a:gd name="T26" fmla="*/ 178 w 819"/>
                <a:gd name="T27" fmla="*/ 197 h 819"/>
                <a:gd name="T28" fmla="*/ 601 w 819"/>
                <a:gd name="T29" fmla="*/ 431 h 819"/>
                <a:gd name="T30" fmla="*/ 500 w 819"/>
                <a:gd name="T31" fmla="*/ 443 h 819"/>
                <a:gd name="T32" fmla="*/ 509 w 819"/>
                <a:gd name="T33" fmla="*/ 516 h 819"/>
                <a:gd name="T34" fmla="*/ 610 w 819"/>
                <a:gd name="T35" fmla="*/ 504 h 819"/>
                <a:gd name="T36" fmla="*/ 624 w 819"/>
                <a:gd name="T37" fmla="*/ 610 h 819"/>
                <a:gd name="T38" fmla="*/ 250 w 819"/>
                <a:gd name="T39" fmla="*/ 655 h 819"/>
                <a:gd name="T40" fmla="*/ 237 w 819"/>
                <a:gd name="T41" fmla="*/ 545 h 819"/>
                <a:gd name="T42" fmla="*/ 322 w 819"/>
                <a:gd name="T43" fmla="*/ 535 h 819"/>
                <a:gd name="T44" fmla="*/ 314 w 819"/>
                <a:gd name="T45" fmla="*/ 469 h 819"/>
                <a:gd name="T46" fmla="*/ 228 w 819"/>
                <a:gd name="T47" fmla="*/ 480 h 819"/>
                <a:gd name="T48" fmla="*/ 213 w 819"/>
                <a:gd name="T49" fmla="*/ 362 h 819"/>
                <a:gd name="T50" fmla="*/ 300 w 819"/>
                <a:gd name="T51" fmla="*/ 351 h 819"/>
                <a:gd name="T52" fmla="*/ 296 w 819"/>
                <a:gd name="T53" fmla="*/ 318 h 819"/>
                <a:gd name="T54" fmla="*/ 211 w 819"/>
                <a:gd name="T55" fmla="*/ 328 h 819"/>
                <a:gd name="T56" fmla="*/ 197 w 819"/>
                <a:gd name="T57" fmla="*/ 211 h 819"/>
                <a:gd name="T58" fmla="*/ 570 w 819"/>
                <a:gd name="T59" fmla="*/ 166 h 819"/>
                <a:gd name="T60" fmla="*/ 584 w 819"/>
                <a:gd name="T61" fmla="*/ 283 h 819"/>
                <a:gd name="T62" fmla="*/ 482 w 819"/>
                <a:gd name="T63" fmla="*/ 295 h 819"/>
                <a:gd name="T64" fmla="*/ 486 w 819"/>
                <a:gd name="T65" fmla="*/ 328 h 819"/>
                <a:gd name="T66" fmla="*/ 587 w 819"/>
                <a:gd name="T67" fmla="*/ 316 h 819"/>
                <a:gd name="T68" fmla="*/ 601 w 819"/>
                <a:gd name="T69" fmla="*/ 431 h 819"/>
                <a:gd name="T70" fmla="*/ 601 w 819"/>
                <a:gd name="T71" fmla="*/ 431 h 819"/>
                <a:gd name="T72" fmla="*/ 601 w 819"/>
                <a:gd name="T73" fmla="*/ 431 h 819"/>
                <a:gd name="T74" fmla="*/ 603 w 819"/>
                <a:gd name="T75" fmla="*/ 443 h 819"/>
                <a:gd name="T76" fmla="*/ 609 w 819"/>
                <a:gd name="T77" fmla="*/ 493 h 819"/>
                <a:gd name="T78" fmla="*/ 516 w 819"/>
                <a:gd name="T79" fmla="*/ 504 h 819"/>
                <a:gd name="T80" fmla="*/ 510 w 819"/>
                <a:gd name="T81" fmla="*/ 455 h 819"/>
                <a:gd name="T82" fmla="*/ 603 w 819"/>
                <a:gd name="T83" fmla="*/ 443 h 819"/>
                <a:gd name="T84" fmla="*/ 603 w 819"/>
                <a:gd name="T85" fmla="*/ 443 h 819"/>
                <a:gd name="T86" fmla="*/ 603 w 819"/>
                <a:gd name="T87" fmla="*/ 443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19" h="819">
                  <a:moveTo>
                    <a:pt x="0" y="89"/>
                  </a:moveTo>
                  <a:lnTo>
                    <a:pt x="731" y="0"/>
                  </a:lnTo>
                  <a:lnTo>
                    <a:pt x="819" y="730"/>
                  </a:lnTo>
                  <a:lnTo>
                    <a:pt x="88" y="819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0" y="89"/>
                  </a:lnTo>
                  <a:close/>
                  <a:moveTo>
                    <a:pt x="178" y="197"/>
                  </a:moveTo>
                  <a:lnTo>
                    <a:pt x="235" y="671"/>
                  </a:lnTo>
                  <a:lnTo>
                    <a:pt x="640" y="622"/>
                  </a:lnTo>
                  <a:lnTo>
                    <a:pt x="583" y="148"/>
                  </a:lnTo>
                  <a:lnTo>
                    <a:pt x="178" y="197"/>
                  </a:lnTo>
                  <a:lnTo>
                    <a:pt x="178" y="197"/>
                  </a:lnTo>
                  <a:lnTo>
                    <a:pt x="178" y="197"/>
                  </a:lnTo>
                  <a:close/>
                  <a:moveTo>
                    <a:pt x="601" y="431"/>
                  </a:moveTo>
                  <a:lnTo>
                    <a:pt x="500" y="443"/>
                  </a:lnTo>
                  <a:lnTo>
                    <a:pt x="509" y="516"/>
                  </a:lnTo>
                  <a:lnTo>
                    <a:pt x="610" y="504"/>
                  </a:lnTo>
                  <a:lnTo>
                    <a:pt x="624" y="610"/>
                  </a:lnTo>
                  <a:lnTo>
                    <a:pt x="250" y="655"/>
                  </a:lnTo>
                  <a:lnTo>
                    <a:pt x="237" y="545"/>
                  </a:lnTo>
                  <a:lnTo>
                    <a:pt x="322" y="535"/>
                  </a:lnTo>
                  <a:lnTo>
                    <a:pt x="314" y="469"/>
                  </a:lnTo>
                  <a:lnTo>
                    <a:pt x="228" y="480"/>
                  </a:lnTo>
                  <a:lnTo>
                    <a:pt x="213" y="362"/>
                  </a:lnTo>
                  <a:lnTo>
                    <a:pt x="300" y="351"/>
                  </a:lnTo>
                  <a:lnTo>
                    <a:pt x="296" y="318"/>
                  </a:lnTo>
                  <a:lnTo>
                    <a:pt x="211" y="328"/>
                  </a:lnTo>
                  <a:lnTo>
                    <a:pt x="197" y="211"/>
                  </a:lnTo>
                  <a:lnTo>
                    <a:pt x="570" y="166"/>
                  </a:lnTo>
                  <a:lnTo>
                    <a:pt x="584" y="283"/>
                  </a:lnTo>
                  <a:lnTo>
                    <a:pt x="482" y="295"/>
                  </a:lnTo>
                  <a:lnTo>
                    <a:pt x="486" y="328"/>
                  </a:lnTo>
                  <a:lnTo>
                    <a:pt x="587" y="316"/>
                  </a:lnTo>
                  <a:lnTo>
                    <a:pt x="601" y="431"/>
                  </a:lnTo>
                  <a:lnTo>
                    <a:pt x="601" y="431"/>
                  </a:lnTo>
                  <a:lnTo>
                    <a:pt x="601" y="431"/>
                  </a:lnTo>
                  <a:close/>
                  <a:moveTo>
                    <a:pt x="603" y="443"/>
                  </a:moveTo>
                  <a:lnTo>
                    <a:pt x="609" y="493"/>
                  </a:lnTo>
                  <a:lnTo>
                    <a:pt x="516" y="504"/>
                  </a:lnTo>
                  <a:lnTo>
                    <a:pt x="510" y="455"/>
                  </a:lnTo>
                  <a:lnTo>
                    <a:pt x="603" y="443"/>
                  </a:lnTo>
                  <a:lnTo>
                    <a:pt x="603" y="443"/>
                  </a:lnTo>
                  <a:lnTo>
                    <a:pt x="603" y="4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52BB59E-38A5-43D2-AA41-F374BC94D0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72022" y="103492"/>
              <a:ext cx="1246188" cy="1266825"/>
            </a:xfrm>
            <a:custGeom>
              <a:avLst/>
              <a:gdLst>
                <a:gd name="T0" fmla="*/ 0 w 785"/>
                <a:gd name="T1" fmla="*/ 107 h 798"/>
                <a:gd name="T2" fmla="*/ 259 w 785"/>
                <a:gd name="T3" fmla="*/ 75 h 798"/>
                <a:gd name="T4" fmla="*/ 236 w 785"/>
                <a:gd name="T5" fmla="*/ 34 h 798"/>
                <a:gd name="T6" fmla="*/ 520 w 785"/>
                <a:gd name="T7" fmla="*/ 0 h 798"/>
                <a:gd name="T8" fmla="*/ 541 w 785"/>
                <a:gd name="T9" fmla="*/ 41 h 798"/>
                <a:gd name="T10" fmla="*/ 702 w 785"/>
                <a:gd name="T11" fmla="*/ 21 h 798"/>
                <a:gd name="T12" fmla="*/ 721 w 785"/>
                <a:gd name="T13" fmla="*/ 186 h 798"/>
                <a:gd name="T14" fmla="*/ 212 w 785"/>
                <a:gd name="T15" fmla="*/ 248 h 798"/>
                <a:gd name="T16" fmla="*/ 275 w 785"/>
                <a:gd name="T17" fmla="*/ 770 h 798"/>
                <a:gd name="T18" fmla="*/ 49 w 785"/>
                <a:gd name="T19" fmla="*/ 798 h 798"/>
                <a:gd name="T20" fmla="*/ 76 w 785"/>
                <a:gd name="T21" fmla="*/ 734 h 798"/>
                <a:gd name="T22" fmla="*/ 0 w 785"/>
                <a:gd name="T23" fmla="*/ 107 h 798"/>
                <a:gd name="T24" fmla="*/ 0 w 785"/>
                <a:gd name="T25" fmla="*/ 107 h 798"/>
                <a:gd name="T26" fmla="*/ 0 w 785"/>
                <a:gd name="T27" fmla="*/ 107 h 798"/>
                <a:gd name="T28" fmla="*/ 785 w 785"/>
                <a:gd name="T29" fmla="*/ 707 h 798"/>
                <a:gd name="T30" fmla="*/ 601 w 785"/>
                <a:gd name="T31" fmla="*/ 730 h 798"/>
                <a:gd name="T32" fmla="*/ 534 w 785"/>
                <a:gd name="T33" fmla="*/ 576 h 798"/>
                <a:gd name="T34" fmla="*/ 488 w 785"/>
                <a:gd name="T35" fmla="*/ 744 h 798"/>
                <a:gd name="T36" fmla="*/ 303 w 785"/>
                <a:gd name="T37" fmla="*/ 767 h 798"/>
                <a:gd name="T38" fmla="*/ 285 w 785"/>
                <a:gd name="T39" fmla="*/ 619 h 798"/>
                <a:gd name="T40" fmla="*/ 330 w 785"/>
                <a:gd name="T41" fmla="*/ 475 h 798"/>
                <a:gd name="T42" fmla="*/ 268 w 785"/>
                <a:gd name="T43" fmla="*/ 483 h 798"/>
                <a:gd name="T44" fmla="*/ 249 w 785"/>
                <a:gd name="T45" fmla="*/ 318 h 798"/>
                <a:gd name="T46" fmla="*/ 370 w 785"/>
                <a:gd name="T47" fmla="*/ 304 h 798"/>
                <a:gd name="T48" fmla="*/ 364 w 785"/>
                <a:gd name="T49" fmla="*/ 254 h 798"/>
                <a:gd name="T50" fmla="*/ 589 w 785"/>
                <a:gd name="T51" fmla="*/ 226 h 798"/>
                <a:gd name="T52" fmla="*/ 595 w 785"/>
                <a:gd name="T53" fmla="*/ 276 h 798"/>
                <a:gd name="T54" fmla="*/ 731 w 785"/>
                <a:gd name="T55" fmla="*/ 260 h 798"/>
                <a:gd name="T56" fmla="*/ 751 w 785"/>
                <a:gd name="T57" fmla="*/ 425 h 798"/>
                <a:gd name="T58" fmla="*/ 705 w 785"/>
                <a:gd name="T59" fmla="*/ 430 h 798"/>
                <a:gd name="T60" fmla="*/ 767 w 785"/>
                <a:gd name="T61" fmla="*/ 560 h 798"/>
                <a:gd name="T62" fmla="*/ 785 w 785"/>
                <a:gd name="T63" fmla="*/ 707 h 798"/>
                <a:gd name="T64" fmla="*/ 785 w 785"/>
                <a:gd name="T65" fmla="*/ 707 h 798"/>
                <a:gd name="T66" fmla="*/ 785 w 785"/>
                <a:gd name="T67" fmla="*/ 707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5" h="798">
                  <a:moveTo>
                    <a:pt x="0" y="107"/>
                  </a:moveTo>
                  <a:lnTo>
                    <a:pt x="259" y="75"/>
                  </a:lnTo>
                  <a:lnTo>
                    <a:pt x="236" y="34"/>
                  </a:lnTo>
                  <a:lnTo>
                    <a:pt x="520" y="0"/>
                  </a:lnTo>
                  <a:lnTo>
                    <a:pt x="541" y="41"/>
                  </a:lnTo>
                  <a:lnTo>
                    <a:pt x="702" y="21"/>
                  </a:lnTo>
                  <a:lnTo>
                    <a:pt x="721" y="186"/>
                  </a:lnTo>
                  <a:lnTo>
                    <a:pt x="212" y="248"/>
                  </a:lnTo>
                  <a:lnTo>
                    <a:pt x="275" y="770"/>
                  </a:lnTo>
                  <a:lnTo>
                    <a:pt x="49" y="798"/>
                  </a:lnTo>
                  <a:lnTo>
                    <a:pt x="76" y="734"/>
                  </a:lnTo>
                  <a:lnTo>
                    <a:pt x="0" y="107"/>
                  </a:lnTo>
                  <a:lnTo>
                    <a:pt x="0" y="107"/>
                  </a:lnTo>
                  <a:lnTo>
                    <a:pt x="0" y="107"/>
                  </a:lnTo>
                  <a:close/>
                  <a:moveTo>
                    <a:pt x="785" y="707"/>
                  </a:moveTo>
                  <a:lnTo>
                    <a:pt x="601" y="730"/>
                  </a:lnTo>
                  <a:lnTo>
                    <a:pt x="534" y="576"/>
                  </a:lnTo>
                  <a:lnTo>
                    <a:pt x="488" y="744"/>
                  </a:lnTo>
                  <a:lnTo>
                    <a:pt x="303" y="767"/>
                  </a:lnTo>
                  <a:lnTo>
                    <a:pt x="285" y="619"/>
                  </a:lnTo>
                  <a:lnTo>
                    <a:pt x="330" y="475"/>
                  </a:lnTo>
                  <a:lnTo>
                    <a:pt x="268" y="483"/>
                  </a:lnTo>
                  <a:lnTo>
                    <a:pt x="249" y="318"/>
                  </a:lnTo>
                  <a:lnTo>
                    <a:pt x="370" y="304"/>
                  </a:lnTo>
                  <a:lnTo>
                    <a:pt x="364" y="254"/>
                  </a:lnTo>
                  <a:lnTo>
                    <a:pt x="589" y="226"/>
                  </a:lnTo>
                  <a:lnTo>
                    <a:pt x="595" y="276"/>
                  </a:lnTo>
                  <a:lnTo>
                    <a:pt x="731" y="260"/>
                  </a:lnTo>
                  <a:lnTo>
                    <a:pt x="751" y="425"/>
                  </a:lnTo>
                  <a:lnTo>
                    <a:pt x="705" y="430"/>
                  </a:lnTo>
                  <a:lnTo>
                    <a:pt x="767" y="560"/>
                  </a:lnTo>
                  <a:lnTo>
                    <a:pt x="785" y="707"/>
                  </a:lnTo>
                  <a:lnTo>
                    <a:pt x="785" y="707"/>
                  </a:lnTo>
                  <a:lnTo>
                    <a:pt x="785" y="70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86425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1">
            <a:extLst>
              <a:ext uri="{FF2B5EF4-FFF2-40B4-BE49-F238E27FC236}">
                <a16:creationId xmlns:a16="http://schemas.microsoft.com/office/drawing/2014/main" id="{624B9BD8-4239-4FB8-A88E-78388F8B6976}"/>
              </a:ext>
            </a:extLst>
          </p:cNvPr>
          <p:cNvSpPr>
            <a:spLocks/>
          </p:cNvSpPr>
          <p:nvPr/>
        </p:nvSpPr>
        <p:spPr bwMode="auto">
          <a:xfrm>
            <a:off x="919213" y="2190610"/>
            <a:ext cx="2651430" cy="3811715"/>
          </a:xfrm>
          <a:custGeom>
            <a:avLst/>
            <a:gdLst>
              <a:gd name="T0" fmla="*/ 1346 w 1346"/>
              <a:gd name="T1" fmla="*/ 139 h 1939"/>
              <a:gd name="T2" fmla="*/ 1346 w 1346"/>
              <a:gd name="T3" fmla="*/ 1800 h 1939"/>
              <a:gd name="T4" fmla="*/ 1207 w 1346"/>
              <a:gd name="T5" fmla="*/ 1939 h 1939"/>
              <a:gd name="T6" fmla="*/ 138 w 1346"/>
              <a:gd name="T7" fmla="*/ 1939 h 1939"/>
              <a:gd name="T8" fmla="*/ 0 w 1346"/>
              <a:gd name="T9" fmla="*/ 1800 h 1939"/>
              <a:gd name="T10" fmla="*/ 0 w 1346"/>
              <a:gd name="T11" fmla="*/ 139 h 1939"/>
              <a:gd name="T12" fmla="*/ 138 w 1346"/>
              <a:gd name="T13" fmla="*/ 0 h 1939"/>
              <a:gd name="T14" fmla="*/ 1207 w 1346"/>
              <a:gd name="T15" fmla="*/ 0 h 1939"/>
              <a:gd name="T16" fmla="*/ 1346 w 1346"/>
              <a:gd name="T17" fmla="*/ 139 h 19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6" h="1939">
                <a:moveTo>
                  <a:pt x="1346" y="139"/>
                </a:moveTo>
                <a:cubicBezTo>
                  <a:pt x="1346" y="1800"/>
                  <a:pt x="1346" y="1800"/>
                  <a:pt x="1346" y="1800"/>
                </a:cubicBezTo>
                <a:cubicBezTo>
                  <a:pt x="1346" y="1877"/>
                  <a:pt x="1283" y="1939"/>
                  <a:pt x="1207" y="1939"/>
                </a:cubicBezTo>
                <a:cubicBezTo>
                  <a:pt x="138" y="1939"/>
                  <a:pt x="138" y="1939"/>
                  <a:pt x="138" y="1939"/>
                </a:cubicBezTo>
                <a:cubicBezTo>
                  <a:pt x="62" y="1939"/>
                  <a:pt x="0" y="1877"/>
                  <a:pt x="0" y="1800"/>
                </a:cubicBezTo>
                <a:cubicBezTo>
                  <a:pt x="0" y="139"/>
                  <a:pt x="0" y="139"/>
                  <a:pt x="0" y="139"/>
                </a:cubicBezTo>
                <a:cubicBezTo>
                  <a:pt x="0" y="62"/>
                  <a:pt x="62" y="0"/>
                  <a:pt x="138" y="0"/>
                </a:cubicBezTo>
                <a:cubicBezTo>
                  <a:pt x="1207" y="0"/>
                  <a:pt x="1207" y="0"/>
                  <a:pt x="1207" y="0"/>
                </a:cubicBezTo>
                <a:cubicBezTo>
                  <a:pt x="1283" y="0"/>
                  <a:pt x="1346" y="62"/>
                  <a:pt x="1346" y="139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3">
                <a:lumMod val="40000"/>
                <a:lumOff val="60000"/>
                <a:alpha val="36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017F9DDD-6943-47D7-A54D-839D1169D63C}"/>
              </a:ext>
            </a:extLst>
          </p:cNvPr>
          <p:cNvSpPr>
            <a:spLocks/>
          </p:cNvSpPr>
          <p:nvPr/>
        </p:nvSpPr>
        <p:spPr bwMode="auto">
          <a:xfrm>
            <a:off x="916164" y="2193659"/>
            <a:ext cx="2654479" cy="1013917"/>
          </a:xfrm>
          <a:custGeom>
            <a:avLst/>
            <a:gdLst>
              <a:gd name="T0" fmla="*/ 1209 w 1348"/>
              <a:gd name="T1" fmla="*/ 0 h 516"/>
              <a:gd name="T2" fmla="*/ 140 w 1348"/>
              <a:gd name="T3" fmla="*/ 0 h 516"/>
              <a:gd name="T4" fmla="*/ 0 w 1348"/>
              <a:gd name="T5" fmla="*/ 138 h 516"/>
              <a:gd name="T6" fmla="*/ 0 w 1348"/>
              <a:gd name="T7" fmla="*/ 516 h 516"/>
              <a:gd name="T8" fmla="*/ 1348 w 1348"/>
              <a:gd name="T9" fmla="*/ 516 h 516"/>
              <a:gd name="T10" fmla="*/ 1348 w 1348"/>
              <a:gd name="T11" fmla="*/ 138 h 516"/>
              <a:gd name="T12" fmla="*/ 1209 w 1348"/>
              <a:gd name="T13" fmla="*/ 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48" h="516">
                <a:moveTo>
                  <a:pt x="1209" y="0"/>
                </a:moveTo>
                <a:cubicBezTo>
                  <a:pt x="140" y="0"/>
                  <a:pt x="140" y="0"/>
                  <a:pt x="140" y="0"/>
                </a:cubicBezTo>
                <a:cubicBezTo>
                  <a:pt x="64" y="0"/>
                  <a:pt x="0" y="61"/>
                  <a:pt x="0" y="138"/>
                </a:cubicBezTo>
                <a:cubicBezTo>
                  <a:pt x="0" y="516"/>
                  <a:pt x="0" y="516"/>
                  <a:pt x="0" y="516"/>
                </a:cubicBezTo>
                <a:cubicBezTo>
                  <a:pt x="1348" y="516"/>
                  <a:pt x="1348" y="516"/>
                  <a:pt x="1348" y="516"/>
                </a:cubicBezTo>
                <a:cubicBezTo>
                  <a:pt x="1348" y="138"/>
                  <a:pt x="1348" y="138"/>
                  <a:pt x="1348" y="138"/>
                </a:cubicBezTo>
                <a:cubicBezTo>
                  <a:pt x="1348" y="61"/>
                  <a:pt x="1285" y="0"/>
                  <a:pt x="120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管好财务不露富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67DE5713-E464-4CE3-8611-CA74AFF85AD8}"/>
              </a:ext>
            </a:extLst>
          </p:cNvPr>
          <p:cNvSpPr>
            <a:spLocks/>
          </p:cNvSpPr>
          <p:nvPr/>
        </p:nvSpPr>
        <p:spPr bwMode="auto">
          <a:xfrm>
            <a:off x="1146392" y="5503752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5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1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1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5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861811AB-8BDB-44FB-95A0-5C05E0AE6AED}"/>
              </a:ext>
            </a:extLst>
          </p:cNvPr>
          <p:cNvSpPr>
            <a:spLocks/>
          </p:cNvSpPr>
          <p:nvPr/>
        </p:nvSpPr>
        <p:spPr bwMode="auto">
          <a:xfrm>
            <a:off x="1146392" y="2442183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5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1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1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5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229D8FCF-347D-495F-BFEE-7AFE23829537}"/>
              </a:ext>
            </a:extLst>
          </p:cNvPr>
          <p:cNvSpPr>
            <a:spLocks/>
          </p:cNvSpPr>
          <p:nvPr/>
        </p:nvSpPr>
        <p:spPr bwMode="auto">
          <a:xfrm>
            <a:off x="3104089" y="5503752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6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2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2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6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FEB8A7A9-33C8-40F8-AC68-9C0216B31DB1}"/>
              </a:ext>
            </a:extLst>
          </p:cNvPr>
          <p:cNvSpPr>
            <a:spLocks/>
          </p:cNvSpPr>
          <p:nvPr/>
        </p:nvSpPr>
        <p:spPr bwMode="auto">
          <a:xfrm>
            <a:off x="3104089" y="2442183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6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2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2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6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Line 26">
            <a:extLst>
              <a:ext uri="{FF2B5EF4-FFF2-40B4-BE49-F238E27FC236}">
                <a16:creationId xmlns:a16="http://schemas.microsoft.com/office/drawing/2014/main" id="{FFF4B72C-D626-4817-B3D4-7B78CADF7F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0953" y="1815537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Line 27">
            <a:extLst>
              <a:ext uri="{FF2B5EF4-FFF2-40B4-BE49-F238E27FC236}">
                <a16:creationId xmlns:a16="http://schemas.microsoft.com/office/drawing/2014/main" id="{3DD0B27C-5F42-43C5-9F2B-E14389E916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3555" y="1815537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Line 28">
            <a:extLst>
              <a:ext uri="{FF2B5EF4-FFF2-40B4-BE49-F238E27FC236}">
                <a16:creationId xmlns:a16="http://schemas.microsoft.com/office/drawing/2014/main" id="{35B818A8-CAE3-4BB5-A480-38923C32F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0953" y="5679817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Line 29">
            <a:extLst>
              <a:ext uri="{FF2B5EF4-FFF2-40B4-BE49-F238E27FC236}">
                <a16:creationId xmlns:a16="http://schemas.microsoft.com/office/drawing/2014/main" id="{733110A9-2B79-43A0-8587-7311E53748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519" y="5695065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21">
            <a:extLst>
              <a:ext uri="{FF2B5EF4-FFF2-40B4-BE49-F238E27FC236}">
                <a16:creationId xmlns:a16="http://schemas.microsoft.com/office/drawing/2014/main" id="{06066480-E712-4401-B498-A5B11B4C453E}"/>
              </a:ext>
            </a:extLst>
          </p:cNvPr>
          <p:cNvSpPr>
            <a:spLocks/>
          </p:cNvSpPr>
          <p:nvPr/>
        </p:nvSpPr>
        <p:spPr bwMode="auto">
          <a:xfrm>
            <a:off x="4821519" y="2190610"/>
            <a:ext cx="2651430" cy="3811715"/>
          </a:xfrm>
          <a:custGeom>
            <a:avLst/>
            <a:gdLst>
              <a:gd name="T0" fmla="*/ 1346 w 1346"/>
              <a:gd name="T1" fmla="*/ 139 h 1939"/>
              <a:gd name="T2" fmla="*/ 1346 w 1346"/>
              <a:gd name="T3" fmla="*/ 1800 h 1939"/>
              <a:gd name="T4" fmla="*/ 1207 w 1346"/>
              <a:gd name="T5" fmla="*/ 1939 h 1939"/>
              <a:gd name="T6" fmla="*/ 138 w 1346"/>
              <a:gd name="T7" fmla="*/ 1939 h 1939"/>
              <a:gd name="T8" fmla="*/ 0 w 1346"/>
              <a:gd name="T9" fmla="*/ 1800 h 1939"/>
              <a:gd name="T10" fmla="*/ 0 w 1346"/>
              <a:gd name="T11" fmla="*/ 139 h 1939"/>
              <a:gd name="T12" fmla="*/ 138 w 1346"/>
              <a:gd name="T13" fmla="*/ 0 h 1939"/>
              <a:gd name="T14" fmla="*/ 1207 w 1346"/>
              <a:gd name="T15" fmla="*/ 0 h 1939"/>
              <a:gd name="T16" fmla="*/ 1346 w 1346"/>
              <a:gd name="T17" fmla="*/ 139 h 19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6" h="1939">
                <a:moveTo>
                  <a:pt x="1346" y="139"/>
                </a:moveTo>
                <a:cubicBezTo>
                  <a:pt x="1346" y="1800"/>
                  <a:pt x="1346" y="1800"/>
                  <a:pt x="1346" y="1800"/>
                </a:cubicBezTo>
                <a:cubicBezTo>
                  <a:pt x="1346" y="1877"/>
                  <a:pt x="1283" y="1939"/>
                  <a:pt x="1207" y="1939"/>
                </a:cubicBezTo>
                <a:cubicBezTo>
                  <a:pt x="138" y="1939"/>
                  <a:pt x="138" y="1939"/>
                  <a:pt x="138" y="1939"/>
                </a:cubicBezTo>
                <a:cubicBezTo>
                  <a:pt x="62" y="1939"/>
                  <a:pt x="0" y="1877"/>
                  <a:pt x="0" y="1800"/>
                </a:cubicBezTo>
                <a:cubicBezTo>
                  <a:pt x="0" y="139"/>
                  <a:pt x="0" y="139"/>
                  <a:pt x="0" y="139"/>
                </a:cubicBezTo>
                <a:cubicBezTo>
                  <a:pt x="0" y="62"/>
                  <a:pt x="62" y="0"/>
                  <a:pt x="138" y="0"/>
                </a:cubicBezTo>
                <a:cubicBezTo>
                  <a:pt x="1207" y="0"/>
                  <a:pt x="1207" y="0"/>
                  <a:pt x="1207" y="0"/>
                </a:cubicBezTo>
                <a:cubicBezTo>
                  <a:pt x="1283" y="0"/>
                  <a:pt x="1346" y="62"/>
                  <a:pt x="1346" y="139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3">
                <a:lumMod val="40000"/>
                <a:lumOff val="60000"/>
                <a:alpha val="36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0">
            <a:extLst>
              <a:ext uri="{FF2B5EF4-FFF2-40B4-BE49-F238E27FC236}">
                <a16:creationId xmlns:a16="http://schemas.microsoft.com/office/drawing/2014/main" id="{F71D224B-AD03-416D-84CA-91027BF8806A}"/>
              </a:ext>
            </a:extLst>
          </p:cNvPr>
          <p:cNvSpPr>
            <a:spLocks/>
          </p:cNvSpPr>
          <p:nvPr/>
        </p:nvSpPr>
        <p:spPr bwMode="auto">
          <a:xfrm>
            <a:off x="4818469" y="2193659"/>
            <a:ext cx="2654479" cy="1013917"/>
          </a:xfrm>
          <a:custGeom>
            <a:avLst/>
            <a:gdLst>
              <a:gd name="T0" fmla="*/ 1209 w 1348"/>
              <a:gd name="T1" fmla="*/ 0 h 516"/>
              <a:gd name="T2" fmla="*/ 140 w 1348"/>
              <a:gd name="T3" fmla="*/ 0 h 516"/>
              <a:gd name="T4" fmla="*/ 0 w 1348"/>
              <a:gd name="T5" fmla="*/ 138 h 516"/>
              <a:gd name="T6" fmla="*/ 0 w 1348"/>
              <a:gd name="T7" fmla="*/ 516 h 516"/>
              <a:gd name="T8" fmla="*/ 1348 w 1348"/>
              <a:gd name="T9" fmla="*/ 516 h 516"/>
              <a:gd name="T10" fmla="*/ 1348 w 1348"/>
              <a:gd name="T11" fmla="*/ 138 h 516"/>
              <a:gd name="T12" fmla="*/ 1209 w 1348"/>
              <a:gd name="T13" fmla="*/ 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48" h="516">
                <a:moveTo>
                  <a:pt x="1209" y="0"/>
                </a:moveTo>
                <a:cubicBezTo>
                  <a:pt x="140" y="0"/>
                  <a:pt x="140" y="0"/>
                  <a:pt x="140" y="0"/>
                </a:cubicBezTo>
                <a:cubicBezTo>
                  <a:pt x="64" y="0"/>
                  <a:pt x="0" y="61"/>
                  <a:pt x="0" y="138"/>
                </a:cubicBezTo>
                <a:cubicBezTo>
                  <a:pt x="0" y="516"/>
                  <a:pt x="0" y="516"/>
                  <a:pt x="0" y="516"/>
                </a:cubicBezTo>
                <a:cubicBezTo>
                  <a:pt x="1348" y="516"/>
                  <a:pt x="1348" y="516"/>
                  <a:pt x="1348" y="516"/>
                </a:cubicBezTo>
                <a:cubicBezTo>
                  <a:pt x="1348" y="138"/>
                  <a:pt x="1348" y="138"/>
                  <a:pt x="1348" y="138"/>
                </a:cubicBezTo>
                <a:cubicBezTo>
                  <a:pt x="1348" y="61"/>
                  <a:pt x="1285" y="0"/>
                  <a:pt x="120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可疑情况多注意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Freeform 22">
            <a:extLst>
              <a:ext uri="{FF2B5EF4-FFF2-40B4-BE49-F238E27FC236}">
                <a16:creationId xmlns:a16="http://schemas.microsoft.com/office/drawing/2014/main" id="{51D0FEBE-416F-4324-80DA-0CD7409DFD6B}"/>
              </a:ext>
            </a:extLst>
          </p:cNvPr>
          <p:cNvSpPr>
            <a:spLocks/>
          </p:cNvSpPr>
          <p:nvPr/>
        </p:nvSpPr>
        <p:spPr bwMode="auto">
          <a:xfrm>
            <a:off x="5048698" y="5503752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5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1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1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5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23">
            <a:extLst>
              <a:ext uri="{FF2B5EF4-FFF2-40B4-BE49-F238E27FC236}">
                <a16:creationId xmlns:a16="http://schemas.microsoft.com/office/drawing/2014/main" id="{20208F63-169B-486C-AFD7-AD66BFF771A0}"/>
              </a:ext>
            </a:extLst>
          </p:cNvPr>
          <p:cNvSpPr>
            <a:spLocks/>
          </p:cNvSpPr>
          <p:nvPr/>
        </p:nvSpPr>
        <p:spPr bwMode="auto">
          <a:xfrm>
            <a:off x="5048698" y="2442183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5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1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1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5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24">
            <a:extLst>
              <a:ext uri="{FF2B5EF4-FFF2-40B4-BE49-F238E27FC236}">
                <a16:creationId xmlns:a16="http://schemas.microsoft.com/office/drawing/2014/main" id="{13481186-D0FE-45B1-AF23-8B88716A5B33}"/>
              </a:ext>
            </a:extLst>
          </p:cNvPr>
          <p:cNvSpPr>
            <a:spLocks/>
          </p:cNvSpPr>
          <p:nvPr/>
        </p:nvSpPr>
        <p:spPr bwMode="auto">
          <a:xfrm>
            <a:off x="7006395" y="5503752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6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2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2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6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Freeform 25">
            <a:extLst>
              <a:ext uri="{FF2B5EF4-FFF2-40B4-BE49-F238E27FC236}">
                <a16:creationId xmlns:a16="http://schemas.microsoft.com/office/drawing/2014/main" id="{ACB7429A-DB40-4873-BA66-0114EDAF32B5}"/>
              </a:ext>
            </a:extLst>
          </p:cNvPr>
          <p:cNvSpPr>
            <a:spLocks/>
          </p:cNvSpPr>
          <p:nvPr/>
        </p:nvSpPr>
        <p:spPr bwMode="auto">
          <a:xfrm>
            <a:off x="7006395" y="2442183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6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2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2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6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Line 26">
            <a:extLst>
              <a:ext uri="{FF2B5EF4-FFF2-40B4-BE49-F238E27FC236}">
                <a16:creationId xmlns:a16="http://schemas.microsoft.com/office/drawing/2014/main" id="{42D08CA5-BC2F-4783-A435-3044807902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3258" y="1815537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4" name="Line 27">
            <a:extLst>
              <a:ext uri="{FF2B5EF4-FFF2-40B4-BE49-F238E27FC236}">
                <a16:creationId xmlns:a16="http://schemas.microsoft.com/office/drawing/2014/main" id="{99ECE574-C3C7-47DF-B106-B167D5B45C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55861" y="1815537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5" name="Line 28">
            <a:extLst>
              <a:ext uri="{FF2B5EF4-FFF2-40B4-BE49-F238E27FC236}">
                <a16:creationId xmlns:a16="http://schemas.microsoft.com/office/drawing/2014/main" id="{419D3B63-1FE4-4B94-A740-F6CCF836E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83258" y="5679817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6" name="Line 29">
            <a:extLst>
              <a:ext uri="{FF2B5EF4-FFF2-40B4-BE49-F238E27FC236}">
                <a16:creationId xmlns:a16="http://schemas.microsoft.com/office/drawing/2014/main" id="{F9C43443-DC9E-42BD-A10D-93A188E345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02825" y="5695065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Freeform 21">
            <a:extLst>
              <a:ext uri="{FF2B5EF4-FFF2-40B4-BE49-F238E27FC236}">
                <a16:creationId xmlns:a16="http://schemas.microsoft.com/office/drawing/2014/main" id="{920A8173-3F0F-40C1-A4B2-BA35E8F02390}"/>
              </a:ext>
            </a:extLst>
          </p:cNvPr>
          <p:cNvSpPr>
            <a:spLocks/>
          </p:cNvSpPr>
          <p:nvPr/>
        </p:nvSpPr>
        <p:spPr bwMode="auto">
          <a:xfrm>
            <a:off x="8723825" y="2190610"/>
            <a:ext cx="2651430" cy="3811715"/>
          </a:xfrm>
          <a:custGeom>
            <a:avLst/>
            <a:gdLst>
              <a:gd name="T0" fmla="*/ 1346 w 1346"/>
              <a:gd name="T1" fmla="*/ 139 h 1939"/>
              <a:gd name="T2" fmla="*/ 1346 w 1346"/>
              <a:gd name="T3" fmla="*/ 1800 h 1939"/>
              <a:gd name="T4" fmla="*/ 1207 w 1346"/>
              <a:gd name="T5" fmla="*/ 1939 h 1939"/>
              <a:gd name="T6" fmla="*/ 138 w 1346"/>
              <a:gd name="T7" fmla="*/ 1939 h 1939"/>
              <a:gd name="T8" fmla="*/ 0 w 1346"/>
              <a:gd name="T9" fmla="*/ 1800 h 1939"/>
              <a:gd name="T10" fmla="*/ 0 w 1346"/>
              <a:gd name="T11" fmla="*/ 139 h 1939"/>
              <a:gd name="T12" fmla="*/ 138 w 1346"/>
              <a:gd name="T13" fmla="*/ 0 h 1939"/>
              <a:gd name="T14" fmla="*/ 1207 w 1346"/>
              <a:gd name="T15" fmla="*/ 0 h 1939"/>
              <a:gd name="T16" fmla="*/ 1346 w 1346"/>
              <a:gd name="T17" fmla="*/ 139 h 19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6" h="1939">
                <a:moveTo>
                  <a:pt x="1346" y="139"/>
                </a:moveTo>
                <a:cubicBezTo>
                  <a:pt x="1346" y="1800"/>
                  <a:pt x="1346" y="1800"/>
                  <a:pt x="1346" y="1800"/>
                </a:cubicBezTo>
                <a:cubicBezTo>
                  <a:pt x="1346" y="1877"/>
                  <a:pt x="1283" y="1939"/>
                  <a:pt x="1207" y="1939"/>
                </a:cubicBezTo>
                <a:cubicBezTo>
                  <a:pt x="138" y="1939"/>
                  <a:pt x="138" y="1939"/>
                  <a:pt x="138" y="1939"/>
                </a:cubicBezTo>
                <a:cubicBezTo>
                  <a:pt x="62" y="1939"/>
                  <a:pt x="0" y="1877"/>
                  <a:pt x="0" y="1800"/>
                </a:cubicBezTo>
                <a:cubicBezTo>
                  <a:pt x="0" y="139"/>
                  <a:pt x="0" y="139"/>
                  <a:pt x="0" y="139"/>
                </a:cubicBezTo>
                <a:cubicBezTo>
                  <a:pt x="0" y="62"/>
                  <a:pt x="62" y="0"/>
                  <a:pt x="138" y="0"/>
                </a:cubicBezTo>
                <a:cubicBezTo>
                  <a:pt x="1207" y="0"/>
                  <a:pt x="1207" y="0"/>
                  <a:pt x="1207" y="0"/>
                </a:cubicBezTo>
                <a:cubicBezTo>
                  <a:pt x="1283" y="0"/>
                  <a:pt x="1346" y="62"/>
                  <a:pt x="1346" y="139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3">
                <a:lumMod val="40000"/>
                <a:lumOff val="60000"/>
                <a:alpha val="36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Freeform 30">
            <a:extLst>
              <a:ext uri="{FF2B5EF4-FFF2-40B4-BE49-F238E27FC236}">
                <a16:creationId xmlns:a16="http://schemas.microsoft.com/office/drawing/2014/main" id="{16C03EA6-C3CA-42C3-9C59-BCB794E3F96A}"/>
              </a:ext>
            </a:extLst>
          </p:cNvPr>
          <p:cNvSpPr>
            <a:spLocks/>
          </p:cNvSpPr>
          <p:nvPr/>
        </p:nvSpPr>
        <p:spPr bwMode="auto">
          <a:xfrm>
            <a:off x="8720775" y="2193659"/>
            <a:ext cx="2654479" cy="1013917"/>
          </a:xfrm>
          <a:custGeom>
            <a:avLst/>
            <a:gdLst>
              <a:gd name="T0" fmla="*/ 1209 w 1348"/>
              <a:gd name="T1" fmla="*/ 0 h 516"/>
              <a:gd name="T2" fmla="*/ 140 w 1348"/>
              <a:gd name="T3" fmla="*/ 0 h 516"/>
              <a:gd name="T4" fmla="*/ 0 w 1348"/>
              <a:gd name="T5" fmla="*/ 138 h 516"/>
              <a:gd name="T6" fmla="*/ 0 w 1348"/>
              <a:gd name="T7" fmla="*/ 516 h 516"/>
              <a:gd name="T8" fmla="*/ 1348 w 1348"/>
              <a:gd name="T9" fmla="*/ 516 h 516"/>
              <a:gd name="T10" fmla="*/ 1348 w 1348"/>
              <a:gd name="T11" fmla="*/ 138 h 516"/>
              <a:gd name="T12" fmla="*/ 1209 w 1348"/>
              <a:gd name="T13" fmla="*/ 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48" h="516">
                <a:moveTo>
                  <a:pt x="1209" y="0"/>
                </a:moveTo>
                <a:cubicBezTo>
                  <a:pt x="140" y="0"/>
                  <a:pt x="140" y="0"/>
                  <a:pt x="140" y="0"/>
                </a:cubicBezTo>
                <a:cubicBezTo>
                  <a:pt x="64" y="0"/>
                  <a:pt x="0" y="61"/>
                  <a:pt x="0" y="138"/>
                </a:cubicBezTo>
                <a:cubicBezTo>
                  <a:pt x="0" y="516"/>
                  <a:pt x="0" y="516"/>
                  <a:pt x="0" y="516"/>
                </a:cubicBezTo>
                <a:cubicBezTo>
                  <a:pt x="1348" y="516"/>
                  <a:pt x="1348" y="516"/>
                  <a:pt x="1348" y="516"/>
                </a:cubicBezTo>
                <a:cubicBezTo>
                  <a:pt x="1348" y="138"/>
                  <a:pt x="1348" y="138"/>
                  <a:pt x="1348" y="138"/>
                </a:cubicBezTo>
                <a:cubicBezTo>
                  <a:pt x="1348" y="61"/>
                  <a:pt x="1285" y="0"/>
                  <a:pt x="120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防止飞车抢劫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Freeform 22">
            <a:extLst>
              <a:ext uri="{FF2B5EF4-FFF2-40B4-BE49-F238E27FC236}">
                <a16:creationId xmlns:a16="http://schemas.microsoft.com/office/drawing/2014/main" id="{34BAA9CB-0998-47C7-B53E-1245F6E3B20D}"/>
              </a:ext>
            </a:extLst>
          </p:cNvPr>
          <p:cNvSpPr>
            <a:spLocks/>
          </p:cNvSpPr>
          <p:nvPr/>
        </p:nvSpPr>
        <p:spPr bwMode="auto">
          <a:xfrm>
            <a:off x="8951003" y="5503752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5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1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1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5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" name="Freeform 23">
            <a:extLst>
              <a:ext uri="{FF2B5EF4-FFF2-40B4-BE49-F238E27FC236}">
                <a16:creationId xmlns:a16="http://schemas.microsoft.com/office/drawing/2014/main" id="{2D619023-AB52-4E72-8451-0239D68B92E5}"/>
              </a:ext>
            </a:extLst>
          </p:cNvPr>
          <p:cNvSpPr>
            <a:spLocks/>
          </p:cNvSpPr>
          <p:nvPr/>
        </p:nvSpPr>
        <p:spPr bwMode="auto">
          <a:xfrm>
            <a:off x="8951003" y="2442183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5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1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1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5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Freeform 24">
            <a:extLst>
              <a:ext uri="{FF2B5EF4-FFF2-40B4-BE49-F238E27FC236}">
                <a16:creationId xmlns:a16="http://schemas.microsoft.com/office/drawing/2014/main" id="{D76F0F78-9B0A-43A8-B5A4-904592902425}"/>
              </a:ext>
            </a:extLst>
          </p:cNvPr>
          <p:cNvSpPr>
            <a:spLocks/>
          </p:cNvSpPr>
          <p:nvPr/>
        </p:nvSpPr>
        <p:spPr bwMode="auto">
          <a:xfrm>
            <a:off x="10908701" y="5503752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6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2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2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6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Freeform 25">
            <a:extLst>
              <a:ext uri="{FF2B5EF4-FFF2-40B4-BE49-F238E27FC236}">
                <a16:creationId xmlns:a16="http://schemas.microsoft.com/office/drawing/2014/main" id="{29309098-4BFE-4363-BCFA-2387B0AF3703}"/>
              </a:ext>
            </a:extLst>
          </p:cNvPr>
          <p:cNvSpPr>
            <a:spLocks/>
          </p:cNvSpPr>
          <p:nvPr/>
        </p:nvSpPr>
        <p:spPr bwMode="auto">
          <a:xfrm>
            <a:off x="10908701" y="2442183"/>
            <a:ext cx="210407" cy="210407"/>
          </a:xfrm>
          <a:custGeom>
            <a:avLst/>
            <a:gdLst>
              <a:gd name="T0" fmla="*/ 107 w 107"/>
              <a:gd name="T1" fmla="*/ 48 h 107"/>
              <a:gd name="T2" fmla="*/ 107 w 107"/>
              <a:gd name="T3" fmla="*/ 59 h 107"/>
              <a:gd name="T4" fmla="*/ 59 w 107"/>
              <a:gd name="T5" fmla="*/ 107 h 107"/>
              <a:gd name="T6" fmla="*/ 48 w 107"/>
              <a:gd name="T7" fmla="*/ 107 h 107"/>
              <a:gd name="T8" fmla="*/ 0 w 107"/>
              <a:gd name="T9" fmla="*/ 59 h 107"/>
              <a:gd name="T10" fmla="*/ 0 w 107"/>
              <a:gd name="T11" fmla="*/ 48 h 107"/>
              <a:gd name="T12" fmla="*/ 48 w 107"/>
              <a:gd name="T13" fmla="*/ 0 h 107"/>
              <a:gd name="T14" fmla="*/ 59 w 107"/>
              <a:gd name="T15" fmla="*/ 0 h 107"/>
              <a:gd name="T16" fmla="*/ 107 w 107"/>
              <a:gd name="T17" fmla="*/ 48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" h="107">
                <a:moveTo>
                  <a:pt x="107" y="48"/>
                </a:moveTo>
                <a:cubicBezTo>
                  <a:pt x="107" y="59"/>
                  <a:pt x="107" y="59"/>
                  <a:pt x="107" y="59"/>
                </a:cubicBezTo>
                <a:cubicBezTo>
                  <a:pt x="107" y="85"/>
                  <a:pt x="86" y="107"/>
                  <a:pt x="59" y="107"/>
                </a:cubicBezTo>
                <a:cubicBezTo>
                  <a:pt x="48" y="107"/>
                  <a:pt x="48" y="107"/>
                  <a:pt x="48" y="107"/>
                </a:cubicBezTo>
                <a:cubicBezTo>
                  <a:pt x="22" y="107"/>
                  <a:pt x="0" y="85"/>
                  <a:pt x="0" y="59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2" y="0"/>
                  <a:pt x="48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86" y="0"/>
                  <a:pt x="107" y="21"/>
                  <a:pt x="107" y="4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Line 26">
            <a:extLst>
              <a:ext uri="{FF2B5EF4-FFF2-40B4-BE49-F238E27FC236}">
                <a16:creationId xmlns:a16="http://schemas.microsoft.com/office/drawing/2014/main" id="{45820EB7-9D6D-4667-8A73-5C87FF49DF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85564" y="1815537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Line 27">
            <a:extLst>
              <a:ext uri="{FF2B5EF4-FFF2-40B4-BE49-F238E27FC236}">
                <a16:creationId xmlns:a16="http://schemas.microsoft.com/office/drawing/2014/main" id="{45F8B15A-FDAC-4E96-8673-A4EE7006FD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158166" y="1815537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Line 28">
            <a:extLst>
              <a:ext uri="{FF2B5EF4-FFF2-40B4-BE49-F238E27FC236}">
                <a16:creationId xmlns:a16="http://schemas.microsoft.com/office/drawing/2014/main" id="{2CF9A7A1-E823-4964-9091-3BA2F1BC3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85564" y="5679817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Line 29">
            <a:extLst>
              <a:ext uri="{FF2B5EF4-FFF2-40B4-BE49-F238E27FC236}">
                <a16:creationId xmlns:a16="http://schemas.microsoft.com/office/drawing/2014/main" id="{ACF65726-60FB-4C20-A6C7-678947DAAA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05131" y="5695065"/>
            <a:ext cx="792837" cy="652566"/>
          </a:xfrm>
          <a:prstGeom prst="line">
            <a:avLst/>
          </a:prstGeom>
          <a:noFill/>
          <a:ln w="15875" cap="flat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14EEE342-268B-4911-9198-8C77673F9B7C}"/>
              </a:ext>
            </a:extLst>
          </p:cNvPr>
          <p:cNvGrpSpPr/>
          <p:nvPr/>
        </p:nvGrpSpPr>
        <p:grpSpPr>
          <a:xfrm>
            <a:off x="9059255" y="3578377"/>
            <a:ext cx="1977521" cy="1651530"/>
            <a:chOff x="8875713" y="1908176"/>
            <a:chExt cx="2908300" cy="2428875"/>
          </a:xfrm>
          <a:solidFill>
            <a:schemeClr val="tx1"/>
          </a:solidFill>
        </p:grpSpPr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22CFFFCE-4B0C-4D0B-A088-6156C2FD5A8D}"/>
                </a:ext>
              </a:extLst>
            </p:cNvPr>
            <p:cNvSpPr/>
            <p:nvPr/>
          </p:nvSpPr>
          <p:spPr>
            <a:xfrm>
              <a:off x="9013825" y="2543175"/>
              <a:ext cx="596900" cy="47466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03828DF4-941D-4BC4-BA09-B9CCB0E25A5F}"/>
                </a:ext>
              </a:extLst>
            </p:cNvPr>
            <p:cNvSpPr/>
            <p:nvPr/>
          </p:nvSpPr>
          <p:spPr>
            <a:xfrm>
              <a:off x="9504498" y="3743325"/>
              <a:ext cx="598820" cy="293812"/>
            </a:xfrm>
            <a:custGeom>
              <a:avLst/>
              <a:gdLst>
                <a:gd name="connsiteX0" fmla="*/ 299410 w 598820"/>
                <a:gd name="connsiteY0" fmla="*/ 0 h 293812"/>
                <a:gd name="connsiteX1" fmla="*/ 593352 w 598820"/>
                <a:gd name="connsiteY1" fmla="*/ 239570 h 293812"/>
                <a:gd name="connsiteX2" fmla="*/ 598820 w 598820"/>
                <a:gd name="connsiteY2" fmla="*/ 293812 h 293812"/>
                <a:gd name="connsiteX3" fmla="*/ 0 w 598820"/>
                <a:gd name="connsiteY3" fmla="*/ 293812 h 293812"/>
                <a:gd name="connsiteX4" fmla="*/ 5468 w 598820"/>
                <a:gd name="connsiteY4" fmla="*/ 239570 h 293812"/>
                <a:gd name="connsiteX5" fmla="*/ 299410 w 598820"/>
                <a:gd name="connsiteY5" fmla="*/ 0 h 29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8820" h="293812">
                  <a:moveTo>
                    <a:pt x="299410" y="0"/>
                  </a:moveTo>
                  <a:cubicBezTo>
                    <a:pt x="444403" y="0"/>
                    <a:pt x="565375" y="102848"/>
                    <a:pt x="593352" y="239570"/>
                  </a:cubicBezTo>
                  <a:lnTo>
                    <a:pt x="598820" y="293812"/>
                  </a:lnTo>
                  <a:lnTo>
                    <a:pt x="0" y="293812"/>
                  </a:lnTo>
                  <a:lnTo>
                    <a:pt x="5468" y="239570"/>
                  </a:lnTo>
                  <a:cubicBezTo>
                    <a:pt x="33445" y="102848"/>
                    <a:pt x="154417" y="0"/>
                    <a:pt x="29941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647E688E-EFFD-4912-84D5-994DAD393FFA}"/>
                </a:ext>
              </a:extLst>
            </p:cNvPr>
            <p:cNvSpPr/>
            <p:nvPr/>
          </p:nvSpPr>
          <p:spPr>
            <a:xfrm>
              <a:off x="11067090" y="3743325"/>
              <a:ext cx="598820" cy="293812"/>
            </a:xfrm>
            <a:custGeom>
              <a:avLst/>
              <a:gdLst>
                <a:gd name="connsiteX0" fmla="*/ 299410 w 598820"/>
                <a:gd name="connsiteY0" fmla="*/ 0 h 293812"/>
                <a:gd name="connsiteX1" fmla="*/ 593352 w 598820"/>
                <a:gd name="connsiteY1" fmla="*/ 239570 h 293812"/>
                <a:gd name="connsiteX2" fmla="*/ 598820 w 598820"/>
                <a:gd name="connsiteY2" fmla="*/ 293812 h 293812"/>
                <a:gd name="connsiteX3" fmla="*/ 0 w 598820"/>
                <a:gd name="connsiteY3" fmla="*/ 293812 h 293812"/>
                <a:gd name="connsiteX4" fmla="*/ 5468 w 598820"/>
                <a:gd name="connsiteY4" fmla="*/ 239570 h 293812"/>
                <a:gd name="connsiteX5" fmla="*/ 299410 w 598820"/>
                <a:gd name="connsiteY5" fmla="*/ 0 h 29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8820" h="293812">
                  <a:moveTo>
                    <a:pt x="299410" y="0"/>
                  </a:moveTo>
                  <a:cubicBezTo>
                    <a:pt x="444403" y="0"/>
                    <a:pt x="565375" y="102848"/>
                    <a:pt x="593352" y="239570"/>
                  </a:cubicBezTo>
                  <a:lnTo>
                    <a:pt x="598820" y="293812"/>
                  </a:lnTo>
                  <a:lnTo>
                    <a:pt x="0" y="293812"/>
                  </a:lnTo>
                  <a:lnTo>
                    <a:pt x="5468" y="239570"/>
                  </a:lnTo>
                  <a:cubicBezTo>
                    <a:pt x="33445" y="102848"/>
                    <a:pt x="154417" y="0"/>
                    <a:pt x="29941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Freeform 48">
              <a:extLst>
                <a:ext uri="{FF2B5EF4-FFF2-40B4-BE49-F238E27FC236}">
                  <a16:creationId xmlns:a16="http://schemas.microsoft.com/office/drawing/2014/main" id="{265F4FE3-C762-420A-919F-1B6F6ADE85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75713" y="1908176"/>
              <a:ext cx="2908300" cy="2428875"/>
            </a:xfrm>
            <a:custGeom>
              <a:avLst/>
              <a:gdLst>
                <a:gd name="T0" fmla="*/ 1785 w 2048"/>
                <a:gd name="T1" fmla="*/ 483 h 1712"/>
                <a:gd name="T2" fmla="*/ 1782 w 2048"/>
                <a:gd name="T3" fmla="*/ 445 h 1712"/>
                <a:gd name="T4" fmla="*/ 1659 w 2048"/>
                <a:gd name="T5" fmla="*/ 316 h 1712"/>
                <a:gd name="T6" fmla="*/ 1588 w 2048"/>
                <a:gd name="T7" fmla="*/ 253 h 1712"/>
                <a:gd name="T8" fmla="*/ 1370 w 2048"/>
                <a:gd name="T9" fmla="*/ 117 h 1712"/>
                <a:gd name="T10" fmla="*/ 1306 w 2048"/>
                <a:gd name="T11" fmla="*/ 35 h 1712"/>
                <a:gd name="T12" fmla="*/ 1123 w 2048"/>
                <a:gd name="T13" fmla="*/ 29 h 1712"/>
                <a:gd name="T14" fmla="*/ 690 w 2048"/>
                <a:gd name="T15" fmla="*/ 773 h 1712"/>
                <a:gd name="T16" fmla="*/ 524 w 2048"/>
                <a:gd name="T17" fmla="*/ 418 h 1712"/>
                <a:gd name="T18" fmla="*/ 90 w 2048"/>
                <a:gd name="T19" fmla="*/ 418 h 1712"/>
                <a:gd name="T20" fmla="*/ 252 w 2048"/>
                <a:gd name="T21" fmla="*/ 1363 h 1712"/>
                <a:gd name="T22" fmla="*/ 1457 w 2048"/>
                <a:gd name="T23" fmla="*/ 1537 h 1712"/>
                <a:gd name="T24" fmla="*/ 1695 w 2048"/>
                <a:gd name="T25" fmla="*/ 411 h 1712"/>
                <a:gd name="T26" fmla="*/ 1710 w 2048"/>
                <a:gd name="T27" fmla="*/ 434 h 1712"/>
                <a:gd name="T28" fmla="*/ 1719 w 2048"/>
                <a:gd name="T29" fmla="*/ 466 h 1712"/>
                <a:gd name="T30" fmla="*/ 1588 w 2048"/>
                <a:gd name="T31" fmla="*/ 453 h 1712"/>
                <a:gd name="T32" fmla="*/ 1588 w 2048"/>
                <a:gd name="T33" fmla="*/ 705 h 1712"/>
                <a:gd name="T34" fmla="*/ 1391 w 2048"/>
                <a:gd name="T35" fmla="*/ 508 h 1712"/>
                <a:gd name="T36" fmla="*/ 1125 w 2048"/>
                <a:gd name="T37" fmla="*/ 118 h 1712"/>
                <a:gd name="T38" fmla="*/ 1155 w 2048"/>
                <a:gd name="T39" fmla="*/ 86 h 1712"/>
                <a:gd name="T40" fmla="*/ 1113 w 2048"/>
                <a:gd name="T41" fmla="*/ 183 h 1712"/>
                <a:gd name="T42" fmla="*/ 1325 w 2048"/>
                <a:gd name="T43" fmla="*/ 508 h 1712"/>
                <a:gd name="T44" fmla="*/ 1113 w 2048"/>
                <a:gd name="T45" fmla="*/ 639 h 1712"/>
                <a:gd name="T46" fmla="*/ 1381 w 2048"/>
                <a:gd name="T47" fmla="*/ 713 h 1712"/>
                <a:gd name="T48" fmla="*/ 1062 w 2048"/>
                <a:gd name="T49" fmla="*/ 1324 h 1712"/>
                <a:gd name="T50" fmla="*/ 756 w 2048"/>
                <a:gd name="T51" fmla="*/ 727 h 1712"/>
                <a:gd name="T52" fmla="*/ 863 w 2048"/>
                <a:gd name="T53" fmla="*/ 880 h 1712"/>
                <a:gd name="T54" fmla="*/ 471 w 2048"/>
                <a:gd name="T55" fmla="*/ 979 h 1712"/>
                <a:gd name="T56" fmla="*/ 274 w 2048"/>
                <a:gd name="T57" fmla="*/ 486 h 1712"/>
                <a:gd name="T58" fmla="*/ 421 w 2048"/>
                <a:gd name="T59" fmla="*/ 1109 h 1712"/>
                <a:gd name="T60" fmla="*/ 432 w 2048"/>
                <a:gd name="T61" fmla="*/ 1459 h 1712"/>
                <a:gd name="T62" fmla="*/ 446 w 2048"/>
                <a:gd name="T63" fmla="*/ 1413 h 1712"/>
                <a:gd name="T64" fmla="*/ 472 w 2048"/>
                <a:gd name="T65" fmla="*/ 1367 h 1712"/>
                <a:gd name="T66" fmla="*/ 504 w 2048"/>
                <a:gd name="T67" fmla="*/ 1333 h 1712"/>
                <a:gd name="T68" fmla="*/ 547 w 2048"/>
                <a:gd name="T69" fmla="*/ 1302 h 1712"/>
                <a:gd name="T70" fmla="*/ 591 w 2048"/>
                <a:gd name="T71" fmla="*/ 1284 h 1712"/>
                <a:gd name="T72" fmla="*/ 642 w 2048"/>
                <a:gd name="T73" fmla="*/ 1275 h 1712"/>
                <a:gd name="T74" fmla="*/ 702 w 2048"/>
                <a:gd name="T75" fmla="*/ 1279 h 1712"/>
                <a:gd name="T76" fmla="*/ 748 w 2048"/>
                <a:gd name="T77" fmla="*/ 1293 h 1712"/>
                <a:gd name="T78" fmla="*/ 794 w 2048"/>
                <a:gd name="T79" fmla="*/ 1319 h 1712"/>
                <a:gd name="T80" fmla="*/ 828 w 2048"/>
                <a:gd name="T81" fmla="*/ 1351 h 1712"/>
                <a:gd name="T82" fmla="*/ 859 w 2048"/>
                <a:gd name="T83" fmla="*/ 1394 h 1712"/>
                <a:gd name="T84" fmla="*/ 877 w 2048"/>
                <a:gd name="T85" fmla="*/ 1438 h 1712"/>
                <a:gd name="T86" fmla="*/ 1459 w 2048"/>
                <a:gd name="T87" fmla="*/ 1466 h 1712"/>
                <a:gd name="T88" fmla="*/ 943 w 2048"/>
                <a:gd name="T89" fmla="*/ 1427 h 1712"/>
                <a:gd name="T90" fmla="*/ 918 w 2048"/>
                <a:gd name="T91" fmla="*/ 1366 h 1712"/>
                <a:gd name="T92" fmla="*/ 884 w 2048"/>
                <a:gd name="T93" fmla="*/ 1315 h 1712"/>
                <a:gd name="T94" fmla="*/ 834 w 2048"/>
                <a:gd name="T95" fmla="*/ 1268 h 1712"/>
                <a:gd name="T96" fmla="*/ 782 w 2048"/>
                <a:gd name="T97" fmla="*/ 1236 h 1712"/>
                <a:gd name="T98" fmla="*/ 721 w 2048"/>
                <a:gd name="T99" fmla="*/ 1216 h 1712"/>
                <a:gd name="T100" fmla="*/ 642 w 2048"/>
                <a:gd name="T101" fmla="*/ 1209 h 1712"/>
                <a:gd name="T102" fmla="*/ 579 w 2048"/>
                <a:gd name="T103" fmla="*/ 1219 h 1712"/>
                <a:gd name="T104" fmla="*/ 520 w 2048"/>
                <a:gd name="T105" fmla="*/ 1242 h 1712"/>
                <a:gd name="T106" fmla="*/ 466 w 2048"/>
                <a:gd name="T107" fmla="*/ 1278 h 1712"/>
                <a:gd name="T108" fmla="*/ 422 w 2048"/>
                <a:gd name="T109" fmla="*/ 1325 h 1712"/>
                <a:gd name="T110" fmla="*/ 390 w 2048"/>
                <a:gd name="T111" fmla="*/ 1378 h 1712"/>
                <a:gd name="T112" fmla="*/ 367 w 2048"/>
                <a:gd name="T113" fmla="*/ 1444 h 1712"/>
                <a:gd name="T114" fmla="*/ 1032 w 2048"/>
                <a:gd name="T115" fmla="*/ 1406 h 1712"/>
                <a:gd name="T116" fmla="*/ 1752 w 2048"/>
                <a:gd name="T117" fmla="*/ 1647 h 1712"/>
                <a:gd name="T118" fmla="*/ 1525 w 2048"/>
                <a:gd name="T119" fmla="*/ 1471 h 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48" h="1712">
                  <a:moveTo>
                    <a:pt x="1761" y="1209"/>
                  </a:moveTo>
                  <a:cubicBezTo>
                    <a:pt x="1693" y="705"/>
                    <a:pt x="1693" y="705"/>
                    <a:pt x="1693" y="705"/>
                  </a:cubicBezTo>
                  <a:cubicBezTo>
                    <a:pt x="1654" y="705"/>
                    <a:pt x="1654" y="705"/>
                    <a:pt x="1654" y="705"/>
                  </a:cubicBezTo>
                  <a:cubicBezTo>
                    <a:pt x="1654" y="636"/>
                    <a:pt x="1654" y="636"/>
                    <a:pt x="1654" y="636"/>
                  </a:cubicBezTo>
                  <a:cubicBezTo>
                    <a:pt x="1660" y="635"/>
                    <a:pt x="1665" y="633"/>
                    <a:pt x="1671" y="631"/>
                  </a:cubicBezTo>
                  <a:cubicBezTo>
                    <a:pt x="1672" y="632"/>
                    <a:pt x="1672" y="632"/>
                    <a:pt x="1672" y="632"/>
                  </a:cubicBezTo>
                  <a:cubicBezTo>
                    <a:pt x="1690" y="624"/>
                    <a:pt x="1690" y="624"/>
                    <a:pt x="1690" y="624"/>
                  </a:cubicBezTo>
                  <a:cubicBezTo>
                    <a:pt x="1708" y="616"/>
                    <a:pt x="1724" y="604"/>
                    <a:pt x="1739" y="589"/>
                  </a:cubicBezTo>
                  <a:cubicBezTo>
                    <a:pt x="1767" y="560"/>
                    <a:pt x="1783" y="523"/>
                    <a:pt x="1785" y="483"/>
                  </a:cubicBezTo>
                  <a:cubicBezTo>
                    <a:pt x="1785" y="482"/>
                    <a:pt x="1785" y="482"/>
                    <a:pt x="1785" y="481"/>
                  </a:cubicBezTo>
                  <a:cubicBezTo>
                    <a:pt x="1785" y="478"/>
                    <a:pt x="1785" y="474"/>
                    <a:pt x="1785" y="470"/>
                  </a:cubicBezTo>
                  <a:cubicBezTo>
                    <a:pt x="1785" y="470"/>
                    <a:pt x="1785" y="470"/>
                    <a:pt x="1785" y="470"/>
                  </a:cubicBezTo>
                  <a:cubicBezTo>
                    <a:pt x="1785" y="468"/>
                    <a:pt x="1785" y="465"/>
                    <a:pt x="1785" y="463"/>
                  </a:cubicBezTo>
                  <a:cubicBezTo>
                    <a:pt x="1785" y="462"/>
                    <a:pt x="1785" y="461"/>
                    <a:pt x="1784" y="460"/>
                  </a:cubicBezTo>
                  <a:cubicBezTo>
                    <a:pt x="1784" y="458"/>
                    <a:pt x="1784" y="457"/>
                    <a:pt x="1784" y="455"/>
                  </a:cubicBezTo>
                  <a:cubicBezTo>
                    <a:pt x="1784" y="454"/>
                    <a:pt x="1784" y="453"/>
                    <a:pt x="1784" y="452"/>
                  </a:cubicBezTo>
                  <a:cubicBezTo>
                    <a:pt x="1783" y="451"/>
                    <a:pt x="1783" y="449"/>
                    <a:pt x="1783" y="448"/>
                  </a:cubicBezTo>
                  <a:cubicBezTo>
                    <a:pt x="1783" y="447"/>
                    <a:pt x="1782" y="446"/>
                    <a:pt x="1782" y="445"/>
                  </a:cubicBezTo>
                  <a:cubicBezTo>
                    <a:pt x="1782" y="443"/>
                    <a:pt x="1782" y="442"/>
                    <a:pt x="1781" y="440"/>
                  </a:cubicBezTo>
                  <a:cubicBezTo>
                    <a:pt x="1781" y="439"/>
                    <a:pt x="1781" y="438"/>
                    <a:pt x="1781" y="437"/>
                  </a:cubicBezTo>
                  <a:cubicBezTo>
                    <a:pt x="1780" y="435"/>
                    <a:pt x="1780" y="433"/>
                    <a:pt x="1779" y="430"/>
                  </a:cubicBezTo>
                  <a:cubicBezTo>
                    <a:pt x="1779" y="430"/>
                    <a:pt x="1779" y="430"/>
                    <a:pt x="1779" y="430"/>
                  </a:cubicBezTo>
                  <a:cubicBezTo>
                    <a:pt x="1778" y="428"/>
                    <a:pt x="1777" y="425"/>
                    <a:pt x="1777" y="423"/>
                  </a:cubicBezTo>
                  <a:cubicBezTo>
                    <a:pt x="1776" y="423"/>
                    <a:pt x="1776" y="422"/>
                    <a:pt x="1776" y="422"/>
                  </a:cubicBezTo>
                  <a:cubicBezTo>
                    <a:pt x="1775" y="420"/>
                    <a:pt x="1775" y="418"/>
                    <a:pt x="1774" y="416"/>
                  </a:cubicBezTo>
                  <a:cubicBezTo>
                    <a:pt x="1774" y="415"/>
                    <a:pt x="1774" y="415"/>
                    <a:pt x="1774" y="415"/>
                  </a:cubicBezTo>
                  <a:cubicBezTo>
                    <a:pt x="1754" y="367"/>
                    <a:pt x="1712" y="329"/>
                    <a:pt x="1659" y="316"/>
                  </a:cubicBezTo>
                  <a:cubicBezTo>
                    <a:pt x="1654" y="314"/>
                    <a:pt x="1654" y="314"/>
                    <a:pt x="1654" y="314"/>
                  </a:cubicBezTo>
                  <a:cubicBezTo>
                    <a:pt x="1654" y="215"/>
                    <a:pt x="1654" y="215"/>
                    <a:pt x="1654" y="215"/>
                  </a:cubicBezTo>
                  <a:cubicBezTo>
                    <a:pt x="1588" y="177"/>
                    <a:pt x="1588" y="177"/>
                    <a:pt x="1588" y="177"/>
                  </a:cubicBezTo>
                  <a:cubicBezTo>
                    <a:pt x="1606" y="139"/>
                    <a:pt x="1606" y="139"/>
                    <a:pt x="1606" y="139"/>
                  </a:cubicBezTo>
                  <a:cubicBezTo>
                    <a:pt x="1548" y="110"/>
                    <a:pt x="1548" y="110"/>
                    <a:pt x="1548" y="110"/>
                  </a:cubicBezTo>
                  <a:cubicBezTo>
                    <a:pt x="1482" y="241"/>
                    <a:pt x="1482" y="241"/>
                    <a:pt x="1482" y="241"/>
                  </a:cubicBezTo>
                  <a:cubicBezTo>
                    <a:pt x="1541" y="270"/>
                    <a:pt x="1541" y="270"/>
                    <a:pt x="1541" y="270"/>
                  </a:cubicBezTo>
                  <a:cubicBezTo>
                    <a:pt x="1558" y="236"/>
                    <a:pt x="1558" y="236"/>
                    <a:pt x="1558" y="236"/>
                  </a:cubicBezTo>
                  <a:cubicBezTo>
                    <a:pt x="1588" y="253"/>
                    <a:pt x="1588" y="253"/>
                    <a:pt x="1588" y="253"/>
                  </a:cubicBezTo>
                  <a:cubicBezTo>
                    <a:pt x="1588" y="313"/>
                    <a:pt x="1588" y="313"/>
                    <a:pt x="1588" y="313"/>
                  </a:cubicBezTo>
                  <a:cubicBezTo>
                    <a:pt x="1523" y="326"/>
                    <a:pt x="1472" y="377"/>
                    <a:pt x="1459" y="442"/>
                  </a:cubicBezTo>
                  <a:cubicBezTo>
                    <a:pt x="1391" y="442"/>
                    <a:pt x="1391" y="442"/>
                    <a:pt x="1391" y="442"/>
                  </a:cubicBezTo>
                  <a:cubicBezTo>
                    <a:pt x="1325" y="442"/>
                    <a:pt x="1325" y="442"/>
                    <a:pt x="1325" y="442"/>
                  </a:cubicBezTo>
                  <a:cubicBezTo>
                    <a:pt x="1211" y="442"/>
                    <a:pt x="1211" y="442"/>
                    <a:pt x="1211" y="442"/>
                  </a:cubicBezTo>
                  <a:cubicBezTo>
                    <a:pt x="1211" y="332"/>
                    <a:pt x="1211" y="332"/>
                    <a:pt x="1211" y="332"/>
                  </a:cubicBezTo>
                  <a:cubicBezTo>
                    <a:pt x="1282" y="332"/>
                    <a:pt x="1347" y="285"/>
                    <a:pt x="1368" y="214"/>
                  </a:cubicBezTo>
                  <a:cubicBezTo>
                    <a:pt x="1377" y="182"/>
                    <a:pt x="1376" y="149"/>
                    <a:pt x="1367" y="119"/>
                  </a:cubicBezTo>
                  <a:cubicBezTo>
                    <a:pt x="1370" y="117"/>
                    <a:pt x="1370" y="117"/>
                    <a:pt x="1370" y="117"/>
                  </a:cubicBezTo>
                  <a:cubicBezTo>
                    <a:pt x="1418" y="91"/>
                    <a:pt x="1418" y="91"/>
                    <a:pt x="1418" y="91"/>
                  </a:cubicBezTo>
                  <a:cubicBezTo>
                    <a:pt x="1386" y="33"/>
                    <a:pt x="1386" y="33"/>
                    <a:pt x="1386" y="33"/>
                  </a:cubicBezTo>
                  <a:cubicBezTo>
                    <a:pt x="1335" y="62"/>
                    <a:pt x="1335" y="62"/>
                    <a:pt x="1335" y="62"/>
                  </a:cubicBezTo>
                  <a:cubicBezTo>
                    <a:pt x="1330" y="56"/>
                    <a:pt x="1325" y="51"/>
                    <a:pt x="1320" y="46"/>
                  </a:cubicBezTo>
                  <a:cubicBezTo>
                    <a:pt x="1320" y="46"/>
                    <a:pt x="1320" y="46"/>
                    <a:pt x="1319" y="45"/>
                  </a:cubicBezTo>
                  <a:cubicBezTo>
                    <a:pt x="1318" y="44"/>
                    <a:pt x="1317" y="43"/>
                    <a:pt x="1315" y="42"/>
                  </a:cubicBezTo>
                  <a:cubicBezTo>
                    <a:pt x="1314" y="41"/>
                    <a:pt x="1313" y="40"/>
                    <a:pt x="1313" y="40"/>
                  </a:cubicBezTo>
                  <a:cubicBezTo>
                    <a:pt x="1312" y="39"/>
                    <a:pt x="1311" y="38"/>
                    <a:pt x="1310" y="38"/>
                  </a:cubicBezTo>
                  <a:cubicBezTo>
                    <a:pt x="1309" y="37"/>
                    <a:pt x="1307" y="36"/>
                    <a:pt x="1306" y="35"/>
                  </a:cubicBezTo>
                  <a:cubicBezTo>
                    <a:pt x="1305" y="34"/>
                    <a:pt x="1305" y="34"/>
                    <a:pt x="1304" y="34"/>
                  </a:cubicBezTo>
                  <a:cubicBezTo>
                    <a:pt x="1290" y="23"/>
                    <a:pt x="1274" y="15"/>
                    <a:pt x="1256" y="10"/>
                  </a:cubicBezTo>
                  <a:cubicBezTo>
                    <a:pt x="1219" y="0"/>
                    <a:pt x="1181" y="2"/>
                    <a:pt x="1146" y="17"/>
                  </a:cubicBezTo>
                  <a:cubicBezTo>
                    <a:pt x="1146" y="17"/>
                    <a:pt x="1146" y="17"/>
                    <a:pt x="1146" y="17"/>
                  </a:cubicBezTo>
                  <a:cubicBezTo>
                    <a:pt x="1144" y="18"/>
                    <a:pt x="1141" y="19"/>
                    <a:pt x="1139" y="20"/>
                  </a:cubicBezTo>
                  <a:cubicBezTo>
                    <a:pt x="1139" y="20"/>
                    <a:pt x="1138" y="20"/>
                    <a:pt x="1138" y="20"/>
                  </a:cubicBezTo>
                  <a:cubicBezTo>
                    <a:pt x="1136" y="22"/>
                    <a:pt x="1133" y="23"/>
                    <a:pt x="1131" y="24"/>
                  </a:cubicBezTo>
                  <a:cubicBezTo>
                    <a:pt x="1128" y="26"/>
                    <a:pt x="1126" y="27"/>
                    <a:pt x="1123" y="28"/>
                  </a:cubicBezTo>
                  <a:cubicBezTo>
                    <a:pt x="1123" y="29"/>
                    <a:pt x="1123" y="29"/>
                    <a:pt x="1123" y="29"/>
                  </a:cubicBezTo>
                  <a:cubicBezTo>
                    <a:pt x="1120" y="30"/>
                    <a:pt x="1118" y="32"/>
                    <a:pt x="1116" y="33"/>
                  </a:cubicBezTo>
                  <a:cubicBezTo>
                    <a:pt x="1116" y="33"/>
                    <a:pt x="1116" y="33"/>
                    <a:pt x="1116" y="33"/>
                  </a:cubicBezTo>
                  <a:cubicBezTo>
                    <a:pt x="1085" y="55"/>
                    <a:pt x="1063" y="86"/>
                    <a:pt x="1052" y="122"/>
                  </a:cubicBezTo>
                  <a:cubicBezTo>
                    <a:pt x="1047" y="140"/>
                    <a:pt x="1045" y="159"/>
                    <a:pt x="1046" y="176"/>
                  </a:cubicBezTo>
                  <a:cubicBezTo>
                    <a:pt x="1046" y="177"/>
                    <a:pt x="1046" y="177"/>
                    <a:pt x="1046" y="178"/>
                  </a:cubicBezTo>
                  <a:cubicBezTo>
                    <a:pt x="1046" y="179"/>
                    <a:pt x="1046" y="179"/>
                    <a:pt x="1046" y="180"/>
                  </a:cubicBezTo>
                  <a:cubicBezTo>
                    <a:pt x="988" y="182"/>
                    <a:pt x="931" y="215"/>
                    <a:pt x="904" y="271"/>
                  </a:cubicBezTo>
                  <a:cubicBezTo>
                    <a:pt x="690" y="686"/>
                    <a:pt x="690" y="686"/>
                    <a:pt x="690" y="686"/>
                  </a:cubicBezTo>
                  <a:cubicBezTo>
                    <a:pt x="690" y="773"/>
                    <a:pt x="690" y="773"/>
                    <a:pt x="690" y="773"/>
                  </a:cubicBezTo>
                  <a:cubicBezTo>
                    <a:pt x="690" y="813"/>
                    <a:pt x="704" y="850"/>
                    <a:pt x="727" y="880"/>
                  </a:cubicBezTo>
                  <a:cubicBezTo>
                    <a:pt x="559" y="880"/>
                    <a:pt x="559" y="880"/>
                    <a:pt x="559" y="880"/>
                  </a:cubicBezTo>
                  <a:cubicBezTo>
                    <a:pt x="559" y="836"/>
                    <a:pt x="559" y="836"/>
                    <a:pt x="559" y="836"/>
                  </a:cubicBezTo>
                  <a:cubicBezTo>
                    <a:pt x="613" y="836"/>
                    <a:pt x="613" y="836"/>
                    <a:pt x="613" y="836"/>
                  </a:cubicBezTo>
                  <a:cubicBezTo>
                    <a:pt x="613" y="770"/>
                    <a:pt x="613" y="770"/>
                    <a:pt x="613" y="770"/>
                  </a:cubicBezTo>
                  <a:cubicBezTo>
                    <a:pt x="559" y="770"/>
                    <a:pt x="559" y="770"/>
                    <a:pt x="559" y="770"/>
                  </a:cubicBezTo>
                  <a:cubicBezTo>
                    <a:pt x="559" y="420"/>
                    <a:pt x="559" y="420"/>
                    <a:pt x="559" y="420"/>
                  </a:cubicBezTo>
                  <a:cubicBezTo>
                    <a:pt x="523" y="420"/>
                    <a:pt x="523" y="420"/>
                    <a:pt x="523" y="420"/>
                  </a:cubicBezTo>
                  <a:cubicBezTo>
                    <a:pt x="523" y="419"/>
                    <a:pt x="523" y="419"/>
                    <a:pt x="524" y="418"/>
                  </a:cubicBezTo>
                  <a:cubicBezTo>
                    <a:pt x="457" y="418"/>
                    <a:pt x="457" y="418"/>
                    <a:pt x="457" y="418"/>
                  </a:cubicBezTo>
                  <a:cubicBezTo>
                    <a:pt x="457" y="419"/>
                    <a:pt x="457" y="419"/>
                    <a:pt x="456" y="420"/>
                  </a:cubicBezTo>
                  <a:cubicBezTo>
                    <a:pt x="345" y="420"/>
                    <a:pt x="345" y="420"/>
                    <a:pt x="345" y="420"/>
                  </a:cubicBezTo>
                  <a:cubicBezTo>
                    <a:pt x="345" y="419"/>
                    <a:pt x="346" y="419"/>
                    <a:pt x="346" y="418"/>
                  </a:cubicBezTo>
                  <a:cubicBezTo>
                    <a:pt x="267" y="418"/>
                    <a:pt x="267" y="418"/>
                    <a:pt x="267" y="418"/>
                  </a:cubicBezTo>
                  <a:cubicBezTo>
                    <a:pt x="268" y="419"/>
                    <a:pt x="268" y="419"/>
                    <a:pt x="268" y="420"/>
                  </a:cubicBezTo>
                  <a:cubicBezTo>
                    <a:pt x="157" y="420"/>
                    <a:pt x="157" y="420"/>
                    <a:pt x="157" y="420"/>
                  </a:cubicBezTo>
                  <a:cubicBezTo>
                    <a:pt x="157" y="419"/>
                    <a:pt x="157" y="419"/>
                    <a:pt x="156" y="418"/>
                  </a:cubicBezTo>
                  <a:cubicBezTo>
                    <a:pt x="90" y="418"/>
                    <a:pt x="90" y="418"/>
                    <a:pt x="90" y="418"/>
                  </a:cubicBezTo>
                  <a:cubicBezTo>
                    <a:pt x="90" y="419"/>
                    <a:pt x="90" y="419"/>
                    <a:pt x="90" y="420"/>
                  </a:cubicBezTo>
                  <a:cubicBezTo>
                    <a:pt x="55" y="420"/>
                    <a:pt x="55" y="420"/>
                    <a:pt x="55" y="420"/>
                  </a:cubicBezTo>
                  <a:cubicBezTo>
                    <a:pt x="55" y="770"/>
                    <a:pt x="55" y="770"/>
                    <a:pt x="55" y="770"/>
                  </a:cubicBezTo>
                  <a:cubicBezTo>
                    <a:pt x="0" y="770"/>
                    <a:pt x="0" y="770"/>
                    <a:pt x="0" y="770"/>
                  </a:cubicBezTo>
                  <a:cubicBezTo>
                    <a:pt x="0" y="836"/>
                    <a:pt x="0" y="836"/>
                    <a:pt x="0" y="836"/>
                  </a:cubicBezTo>
                  <a:cubicBezTo>
                    <a:pt x="55" y="836"/>
                    <a:pt x="55" y="836"/>
                    <a:pt x="55" y="836"/>
                  </a:cubicBezTo>
                  <a:cubicBezTo>
                    <a:pt x="116" y="836"/>
                    <a:pt x="116" y="836"/>
                    <a:pt x="116" y="836"/>
                  </a:cubicBezTo>
                  <a:cubicBezTo>
                    <a:pt x="383" y="1167"/>
                    <a:pt x="383" y="1167"/>
                    <a:pt x="383" y="1167"/>
                  </a:cubicBezTo>
                  <a:cubicBezTo>
                    <a:pt x="252" y="1363"/>
                    <a:pt x="252" y="1363"/>
                    <a:pt x="252" y="1363"/>
                  </a:cubicBezTo>
                  <a:cubicBezTo>
                    <a:pt x="252" y="1537"/>
                    <a:pt x="252" y="1537"/>
                    <a:pt x="252" y="1537"/>
                  </a:cubicBezTo>
                  <a:cubicBezTo>
                    <a:pt x="361" y="1537"/>
                    <a:pt x="361" y="1537"/>
                    <a:pt x="361" y="1537"/>
                  </a:cubicBezTo>
                  <a:cubicBezTo>
                    <a:pt x="427" y="1537"/>
                    <a:pt x="427" y="1537"/>
                    <a:pt x="427" y="1537"/>
                  </a:cubicBezTo>
                  <a:cubicBezTo>
                    <a:pt x="452" y="1537"/>
                    <a:pt x="452" y="1537"/>
                    <a:pt x="452" y="1537"/>
                  </a:cubicBezTo>
                  <a:cubicBezTo>
                    <a:pt x="467" y="1636"/>
                    <a:pt x="554" y="1712"/>
                    <a:pt x="657" y="1712"/>
                  </a:cubicBezTo>
                  <a:cubicBezTo>
                    <a:pt x="761" y="1712"/>
                    <a:pt x="847" y="1636"/>
                    <a:pt x="863" y="1537"/>
                  </a:cubicBezTo>
                  <a:cubicBezTo>
                    <a:pt x="887" y="1537"/>
                    <a:pt x="887" y="1537"/>
                    <a:pt x="887" y="1537"/>
                  </a:cubicBezTo>
                  <a:cubicBezTo>
                    <a:pt x="953" y="1537"/>
                    <a:pt x="953" y="1537"/>
                    <a:pt x="953" y="1537"/>
                  </a:cubicBezTo>
                  <a:cubicBezTo>
                    <a:pt x="1457" y="1537"/>
                    <a:pt x="1457" y="1537"/>
                    <a:pt x="1457" y="1537"/>
                  </a:cubicBezTo>
                  <a:cubicBezTo>
                    <a:pt x="1522" y="1537"/>
                    <a:pt x="1522" y="1537"/>
                    <a:pt x="1522" y="1537"/>
                  </a:cubicBezTo>
                  <a:cubicBezTo>
                    <a:pt x="1547" y="1537"/>
                    <a:pt x="1547" y="1537"/>
                    <a:pt x="1547" y="1537"/>
                  </a:cubicBezTo>
                  <a:cubicBezTo>
                    <a:pt x="1563" y="1636"/>
                    <a:pt x="1649" y="1712"/>
                    <a:pt x="1752" y="1712"/>
                  </a:cubicBezTo>
                  <a:cubicBezTo>
                    <a:pt x="1856" y="1712"/>
                    <a:pt x="1942" y="1636"/>
                    <a:pt x="1958" y="1537"/>
                  </a:cubicBezTo>
                  <a:cubicBezTo>
                    <a:pt x="2048" y="1537"/>
                    <a:pt x="2048" y="1537"/>
                    <a:pt x="2048" y="1537"/>
                  </a:cubicBezTo>
                  <a:cubicBezTo>
                    <a:pt x="2048" y="1504"/>
                    <a:pt x="2048" y="1504"/>
                    <a:pt x="2048" y="1504"/>
                  </a:cubicBezTo>
                  <a:cubicBezTo>
                    <a:pt x="2048" y="1344"/>
                    <a:pt x="1920" y="1213"/>
                    <a:pt x="1761" y="1209"/>
                  </a:cubicBezTo>
                  <a:close/>
                  <a:moveTo>
                    <a:pt x="1667" y="389"/>
                  </a:moveTo>
                  <a:cubicBezTo>
                    <a:pt x="1677" y="394"/>
                    <a:pt x="1687" y="402"/>
                    <a:pt x="1695" y="411"/>
                  </a:cubicBezTo>
                  <a:cubicBezTo>
                    <a:pt x="1695" y="411"/>
                    <a:pt x="1695" y="411"/>
                    <a:pt x="1695" y="411"/>
                  </a:cubicBezTo>
                  <a:cubicBezTo>
                    <a:pt x="1696" y="412"/>
                    <a:pt x="1697" y="413"/>
                    <a:pt x="1698" y="414"/>
                  </a:cubicBezTo>
                  <a:cubicBezTo>
                    <a:pt x="1698" y="415"/>
                    <a:pt x="1699" y="415"/>
                    <a:pt x="1699" y="416"/>
                  </a:cubicBezTo>
                  <a:cubicBezTo>
                    <a:pt x="1700" y="417"/>
                    <a:pt x="1701" y="418"/>
                    <a:pt x="1702" y="420"/>
                  </a:cubicBezTo>
                  <a:cubicBezTo>
                    <a:pt x="1703" y="421"/>
                    <a:pt x="1703" y="422"/>
                    <a:pt x="1704" y="423"/>
                  </a:cubicBezTo>
                  <a:cubicBezTo>
                    <a:pt x="1704" y="423"/>
                    <a:pt x="1705" y="424"/>
                    <a:pt x="1705" y="425"/>
                  </a:cubicBezTo>
                  <a:cubicBezTo>
                    <a:pt x="1706" y="426"/>
                    <a:pt x="1706" y="427"/>
                    <a:pt x="1707" y="428"/>
                  </a:cubicBezTo>
                  <a:cubicBezTo>
                    <a:pt x="1707" y="428"/>
                    <a:pt x="1708" y="429"/>
                    <a:pt x="1708" y="429"/>
                  </a:cubicBezTo>
                  <a:cubicBezTo>
                    <a:pt x="1709" y="431"/>
                    <a:pt x="1710" y="433"/>
                    <a:pt x="1710" y="434"/>
                  </a:cubicBezTo>
                  <a:cubicBezTo>
                    <a:pt x="1711" y="434"/>
                    <a:pt x="1711" y="434"/>
                    <a:pt x="1711" y="434"/>
                  </a:cubicBezTo>
                  <a:cubicBezTo>
                    <a:pt x="1711" y="436"/>
                    <a:pt x="1712" y="438"/>
                    <a:pt x="1713" y="440"/>
                  </a:cubicBezTo>
                  <a:cubicBezTo>
                    <a:pt x="1713" y="440"/>
                    <a:pt x="1713" y="441"/>
                    <a:pt x="1713" y="441"/>
                  </a:cubicBezTo>
                  <a:cubicBezTo>
                    <a:pt x="1714" y="443"/>
                    <a:pt x="1714" y="444"/>
                    <a:pt x="1715" y="446"/>
                  </a:cubicBezTo>
                  <a:cubicBezTo>
                    <a:pt x="1715" y="446"/>
                    <a:pt x="1715" y="446"/>
                    <a:pt x="1715" y="447"/>
                  </a:cubicBezTo>
                  <a:cubicBezTo>
                    <a:pt x="1716" y="451"/>
                    <a:pt x="1717" y="455"/>
                    <a:pt x="1718" y="459"/>
                  </a:cubicBezTo>
                  <a:cubicBezTo>
                    <a:pt x="1718" y="459"/>
                    <a:pt x="1718" y="459"/>
                    <a:pt x="1718" y="460"/>
                  </a:cubicBezTo>
                  <a:cubicBezTo>
                    <a:pt x="1719" y="461"/>
                    <a:pt x="1719" y="463"/>
                    <a:pt x="1719" y="465"/>
                  </a:cubicBezTo>
                  <a:cubicBezTo>
                    <a:pt x="1719" y="465"/>
                    <a:pt x="1719" y="465"/>
                    <a:pt x="1719" y="466"/>
                  </a:cubicBezTo>
                  <a:cubicBezTo>
                    <a:pt x="1719" y="468"/>
                    <a:pt x="1719" y="470"/>
                    <a:pt x="1719" y="472"/>
                  </a:cubicBezTo>
                  <a:cubicBezTo>
                    <a:pt x="1719" y="474"/>
                    <a:pt x="1719" y="476"/>
                    <a:pt x="1719" y="477"/>
                  </a:cubicBezTo>
                  <a:cubicBezTo>
                    <a:pt x="1719" y="478"/>
                    <a:pt x="1719" y="478"/>
                    <a:pt x="1719" y="478"/>
                  </a:cubicBezTo>
                  <a:cubicBezTo>
                    <a:pt x="1718" y="503"/>
                    <a:pt x="1708" y="527"/>
                    <a:pt x="1690" y="545"/>
                  </a:cubicBezTo>
                  <a:cubicBezTo>
                    <a:pt x="1689" y="546"/>
                    <a:pt x="1687" y="548"/>
                    <a:pt x="1685" y="549"/>
                  </a:cubicBezTo>
                  <a:cubicBezTo>
                    <a:pt x="1665" y="522"/>
                    <a:pt x="1654" y="488"/>
                    <a:pt x="1654" y="453"/>
                  </a:cubicBezTo>
                  <a:cubicBezTo>
                    <a:pt x="1654" y="431"/>
                    <a:pt x="1658" y="409"/>
                    <a:pt x="1667" y="389"/>
                  </a:cubicBezTo>
                  <a:close/>
                  <a:moveTo>
                    <a:pt x="1601" y="378"/>
                  </a:moveTo>
                  <a:cubicBezTo>
                    <a:pt x="1592" y="402"/>
                    <a:pt x="1588" y="427"/>
                    <a:pt x="1588" y="453"/>
                  </a:cubicBezTo>
                  <a:cubicBezTo>
                    <a:pt x="1588" y="496"/>
                    <a:pt x="1600" y="537"/>
                    <a:pt x="1622" y="573"/>
                  </a:cubicBezTo>
                  <a:cubicBezTo>
                    <a:pt x="1622" y="573"/>
                    <a:pt x="1621" y="573"/>
                    <a:pt x="1621" y="573"/>
                  </a:cubicBezTo>
                  <a:cubicBezTo>
                    <a:pt x="1560" y="573"/>
                    <a:pt x="1560" y="573"/>
                    <a:pt x="1560" y="573"/>
                  </a:cubicBezTo>
                  <a:cubicBezTo>
                    <a:pt x="1564" y="563"/>
                    <a:pt x="1566" y="552"/>
                    <a:pt x="1566" y="540"/>
                  </a:cubicBezTo>
                  <a:cubicBezTo>
                    <a:pt x="1566" y="507"/>
                    <a:pt x="1549" y="477"/>
                    <a:pt x="1523" y="459"/>
                  </a:cubicBezTo>
                  <a:cubicBezTo>
                    <a:pt x="1529" y="418"/>
                    <a:pt x="1560" y="385"/>
                    <a:pt x="1601" y="378"/>
                  </a:cubicBezTo>
                  <a:close/>
                  <a:moveTo>
                    <a:pt x="1522" y="639"/>
                  </a:moveTo>
                  <a:cubicBezTo>
                    <a:pt x="1588" y="639"/>
                    <a:pt x="1588" y="639"/>
                    <a:pt x="1588" y="639"/>
                  </a:cubicBezTo>
                  <a:cubicBezTo>
                    <a:pt x="1588" y="705"/>
                    <a:pt x="1588" y="705"/>
                    <a:pt x="1588" y="705"/>
                  </a:cubicBezTo>
                  <a:cubicBezTo>
                    <a:pt x="1522" y="705"/>
                    <a:pt x="1522" y="705"/>
                    <a:pt x="1522" y="705"/>
                  </a:cubicBezTo>
                  <a:lnTo>
                    <a:pt x="1522" y="639"/>
                  </a:lnTo>
                  <a:close/>
                  <a:moveTo>
                    <a:pt x="1391" y="508"/>
                  </a:moveTo>
                  <a:cubicBezTo>
                    <a:pt x="1468" y="508"/>
                    <a:pt x="1468" y="508"/>
                    <a:pt x="1468" y="508"/>
                  </a:cubicBezTo>
                  <a:cubicBezTo>
                    <a:pt x="1486" y="508"/>
                    <a:pt x="1500" y="522"/>
                    <a:pt x="1500" y="540"/>
                  </a:cubicBezTo>
                  <a:cubicBezTo>
                    <a:pt x="1500" y="559"/>
                    <a:pt x="1486" y="573"/>
                    <a:pt x="1468" y="573"/>
                  </a:cubicBezTo>
                  <a:cubicBezTo>
                    <a:pt x="1457" y="573"/>
                    <a:pt x="1457" y="573"/>
                    <a:pt x="1457" y="573"/>
                  </a:cubicBezTo>
                  <a:cubicBezTo>
                    <a:pt x="1391" y="573"/>
                    <a:pt x="1391" y="573"/>
                    <a:pt x="1391" y="573"/>
                  </a:cubicBezTo>
                  <a:lnTo>
                    <a:pt x="1391" y="508"/>
                  </a:lnTo>
                  <a:close/>
                  <a:moveTo>
                    <a:pt x="1307" y="152"/>
                  </a:moveTo>
                  <a:cubicBezTo>
                    <a:pt x="1310" y="166"/>
                    <a:pt x="1309" y="181"/>
                    <a:pt x="1305" y="195"/>
                  </a:cubicBezTo>
                  <a:cubicBezTo>
                    <a:pt x="1291" y="244"/>
                    <a:pt x="1242" y="273"/>
                    <a:pt x="1194" y="265"/>
                  </a:cubicBezTo>
                  <a:cubicBezTo>
                    <a:pt x="1185" y="252"/>
                    <a:pt x="1172" y="242"/>
                    <a:pt x="1158" y="234"/>
                  </a:cubicBezTo>
                  <a:lnTo>
                    <a:pt x="1307" y="152"/>
                  </a:lnTo>
                  <a:close/>
                  <a:moveTo>
                    <a:pt x="1120" y="128"/>
                  </a:moveTo>
                  <a:cubicBezTo>
                    <a:pt x="1121" y="127"/>
                    <a:pt x="1121" y="126"/>
                    <a:pt x="1122" y="125"/>
                  </a:cubicBezTo>
                  <a:cubicBezTo>
                    <a:pt x="1122" y="123"/>
                    <a:pt x="1123" y="122"/>
                    <a:pt x="1124" y="120"/>
                  </a:cubicBezTo>
                  <a:cubicBezTo>
                    <a:pt x="1124" y="119"/>
                    <a:pt x="1125" y="118"/>
                    <a:pt x="1125" y="118"/>
                  </a:cubicBezTo>
                  <a:cubicBezTo>
                    <a:pt x="1126" y="116"/>
                    <a:pt x="1127" y="114"/>
                    <a:pt x="1128" y="113"/>
                  </a:cubicBezTo>
                  <a:cubicBezTo>
                    <a:pt x="1129" y="112"/>
                    <a:pt x="1129" y="112"/>
                    <a:pt x="1130" y="111"/>
                  </a:cubicBezTo>
                  <a:cubicBezTo>
                    <a:pt x="1132" y="108"/>
                    <a:pt x="1134" y="106"/>
                    <a:pt x="1136" y="103"/>
                  </a:cubicBezTo>
                  <a:cubicBezTo>
                    <a:pt x="1137" y="102"/>
                    <a:pt x="1138" y="101"/>
                    <a:pt x="1138" y="100"/>
                  </a:cubicBezTo>
                  <a:cubicBezTo>
                    <a:pt x="1139" y="99"/>
                    <a:pt x="1140" y="98"/>
                    <a:pt x="1141" y="97"/>
                  </a:cubicBezTo>
                  <a:cubicBezTo>
                    <a:pt x="1143" y="96"/>
                    <a:pt x="1144" y="95"/>
                    <a:pt x="1145" y="94"/>
                  </a:cubicBezTo>
                  <a:cubicBezTo>
                    <a:pt x="1146" y="93"/>
                    <a:pt x="1147" y="92"/>
                    <a:pt x="1148" y="92"/>
                  </a:cubicBezTo>
                  <a:cubicBezTo>
                    <a:pt x="1149" y="91"/>
                    <a:pt x="1151" y="89"/>
                    <a:pt x="1152" y="88"/>
                  </a:cubicBezTo>
                  <a:cubicBezTo>
                    <a:pt x="1153" y="88"/>
                    <a:pt x="1154" y="87"/>
                    <a:pt x="1155" y="86"/>
                  </a:cubicBezTo>
                  <a:cubicBezTo>
                    <a:pt x="1157" y="85"/>
                    <a:pt x="1160" y="83"/>
                    <a:pt x="1162" y="82"/>
                  </a:cubicBezTo>
                  <a:cubicBezTo>
                    <a:pt x="1162" y="82"/>
                    <a:pt x="1162" y="82"/>
                    <a:pt x="1162" y="82"/>
                  </a:cubicBezTo>
                  <a:cubicBezTo>
                    <a:pt x="1178" y="73"/>
                    <a:pt x="1194" y="70"/>
                    <a:pt x="1210" y="70"/>
                  </a:cubicBezTo>
                  <a:cubicBezTo>
                    <a:pt x="1216" y="70"/>
                    <a:pt x="1222" y="70"/>
                    <a:pt x="1228" y="71"/>
                  </a:cubicBezTo>
                  <a:cubicBezTo>
                    <a:pt x="1228" y="71"/>
                    <a:pt x="1228" y="71"/>
                    <a:pt x="1228" y="71"/>
                  </a:cubicBezTo>
                  <a:cubicBezTo>
                    <a:pt x="1245" y="74"/>
                    <a:pt x="1262" y="82"/>
                    <a:pt x="1275" y="94"/>
                  </a:cubicBezTo>
                  <a:cubicBezTo>
                    <a:pt x="1275" y="94"/>
                    <a:pt x="1275" y="94"/>
                    <a:pt x="1276" y="94"/>
                  </a:cubicBezTo>
                  <a:cubicBezTo>
                    <a:pt x="1113" y="184"/>
                    <a:pt x="1113" y="184"/>
                    <a:pt x="1113" y="184"/>
                  </a:cubicBezTo>
                  <a:cubicBezTo>
                    <a:pt x="1113" y="184"/>
                    <a:pt x="1113" y="184"/>
                    <a:pt x="1113" y="183"/>
                  </a:cubicBezTo>
                  <a:cubicBezTo>
                    <a:pt x="1112" y="181"/>
                    <a:pt x="1112" y="179"/>
                    <a:pt x="1112" y="177"/>
                  </a:cubicBezTo>
                  <a:cubicBezTo>
                    <a:pt x="1112" y="177"/>
                    <a:pt x="1112" y="177"/>
                    <a:pt x="1112" y="176"/>
                  </a:cubicBezTo>
                  <a:cubicBezTo>
                    <a:pt x="1110" y="160"/>
                    <a:pt x="1113" y="143"/>
                    <a:pt x="1120" y="128"/>
                  </a:cubicBezTo>
                  <a:close/>
                  <a:moveTo>
                    <a:pt x="1080" y="321"/>
                  </a:moveTo>
                  <a:cubicBezTo>
                    <a:pt x="1080" y="307"/>
                    <a:pt x="1089" y="296"/>
                    <a:pt x="1101" y="291"/>
                  </a:cubicBezTo>
                  <a:cubicBezTo>
                    <a:pt x="1114" y="302"/>
                    <a:pt x="1129" y="312"/>
                    <a:pt x="1145" y="319"/>
                  </a:cubicBezTo>
                  <a:cubicBezTo>
                    <a:pt x="1146" y="320"/>
                    <a:pt x="1146" y="321"/>
                    <a:pt x="1146" y="321"/>
                  </a:cubicBezTo>
                  <a:cubicBezTo>
                    <a:pt x="1146" y="508"/>
                    <a:pt x="1146" y="508"/>
                    <a:pt x="1146" y="508"/>
                  </a:cubicBezTo>
                  <a:cubicBezTo>
                    <a:pt x="1325" y="508"/>
                    <a:pt x="1325" y="508"/>
                    <a:pt x="1325" y="508"/>
                  </a:cubicBezTo>
                  <a:cubicBezTo>
                    <a:pt x="1325" y="573"/>
                    <a:pt x="1325" y="573"/>
                    <a:pt x="1325" y="573"/>
                  </a:cubicBezTo>
                  <a:cubicBezTo>
                    <a:pt x="1113" y="573"/>
                    <a:pt x="1113" y="573"/>
                    <a:pt x="1113" y="573"/>
                  </a:cubicBezTo>
                  <a:cubicBezTo>
                    <a:pt x="1095" y="573"/>
                    <a:pt x="1080" y="559"/>
                    <a:pt x="1080" y="540"/>
                  </a:cubicBezTo>
                  <a:lnTo>
                    <a:pt x="1080" y="321"/>
                  </a:lnTo>
                  <a:close/>
                  <a:moveTo>
                    <a:pt x="962" y="300"/>
                  </a:moveTo>
                  <a:cubicBezTo>
                    <a:pt x="979" y="266"/>
                    <a:pt x="1014" y="246"/>
                    <a:pt x="1049" y="246"/>
                  </a:cubicBezTo>
                  <a:cubicBezTo>
                    <a:pt x="1028" y="264"/>
                    <a:pt x="1014" y="291"/>
                    <a:pt x="1014" y="321"/>
                  </a:cubicBezTo>
                  <a:cubicBezTo>
                    <a:pt x="1014" y="540"/>
                    <a:pt x="1014" y="540"/>
                    <a:pt x="1014" y="540"/>
                  </a:cubicBezTo>
                  <a:cubicBezTo>
                    <a:pt x="1014" y="595"/>
                    <a:pt x="1058" y="639"/>
                    <a:pt x="1113" y="639"/>
                  </a:cubicBezTo>
                  <a:cubicBezTo>
                    <a:pt x="1325" y="639"/>
                    <a:pt x="1325" y="639"/>
                    <a:pt x="1325" y="639"/>
                  </a:cubicBezTo>
                  <a:cubicBezTo>
                    <a:pt x="1391" y="639"/>
                    <a:pt x="1391" y="639"/>
                    <a:pt x="1391" y="639"/>
                  </a:cubicBezTo>
                  <a:cubicBezTo>
                    <a:pt x="1457" y="639"/>
                    <a:pt x="1457" y="639"/>
                    <a:pt x="1457" y="639"/>
                  </a:cubicBezTo>
                  <a:cubicBezTo>
                    <a:pt x="1457" y="735"/>
                    <a:pt x="1457" y="735"/>
                    <a:pt x="1457" y="735"/>
                  </a:cubicBezTo>
                  <a:cubicBezTo>
                    <a:pt x="1386" y="1247"/>
                    <a:pt x="1386" y="1247"/>
                    <a:pt x="1386" y="1247"/>
                  </a:cubicBezTo>
                  <a:cubicBezTo>
                    <a:pt x="1366" y="1225"/>
                    <a:pt x="1341" y="1208"/>
                    <a:pt x="1312" y="1198"/>
                  </a:cubicBezTo>
                  <a:cubicBezTo>
                    <a:pt x="1410" y="833"/>
                    <a:pt x="1410" y="833"/>
                    <a:pt x="1410" y="833"/>
                  </a:cubicBezTo>
                  <a:cubicBezTo>
                    <a:pt x="1410" y="831"/>
                    <a:pt x="1410" y="831"/>
                    <a:pt x="1410" y="831"/>
                  </a:cubicBezTo>
                  <a:cubicBezTo>
                    <a:pt x="1418" y="789"/>
                    <a:pt x="1408" y="746"/>
                    <a:pt x="1381" y="713"/>
                  </a:cubicBezTo>
                  <a:cubicBezTo>
                    <a:pt x="1353" y="680"/>
                    <a:pt x="1313" y="661"/>
                    <a:pt x="1270" y="661"/>
                  </a:cubicBezTo>
                  <a:cubicBezTo>
                    <a:pt x="1023" y="661"/>
                    <a:pt x="1023" y="661"/>
                    <a:pt x="1023" y="661"/>
                  </a:cubicBezTo>
                  <a:cubicBezTo>
                    <a:pt x="777" y="661"/>
                    <a:pt x="777" y="661"/>
                    <a:pt x="777" y="661"/>
                  </a:cubicBezTo>
                  <a:lnTo>
                    <a:pt x="962" y="300"/>
                  </a:lnTo>
                  <a:close/>
                  <a:moveTo>
                    <a:pt x="991" y="946"/>
                  </a:moveTo>
                  <a:cubicBezTo>
                    <a:pt x="1139" y="946"/>
                    <a:pt x="1139" y="946"/>
                    <a:pt x="1139" y="946"/>
                  </a:cubicBezTo>
                  <a:cubicBezTo>
                    <a:pt x="1070" y="1187"/>
                    <a:pt x="1070" y="1187"/>
                    <a:pt x="1070" y="1187"/>
                  </a:cubicBezTo>
                  <a:cubicBezTo>
                    <a:pt x="1062" y="1187"/>
                    <a:pt x="1062" y="1187"/>
                    <a:pt x="1062" y="1187"/>
                  </a:cubicBezTo>
                  <a:cubicBezTo>
                    <a:pt x="1062" y="1324"/>
                    <a:pt x="1062" y="1324"/>
                    <a:pt x="1062" y="1324"/>
                  </a:cubicBezTo>
                  <a:cubicBezTo>
                    <a:pt x="928" y="1072"/>
                    <a:pt x="928" y="1072"/>
                    <a:pt x="928" y="1072"/>
                  </a:cubicBezTo>
                  <a:cubicBezTo>
                    <a:pt x="968" y="1059"/>
                    <a:pt x="997" y="1022"/>
                    <a:pt x="997" y="979"/>
                  </a:cubicBezTo>
                  <a:cubicBezTo>
                    <a:pt x="997" y="967"/>
                    <a:pt x="995" y="956"/>
                    <a:pt x="991" y="946"/>
                  </a:cubicBezTo>
                  <a:close/>
                  <a:moveTo>
                    <a:pt x="1128" y="1252"/>
                  </a:moveTo>
                  <a:cubicBezTo>
                    <a:pt x="1249" y="1252"/>
                    <a:pt x="1249" y="1252"/>
                    <a:pt x="1249" y="1252"/>
                  </a:cubicBezTo>
                  <a:cubicBezTo>
                    <a:pt x="1304" y="1252"/>
                    <a:pt x="1350" y="1289"/>
                    <a:pt x="1364" y="1340"/>
                  </a:cubicBezTo>
                  <a:cubicBezTo>
                    <a:pt x="1128" y="1340"/>
                    <a:pt x="1128" y="1340"/>
                    <a:pt x="1128" y="1340"/>
                  </a:cubicBezTo>
                  <a:lnTo>
                    <a:pt x="1128" y="1252"/>
                  </a:lnTo>
                  <a:close/>
                  <a:moveTo>
                    <a:pt x="756" y="727"/>
                  </a:moveTo>
                  <a:cubicBezTo>
                    <a:pt x="1023" y="727"/>
                    <a:pt x="1023" y="727"/>
                    <a:pt x="1023" y="727"/>
                  </a:cubicBezTo>
                  <a:cubicBezTo>
                    <a:pt x="1270" y="727"/>
                    <a:pt x="1270" y="727"/>
                    <a:pt x="1270" y="727"/>
                  </a:cubicBezTo>
                  <a:cubicBezTo>
                    <a:pt x="1293" y="727"/>
                    <a:pt x="1315" y="737"/>
                    <a:pt x="1330" y="755"/>
                  </a:cubicBezTo>
                  <a:cubicBezTo>
                    <a:pt x="1344" y="772"/>
                    <a:pt x="1350" y="795"/>
                    <a:pt x="1346" y="817"/>
                  </a:cubicBezTo>
                  <a:cubicBezTo>
                    <a:pt x="1247" y="1187"/>
                    <a:pt x="1247" y="1187"/>
                    <a:pt x="1247" y="1187"/>
                  </a:cubicBezTo>
                  <a:cubicBezTo>
                    <a:pt x="1139" y="1187"/>
                    <a:pt x="1139" y="1187"/>
                    <a:pt x="1139" y="1187"/>
                  </a:cubicBezTo>
                  <a:cubicBezTo>
                    <a:pt x="1226" y="880"/>
                    <a:pt x="1226" y="880"/>
                    <a:pt x="1226" y="880"/>
                  </a:cubicBezTo>
                  <a:cubicBezTo>
                    <a:pt x="898" y="880"/>
                    <a:pt x="898" y="880"/>
                    <a:pt x="898" y="880"/>
                  </a:cubicBezTo>
                  <a:cubicBezTo>
                    <a:pt x="863" y="880"/>
                    <a:pt x="863" y="880"/>
                    <a:pt x="863" y="880"/>
                  </a:cubicBezTo>
                  <a:cubicBezTo>
                    <a:pt x="804" y="880"/>
                    <a:pt x="756" y="832"/>
                    <a:pt x="756" y="773"/>
                  </a:cubicBezTo>
                  <a:lnTo>
                    <a:pt x="756" y="727"/>
                  </a:lnTo>
                  <a:close/>
                  <a:moveTo>
                    <a:pt x="863" y="946"/>
                  </a:moveTo>
                  <a:cubicBezTo>
                    <a:pt x="898" y="946"/>
                    <a:pt x="898" y="946"/>
                    <a:pt x="898" y="946"/>
                  </a:cubicBezTo>
                  <a:cubicBezTo>
                    <a:pt x="916" y="946"/>
                    <a:pt x="931" y="960"/>
                    <a:pt x="931" y="979"/>
                  </a:cubicBezTo>
                  <a:cubicBezTo>
                    <a:pt x="931" y="997"/>
                    <a:pt x="916" y="1011"/>
                    <a:pt x="898" y="1011"/>
                  </a:cubicBezTo>
                  <a:cubicBezTo>
                    <a:pt x="896" y="1011"/>
                    <a:pt x="896" y="1011"/>
                    <a:pt x="896" y="1011"/>
                  </a:cubicBezTo>
                  <a:cubicBezTo>
                    <a:pt x="504" y="1011"/>
                    <a:pt x="504" y="1011"/>
                    <a:pt x="504" y="1011"/>
                  </a:cubicBezTo>
                  <a:cubicBezTo>
                    <a:pt x="486" y="1011"/>
                    <a:pt x="471" y="997"/>
                    <a:pt x="471" y="979"/>
                  </a:cubicBezTo>
                  <a:cubicBezTo>
                    <a:pt x="471" y="960"/>
                    <a:pt x="486" y="946"/>
                    <a:pt x="504" y="946"/>
                  </a:cubicBezTo>
                  <a:lnTo>
                    <a:pt x="863" y="946"/>
                  </a:lnTo>
                  <a:close/>
                  <a:moveTo>
                    <a:pt x="340" y="486"/>
                  </a:moveTo>
                  <a:cubicBezTo>
                    <a:pt x="493" y="486"/>
                    <a:pt x="493" y="486"/>
                    <a:pt x="493" y="486"/>
                  </a:cubicBezTo>
                  <a:cubicBezTo>
                    <a:pt x="493" y="770"/>
                    <a:pt x="493" y="770"/>
                    <a:pt x="493" y="770"/>
                  </a:cubicBezTo>
                  <a:cubicBezTo>
                    <a:pt x="340" y="770"/>
                    <a:pt x="340" y="770"/>
                    <a:pt x="340" y="770"/>
                  </a:cubicBezTo>
                  <a:lnTo>
                    <a:pt x="340" y="486"/>
                  </a:lnTo>
                  <a:close/>
                  <a:moveTo>
                    <a:pt x="120" y="486"/>
                  </a:moveTo>
                  <a:cubicBezTo>
                    <a:pt x="274" y="486"/>
                    <a:pt x="274" y="486"/>
                    <a:pt x="274" y="486"/>
                  </a:cubicBezTo>
                  <a:cubicBezTo>
                    <a:pt x="274" y="770"/>
                    <a:pt x="274" y="770"/>
                    <a:pt x="274" y="770"/>
                  </a:cubicBezTo>
                  <a:cubicBezTo>
                    <a:pt x="120" y="770"/>
                    <a:pt x="120" y="770"/>
                    <a:pt x="120" y="770"/>
                  </a:cubicBezTo>
                  <a:lnTo>
                    <a:pt x="120" y="486"/>
                  </a:lnTo>
                  <a:close/>
                  <a:moveTo>
                    <a:pt x="200" y="836"/>
                  </a:moveTo>
                  <a:cubicBezTo>
                    <a:pt x="493" y="836"/>
                    <a:pt x="493" y="836"/>
                    <a:pt x="493" y="836"/>
                  </a:cubicBezTo>
                  <a:cubicBezTo>
                    <a:pt x="493" y="881"/>
                    <a:pt x="493" y="881"/>
                    <a:pt x="493" y="881"/>
                  </a:cubicBezTo>
                  <a:cubicBezTo>
                    <a:pt x="444" y="886"/>
                    <a:pt x="405" y="928"/>
                    <a:pt x="405" y="979"/>
                  </a:cubicBezTo>
                  <a:cubicBezTo>
                    <a:pt x="405" y="1014"/>
                    <a:pt x="424" y="1045"/>
                    <a:pt x="452" y="1062"/>
                  </a:cubicBezTo>
                  <a:cubicBezTo>
                    <a:pt x="421" y="1109"/>
                    <a:pt x="421" y="1109"/>
                    <a:pt x="421" y="1109"/>
                  </a:cubicBezTo>
                  <a:lnTo>
                    <a:pt x="200" y="836"/>
                  </a:lnTo>
                  <a:close/>
                  <a:moveTo>
                    <a:pt x="657" y="1647"/>
                  </a:moveTo>
                  <a:cubicBezTo>
                    <a:pt x="590" y="1647"/>
                    <a:pt x="533" y="1600"/>
                    <a:pt x="519" y="1537"/>
                  </a:cubicBezTo>
                  <a:cubicBezTo>
                    <a:pt x="796" y="1537"/>
                    <a:pt x="796" y="1537"/>
                    <a:pt x="796" y="1537"/>
                  </a:cubicBezTo>
                  <a:cubicBezTo>
                    <a:pt x="781" y="1600"/>
                    <a:pt x="724" y="1647"/>
                    <a:pt x="657" y="1647"/>
                  </a:cubicBezTo>
                  <a:close/>
                  <a:moveTo>
                    <a:pt x="430" y="1471"/>
                  </a:moveTo>
                  <a:cubicBezTo>
                    <a:pt x="430" y="1471"/>
                    <a:pt x="430" y="1471"/>
                    <a:pt x="430" y="1470"/>
                  </a:cubicBezTo>
                  <a:cubicBezTo>
                    <a:pt x="430" y="1469"/>
                    <a:pt x="430" y="1467"/>
                    <a:pt x="430" y="1466"/>
                  </a:cubicBezTo>
                  <a:cubicBezTo>
                    <a:pt x="431" y="1464"/>
                    <a:pt x="431" y="1462"/>
                    <a:pt x="432" y="1459"/>
                  </a:cubicBezTo>
                  <a:cubicBezTo>
                    <a:pt x="432" y="1458"/>
                    <a:pt x="432" y="1456"/>
                    <a:pt x="433" y="1455"/>
                  </a:cubicBezTo>
                  <a:cubicBezTo>
                    <a:pt x="433" y="1453"/>
                    <a:pt x="433" y="1451"/>
                    <a:pt x="434" y="1449"/>
                  </a:cubicBezTo>
                  <a:cubicBezTo>
                    <a:pt x="434" y="1447"/>
                    <a:pt x="435" y="1446"/>
                    <a:pt x="435" y="1444"/>
                  </a:cubicBezTo>
                  <a:cubicBezTo>
                    <a:pt x="436" y="1442"/>
                    <a:pt x="436" y="1440"/>
                    <a:pt x="437" y="1438"/>
                  </a:cubicBezTo>
                  <a:cubicBezTo>
                    <a:pt x="437" y="1437"/>
                    <a:pt x="438" y="1435"/>
                    <a:pt x="438" y="1434"/>
                  </a:cubicBezTo>
                  <a:cubicBezTo>
                    <a:pt x="439" y="1432"/>
                    <a:pt x="440" y="1430"/>
                    <a:pt x="440" y="1428"/>
                  </a:cubicBezTo>
                  <a:cubicBezTo>
                    <a:pt x="441" y="1426"/>
                    <a:pt x="441" y="1425"/>
                    <a:pt x="442" y="1423"/>
                  </a:cubicBezTo>
                  <a:cubicBezTo>
                    <a:pt x="443" y="1421"/>
                    <a:pt x="443" y="1420"/>
                    <a:pt x="444" y="1418"/>
                  </a:cubicBezTo>
                  <a:cubicBezTo>
                    <a:pt x="445" y="1416"/>
                    <a:pt x="445" y="1415"/>
                    <a:pt x="446" y="1413"/>
                  </a:cubicBezTo>
                  <a:cubicBezTo>
                    <a:pt x="447" y="1411"/>
                    <a:pt x="448" y="1410"/>
                    <a:pt x="448" y="1408"/>
                  </a:cubicBezTo>
                  <a:cubicBezTo>
                    <a:pt x="449" y="1406"/>
                    <a:pt x="450" y="1405"/>
                    <a:pt x="450" y="1404"/>
                  </a:cubicBezTo>
                  <a:cubicBezTo>
                    <a:pt x="451" y="1402"/>
                    <a:pt x="452" y="1400"/>
                    <a:pt x="453" y="1398"/>
                  </a:cubicBezTo>
                  <a:cubicBezTo>
                    <a:pt x="454" y="1396"/>
                    <a:pt x="455" y="1395"/>
                    <a:pt x="455" y="1394"/>
                  </a:cubicBezTo>
                  <a:cubicBezTo>
                    <a:pt x="457" y="1392"/>
                    <a:pt x="458" y="1389"/>
                    <a:pt x="459" y="1387"/>
                  </a:cubicBezTo>
                  <a:cubicBezTo>
                    <a:pt x="460" y="1386"/>
                    <a:pt x="460" y="1386"/>
                    <a:pt x="461" y="1385"/>
                  </a:cubicBezTo>
                  <a:cubicBezTo>
                    <a:pt x="462" y="1382"/>
                    <a:pt x="464" y="1379"/>
                    <a:pt x="466" y="1376"/>
                  </a:cubicBezTo>
                  <a:cubicBezTo>
                    <a:pt x="467" y="1375"/>
                    <a:pt x="468" y="1374"/>
                    <a:pt x="468" y="1373"/>
                  </a:cubicBezTo>
                  <a:cubicBezTo>
                    <a:pt x="470" y="1371"/>
                    <a:pt x="471" y="1369"/>
                    <a:pt x="472" y="1367"/>
                  </a:cubicBezTo>
                  <a:cubicBezTo>
                    <a:pt x="473" y="1366"/>
                    <a:pt x="474" y="1365"/>
                    <a:pt x="475" y="1364"/>
                  </a:cubicBezTo>
                  <a:cubicBezTo>
                    <a:pt x="476" y="1362"/>
                    <a:pt x="478" y="1361"/>
                    <a:pt x="479" y="1359"/>
                  </a:cubicBezTo>
                  <a:cubicBezTo>
                    <a:pt x="480" y="1358"/>
                    <a:pt x="481" y="1357"/>
                    <a:pt x="482" y="1356"/>
                  </a:cubicBezTo>
                  <a:cubicBezTo>
                    <a:pt x="483" y="1354"/>
                    <a:pt x="484" y="1352"/>
                    <a:pt x="486" y="1351"/>
                  </a:cubicBezTo>
                  <a:cubicBezTo>
                    <a:pt x="487" y="1350"/>
                    <a:pt x="488" y="1349"/>
                    <a:pt x="489" y="1348"/>
                  </a:cubicBezTo>
                  <a:cubicBezTo>
                    <a:pt x="490" y="1346"/>
                    <a:pt x="492" y="1345"/>
                    <a:pt x="493" y="1343"/>
                  </a:cubicBezTo>
                  <a:cubicBezTo>
                    <a:pt x="494" y="1342"/>
                    <a:pt x="495" y="1341"/>
                    <a:pt x="496" y="1340"/>
                  </a:cubicBezTo>
                  <a:cubicBezTo>
                    <a:pt x="498" y="1339"/>
                    <a:pt x="499" y="1337"/>
                    <a:pt x="501" y="1336"/>
                  </a:cubicBezTo>
                  <a:cubicBezTo>
                    <a:pt x="502" y="1335"/>
                    <a:pt x="503" y="1334"/>
                    <a:pt x="504" y="1333"/>
                  </a:cubicBezTo>
                  <a:cubicBezTo>
                    <a:pt x="506" y="1331"/>
                    <a:pt x="507" y="1330"/>
                    <a:pt x="509" y="1329"/>
                  </a:cubicBezTo>
                  <a:cubicBezTo>
                    <a:pt x="510" y="1328"/>
                    <a:pt x="511" y="1327"/>
                    <a:pt x="512" y="1326"/>
                  </a:cubicBezTo>
                  <a:cubicBezTo>
                    <a:pt x="514" y="1324"/>
                    <a:pt x="515" y="1323"/>
                    <a:pt x="517" y="1322"/>
                  </a:cubicBezTo>
                  <a:cubicBezTo>
                    <a:pt x="518" y="1321"/>
                    <a:pt x="519" y="1320"/>
                    <a:pt x="521" y="1319"/>
                  </a:cubicBezTo>
                  <a:cubicBezTo>
                    <a:pt x="522" y="1318"/>
                    <a:pt x="524" y="1317"/>
                    <a:pt x="526" y="1315"/>
                  </a:cubicBezTo>
                  <a:cubicBezTo>
                    <a:pt x="527" y="1315"/>
                    <a:pt x="528" y="1314"/>
                    <a:pt x="529" y="1313"/>
                  </a:cubicBezTo>
                  <a:cubicBezTo>
                    <a:pt x="531" y="1312"/>
                    <a:pt x="533" y="1310"/>
                    <a:pt x="536" y="1309"/>
                  </a:cubicBezTo>
                  <a:cubicBezTo>
                    <a:pt x="536" y="1309"/>
                    <a:pt x="537" y="1308"/>
                    <a:pt x="538" y="1307"/>
                  </a:cubicBezTo>
                  <a:cubicBezTo>
                    <a:pt x="541" y="1306"/>
                    <a:pt x="544" y="1304"/>
                    <a:pt x="547" y="1302"/>
                  </a:cubicBezTo>
                  <a:cubicBezTo>
                    <a:pt x="548" y="1302"/>
                    <a:pt x="549" y="1301"/>
                    <a:pt x="550" y="1301"/>
                  </a:cubicBezTo>
                  <a:cubicBezTo>
                    <a:pt x="552" y="1300"/>
                    <a:pt x="554" y="1298"/>
                    <a:pt x="557" y="1297"/>
                  </a:cubicBezTo>
                  <a:cubicBezTo>
                    <a:pt x="558" y="1297"/>
                    <a:pt x="559" y="1296"/>
                    <a:pt x="560" y="1296"/>
                  </a:cubicBezTo>
                  <a:cubicBezTo>
                    <a:pt x="563" y="1295"/>
                    <a:pt x="565" y="1294"/>
                    <a:pt x="567" y="1293"/>
                  </a:cubicBezTo>
                  <a:cubicBezTo>
                    <a:pt x="568" y="1292"/>
                    <a:pt x="569" y="1292"/>
                    <a:pt x="571" y="1291"/>
                  </a:cubicBezTo>
                  <a:cubicBezTo>
                    <a:pt x="573" y="1290"/>
                    <a:pt x="575" y="1290"/>
                    <a:pt x="577" y="1289"/>
                  </a:cubicBezTo>
                  <a:cubicBezTo>
                    <a:pt x="578" y="1288"/>
                    <a:pt x="580" y="1288"/>
                    <a:pt x="581" y="1287"/>
                  </a:cubicBezTo>
                  <a:cubicBezTo>
                    <a:pt x="583" y="1287"/>
                    <a:pt x="585" y="1286"/>
                    <a:pt x="587" y="1285"/>
                  </a:cubicBezTo>
                  <a:cubicBezTo>
                    <a:pt x="588" y="1285"/>
                    <a:pt x="590" y="1284"/>
                    <a:pt x="591" y="1284"/>
                  </a:cubicBezTo>
                  <a:cubicBezTo>
                    <a:pt x="593" y="1283"/>
                    <a:pt x="595" y="1283"/>
                    <a:pt x="597" y="1282"/>
                  </a:cubicBezTo>
                  <a:cubicBezTo>
                    <a:pt x="599" y="1282"/>
                    <a:pt x="600" y="1281"/>
                    <a:pt x="602" y="1281"/>
                  </a:cubicBezTo>
                  <a:cubicBezTo>
                    <a:pt x="604" y="1280"/>
                    <a:pt x="606" y="1280"/>
                    <a:pt x="608" y="1280"/>
                  </a:cubicBezTo>
                  <a:cubicBezTo>
                    <a:pt x="610" y="1279"/>
                    <a:pt x="611" y="1279"/>
                    <a:pt x="613" y="1279"/>
                  </a:cubicBezTo>
                  <a:cubicBezTo>
                    <a:pt x="615" y="1278"/>
                    <a:pt x="617" y="1278"/>
                    <a:pt x="619" y="1277"/>
                  </a:cubicBezTo>
                  <a:cubicBezTo>
                    <a:pt x="620" y="1277"/>
                    <a:pt x="622" y="1277"/>
                    <a:pt x="624" y="1277"/>
                  </a:cubicBezTo>
                  <a:cubicBezTo>
                    <a:pt x="626" y="1276"/>
                    <a:pt x="628" y="1276"/>
                    <a:pt x="630" y="1276"/>
                  </a:cubicBezTo>
                  <a:cubicBezTo>
                    <a:pt x="632" y="1276"/>
                    <a:pt x="633" y="1275"/>
                    <a:pt x="635" y="1275"/>
                  </a:cubicBezTo>
                  <a:cubicBezTo>
                    <a:pt x="637" y="1275"/>
                    <a:pt x="640" y="1275"/>
                    <a:pt x="642" y="1275"/>
                  </a:cubicBezTo>
                  <a:cubicBezTo>
                    <a:pt x="643" y="1275"/>
                    <a:pt x="645" y="1275"/>
                    <a:pt x="646" y="1274"/>
                  </a:cubicBezTo>
                  <a:cubicBezTo>
                    <a:pt x="650" y="1274"/>
                    <a:pt x="653" y="1274"/>
                    <a:pt x="657" y="1274"/>
                  </a:cubicBezTo>
                  <a:cubicBezTo>
                    <a:pt x="661" y="1274"/>
                    <a:pt x="665" y="1274"/>
                    <a:pt x="668" y="1274"/>
                  </a:cubicBezTo>
                  <a:cubicBezTo>
                    <a:pt x="670" y="1275"/>
                    <a:pt x="671" y="1275"/>
                    <a:pt x="672" y="1275"/>
                  </a:cubicBezTo>
                  <a:cubicBezTo>
                    <a:pt x="675" y="1275"/>
                    <a:pt x="677" y="1275"/>
                    <a:pt x="680" y="1275"/>
                  </a:cubicBezTo>
                  <a:cubicBezTo>
                    <a:pt x="681" y="1275"/>
                    <a:pt x="683" y="1276"/>
                    <a:pt x="684" y="1276"/>
                  </a:cubicBezTo>
                  <a:cubicBezTo>
                    <a:pt x="686" y="1276"/>
                    <a:pt x="688" y="1276"/>
                    <a:pt x="691" y="1277"/>
                  </a:cubicBezTo>
                  <a:cubicBezTo>
                    <a:pt x="692" y="1277"/>
                    <a:pt x="694" y="1277"/>
                    <a:pt x="695" y="1277"/>
                  </a:cubicBezTo>
                  <a:cubicBezTo>
                    <a:pt x="697" y="1278"/>
                    <a:pt x="699" y="1278"/>
                    <a:pt x="702" y="1279"/>
                  </a:cubicBezTo>
                  <a:cubicBezTo>
                    <a:pt x="703" y="1279"/>
                    <a:pt x="705" y="1279"/>
                    <a:pt x="706" y="1280"/>
                  </a:cubicBezTo>
                  <a:cubicBezTo>
                    <a:pt x="708" y="1280"/>
                    <a:pt x="710" y="1280"/>
                    <a:pt x="712" y="1281"/>
                  </a:cubicBezTo>
                  <a:cubicBezTo>
                    <a:pt x="714" y="1281"/>
                    <a:pt x="715" y="1282"/>
                    <a:pt x="717" y="1282"/>
                  </a:cubicBezTo>
                  <a:cubicBezTo>
                    <a:pt x="719" y="1283"/>
                    <a:pt x="721" y="1283"/>
                    <a:pt x="723" y="1284"/>
                  </a:cubicBezTo>
                  <a:cubicBezTo>
                    <a:pt x="724" y="1284"/>
                    <a:pt x="726" y="1285"/>
                    <a:pt x="727" y="1285"/>
                  </a:cubicBezTo>
                  <a:cubicBezTo>
                    <a:pt x="729" y="1286"/>
                    <a:pt x="731" y="1287"/>
                    <a:pt x="733" y="1287"/>
                  </a:cubicBezTo>
                  <a:cubicBezTo>
                    <a:pt x="735" y="1288"/>
                    <a:pt x="736" y="1288"/>
                    <a:pt x="738" y="1289"/>
                  </a:cubicBezTo>
                  <a:cubicBezTo>
                    <a:pt x="740" y="1290"/>
                    <a:pt x="742" y="1290"/>
                    <a:pt x="744" y="1291"/>
                  </a:cubicBezTo>
                  <a:cubicBezTo>
                    <a:pt x="745" y="1292"/>
                    <a:pt x="746" y="1292"/>
                    <a:pt x="748" y="1293"/>
                  </a:cubicBezTo>
                  <a:cubicBezTo>
                    <a:pt x="750" y="1294"/>
                    <a:pt x="752" y="1295"/>
                    <a:pt x="754" y="1296"/>
                  </a:cubicBezTo>
                  <a:cubicBezTo>
                    <a:pt x="755" y="1296"/>
                    <a:pt x="756" y="1297"/>
                    <a:pt x="757" y="1297"/>
                  </a:cubicBezTo>
                  <a:cubicBezTo>
                    <a:pt x="760" y="1298"/>
                    <a:pt x="762" y="1300"/>
                    <a:pt x="765" y="1301"/>
                  </a:cubicBezTo>
                  <a:cubicBezTo>
                    <a:pt x="765" y="1301"/>
                    <a:pt x="766" y="1302"/>
                    <a:pt x="767" y="1302"/>
                  </a:cubicBezTo>
                  <a:cubicBezTo>
                    <a:pt x="770" y="1304"/>
                    <a:pt x="773" y="1306"/>
                    <a:pt x="776" y="1307"/>
                  </a:cubicBezTo>
                  <a:cubicBezTo>
                    <a:pt x="777" y="1308"/>
                    <a:pt x="778" y="1309"/>
                    <a:pt x="779" y="1309"/>
                  </a:cubicBezTo>
                  <a:cubicBezTo>
                    <a:pt x="781" y="1310"/>
                    <a:pt x="783" y="1312"/>
                    <a:pt x="785" y="1313"/>
                  </a:cubicBezTo>
                  <a:cubicBezTo>
                    <a:pt x="786" y="1314"/>
                    <a:pt x="787" y="1315"/>
                    <a:pt x="788" y="1315"/>
                  </a:cubicBezTo>
                  <a:cubicBezTo>
                    <a:pt x="790" y="1317"/>
                    <a:pt x="792" y="1318"/>
                    <a:pt x="794" y="1319"/>
                  </a:cubicBezTo>
                  <a:cubicBezTo>
                    <a:pt x="795" y="1320"/>
                    <a:pt x="796" y="1321"/>
                    <a:pt x="797" y="1322"/>
                  </a:cubicBezTo>
                  <a:cubicBezTo>
                    <a:pt x="799" y="1323"/>
                    <a:pt x="800" y="1324"/>
                    <a:pt x="802" y="1326"/>
                  </a:cubicBezTo>
                  <a:cubicBezTo>
                    <a:pt x="803" y="1327"/>
                    <a:pt x="804" y="1328"/>
                    <a:pt x="806" y="1329"/>
                  </a:cubicBezTo>
                  <a:cubicBezTo>
                    <a:pt x="807" y="1330"/>
                    <a:pt x="809" y="1331"/>
                    <a:pt x="810" y="1333"/>
                  </a:cubicBezTo>
                  <a:cubicBezTo>
                    <a:pt x="811" y="1334"/>
                    <a:pt x="812" y="1335"/>
                    <a:pt x="814" y="1336"/>
                  </a:cubicBezTo>
                  <a:cubicBezTo>
                    <a:pt x="815" y="1337"/>
                    <a:pt x="816" y="1339"/>
                    <a:pt x="818" y="1340"/>
                  </a:cubicBezTo>
                  <a:cubicBezTo>
                    <a:pt x="819" y="1341"/>
                    <a:pt x="820" y="1342"/>
                    <a:pt x="821" y="1343"/>
                  </a:cubicBezTo>
                  <a:cubicBezTo>
                    <a:pt x="823" y="1345"/>
                    <a:pt x="824" y="1346"/>
                    <a:pt x="825" y="1348"/>
                  </a:cubicBezTo>
                  <a:cubicBezTo>
                    <a:pt x="826" y="1349"/>
                    <a:pt x="827" y="1350"/>
                    <a:pt x="828" y="1351"/>
                  </a:cubicBezTo>
                  <a:cubicBezTo>
                    <a:pt x="830" y="1352"/>
                    <a:pt x="831" y="1354"/>
                    <a:pt x="832" y="1356"/>
                  </a:cubicBezTo>
                  <a:cubicBezTo>
                    <a:pt x="833" y="1357"/>
                    <a:pt x="834" y="1358"/>
                    <a:pt x="835" y="1359"/>
                  </a:cubicBezTo>
                  <a:cubicBezTo>
                    <a:pt x="837" y="1361"/>
                    <a:pt x="838" y="1362"/>
                    <a:pt x="839" y="1364"/>
                  </a:cubicBezTo>
                  <a:cubicBezTo>
                    <a:pt x="840" y="1365"/>
                    <a:pt x="841" y="1366"/>
                    <a:pt x="842" y="1367"/>
                  </a:cubicBezTo>
                  <a:cubicBezTo>
                    <a:pt x="843" y="1369"/>
                    <a:pt x="845" y="1371"/>
                    <a:pt x="846" y="1373"/>
                  </a:cubicBezTo>
                  <a:cubicBezTo>
                    <a:pt x="847" y="1374"/>
                    <a:pt x="847" y="1375"/>
                    <a:pt x="848" y="1376"/>
                  </a:cubicBezTo>
                  <a:cubicBezTo>
                    <a:pt x="850" y="1379"/>
                    <a:pt x="852" y="1382"/>
                    <a:pt x="854" y="1385"/>
                  </a:cubicBezTo>
                  <a:cubicBezTo>
                    <a:pt x="854" y="1386"/>
                    <a:pt x="854" y="1386"/>
                    <a:pt x="855" y="1387"/>
                  </a:cubicBezTo>
                  <a:cubicBezTo>
                    <a:pt x="856" y="1389"/>
                    <a:pt x="858" y="1392"/>
                    <a:pt x="859" y="1394"/>
                  </a:cubicBezTo>
                  <a:cubicBezTo>
                    <a:pt x="860" y="1395"/>
                    <a:pt x="860" y="1396"/>
                    <a:pt x="861" y="1398"/>
                  </a:cubicBezTo>
                  <a:cubicBezTo>
                    <a:pt x="862" y="1400"/>
                    <a:pt x="863" y="1402"/>
                    <a:pt x="864" y="1404"/>
                  </a:cubicBezTo>
                  <a:cubicBezTo>
                    <a:pt x="865" y="1405"/>
                    <a:pt x="865" y="1406"/>
                    <a:pt x="866" y="1408"/>
                  </a:cubicBezTo>
                  <a:cubicBezTo>
                    <a:pt x="867" y="1410"/>
                    <a:pt x="868" y="1411"/>
                    <a:pt x="868" y="1413"/>
                  </a:cubicBezTo>
                  <a:cubicBezTo>
                    <a:pt x="869" y="1415"/>
                    <a:pt x="870" y="1416"/>
                    <a:pt x="870" y="1418"/>
                  </a:cubicBezTo>
                  <a:cubicBezTo>
                    <a:pt x="871" y="1420"/>
                    <a:pt x="872" y="1421"/>
                    <a:pt x="872" y="1423"/>
                  </a:cubicBezTo>
                  <a:cubicBezTo>
                    <a:pt x="873" y="1425"/>
                    <a:pt x="873" y="1426"/>
                    <a:pt x="874" y="1428"/>
                  </a:cubicBezTo>
                  <a:cubicBezTo>
                    <a:pt x="875" y="1430"/>
                    <a:pt x="875" y="1432"/>
                    <a:pt x="876" y="1434"/>
                  </a:cubicBezTo>
                  <a:cubicBezTo>
                    <a:pt x="876" y="1435"/>
                    <a:pt x="877" y="1437"/>
                    <a:pt x="877" y="1438"/>
                  </a:cubicBezTo>
                  <a:cubicBezTo>
                    <a:pt x="878" y="1440"/>
                    <a:pt x="879" y="1442"/>
                    <a:pt x="879" y="1444"/>
                  </a:cubicBezTo>
                  <a:cubicBezTo>
                    <a:pt x="879" y="1446"/>
                    <a:pt x="880" y="1447"/>
                    <a:pt x="880" y="1449"/>
                  </a:cubicBezTo>
                  <a:cubicBezTo>
                    <a:pt x="881" y="1451"/>
                    <a:pt x="881" y="1453"/>
                    <a:pt x="882" y="1455"/>
                  </a:cubicBezTo>
                  <a:cubicBezTo>
                    <a:pt x="882" y="1456"/>
                    <a:pt x="882" y="1458"/>
                    <a:pt x="883" y="1459"/>
                  </a:cubicBezTo>
                  <a:cubicBezTo>
                    <a:pt x="883" y="1462"/>
                    <a:pt x="883" y="1464"/>
                    <a:pt x="884" y="1466"/>
                  </a:cubicBezTo>
                  <a:cubicBezTo>
                    <a:pt x="884" y="1467"/>
                    <a:pt x="884" y="1469"/>
                    <a:pt x="885" y="1470"/>
                  </a:cubicBezTo>
                  <a:cubicBezTo>
                    <a:pt x="885" y="1471"/>
                    <a:pt x="885" y="1471"/>
                    <a:pt x="885" y="1471"/>
                  </a:cubicBezTo>
                  <a:lnTo>
                    <a:pt x="430" y="1471"/>
                  </a:lnTo>
                  <a:close/>
                  <a:moveTo>
                    <a:pt x="1459" y="1466"/>
                  </a:moveTo>
                  <a:cubicBezTo>
                    <a:pt x="1459" y="1468"/>
                    <a:pt x="1459" y="1470"/>
                    <a:pt x="1458" y="1471"/>
                  </a:cubicBezTo>
                  <a:cubicBezTo>
                    <a:pt x="951" y="1471"/>
                    <a:pt x="951" y="1471"/>
                    <a:pt x="951" y="1471"/>
                  </a:cubicBezTo>
                  <a:cubicBezTo>
                    <a:pt x="951" y="1471"/>
                    <a:pt x="951" y="1471"/>
                    <a:pt x="951" y="1471"/>
                  </a:cubicBezTo>
                  <a:cubicBezTo>
                    <a:pt x="951" y="1469"/>
                    <a:pt x="950" y="1466"/>
                    <a:pt x="950" y="1464"/>
                  </a:cubicBezTo>
                  <a:cubicBezTo>
                    <a:pt x="950" y="1462"/>
                    <a:pt x="950" y="1460"/>
                    <a:pt x="949" y="1458"/>
                  </a:cubicBezTo>
                  <a:cubicBezTo>
                    <a:pt x="949" y="1455"/>
                    <a:pt x="948" y="1452"/>
                    <a:pt x="947" y="1449"/>
                  </a:cubicBezTo>
                  <a:cubicBezTo>
                    <a:pt x="947" y="1447"/>
                    <a:pt x="947" y="1446"/>
                    <a:pt x="947" y="1444"/>
                  </a:cubicBezTo>
                  <a:cubicBezTo>
                    <a:pt x="946" y="1440"/>
                    <a:pt x="945" y="1435"/>
                    <a:pt x="944" y="1431"/>
                  </a:cubicBezTo>
                  <a:cubicBezTo>
                    <a:pt x="943" y="1429"/>
                    <a:pt x="943" y="1428"/>
                    <a:pt x="943" y="1427"/>
                  </a:cubicBezTo>
                  <a:cubicBezTo>
                    <a:pt x="942" y="1424"/>
                    <a:pt x="941" y="1420"/>
                    <a:pt x="940" y="1417"/>
                  </a:cubicBezTo>
                  <a:cubicBezTo>
                    <a:pt x="939" y="1415"/>
                    <a:pt x="939" y="1414"/>
                    <a:pt x="938" y="1412"/>
                  </a:cubicBezTo>
                  <a:cubicBezTo>
                    <a:pt x="937" y="1409"/>
                    <a:pt x="936" y="1406"/>
                    <a:pt x="935" y="1404"/>
                  </a:cubicBezTo>
                  <a:cubicBezTo>
                    <a:pt x="935" y="1402"/>
                    <a:pt x="934" y="1400"/>
                    <a:pt x="933" y="1398"/>
                  </a:cubicBezTo>
                  <a:cubicBezTo>
                    <a:pt x="932" y="1396"/>
                    <a:pt x="931" y="1393"/>
                    <a:pt x="930" y="1391"/>
                  </a:cubicBezTo>
                  <a:cubicBezTo>
                    <a:pt x="929" y="1389"/>
                    <a:pt x="928" y="1387"/>
                    <a:pt x="928" y="1385"/>
                  </a:cubicBezTo>
                  <a:cubicBezTo>
                    <a:pt x="927" y="1383"/>
                    <a:pt x="926" y="1380"/>
                    <a:pt x="924" y="1378"/>
                  </a:cubicBezTo>
                  <a:cubicBezTo>
                    <a:pt x="924" y="1376"/>
                    <a:pt x="923" y="1374"/>
                    <a:pt x="922" y="1372"/>
                  </a:cubicBezTo>
                  <a:cubicBezTo>
                    <a:pt x="921" y="1370"/>
                    <a:pt x="919" y="1368"/>
                    <a:pt x="918" y="1366"/>
                  </a:cubicBezTo>
                  <a:cubicBezTo>
                    <a:pt x="917" y="1364"/>
                    <a:pt x="916" y="1362"/>
                    <a:pt x="915" y="1360"/>
                  </a:cubicBezTo>
                  <a:cubicBezTo>
                    <a:pt x="914" y="1358"/>
                    <a:pt x="913" y="1356"/>
                    <a:pt x="911" y="1354"/>
                  </a:cubicBezTo>
                  <a:cubicBezTo>
                    <a:pt x="910" y="1352"/>
                    <a:pt x="909" y="1350"/>
                    <a:pt x="908" y="1348"/>
                  </a:cubicBezTo>
                  <a:cubicBezTo>
                    <a:pt x="907" y="1346"/>
                    <a:pt x="905" y="1344"/>
                    <a:pt x="904" y="1342"/>
                  </a:cubicBezTo>
                  <a:cubicBezTo>
                    <a:pt x="903" y="1340"/>
                    <a:pt x="902" y="1338"/>
                    <a:pt x="901" y="1337"/>
                  </a:cubicBezTo>
                  <a:cubicBezTo>
                    <a:pt x="899" y="1335"/>
                    <a:pt x="898" y="1333"/>
                    <a:pt x="896" y="1331"/>
                  </a:cubicBezTo>
                  <a:cubicBezTo>
                    <a:pt x="895" y="1329"/>
                    <a:pt x="894" y="1327"/>
                    <a:pt x="892" y="1325"/>
                  </a:cubicBezTo>
                  <a:cubicBezTo>
                    <a:pt x="891" y="1323"/>
                    <a:pt x="889" y="1321"/>
                    <a:pt x="888" y="1320"/>
                  </a:cubicBezTo>
                  <a:cubicBezTo>
                    <a:pt x="887" y="1318"/>
                    <a:pt x="885" y="1316"/>
                    <a:pt x="884" y="1315"/>
                  </a:cubicBezTo>
                  <a:cubicBezTo>
                    <a:pt x="882" y="1313"/>
                    <a:pt x="881" y="1311"/>
                    <a:pt x="879" y="1309"/>
                  </a:cubicBezTo>
                  <a:cubicBezTo>
                    <a:pt x="878" y="1307"/>
                    <a:pt x="876" y="1306"/>
                    <a:pt x="875" y="1304"/>
                  </a:cubicBezTo>
                  <a:cubicBezTo>
                    <a:pt x="873" y="1302"/>
                    <a:pt x="871" y="1301"/>
                    <a:pt x="869" y="1299"/>
                  </a:cubicBezTo>
                  <a:cubicBezTo>
                    <a:pt x="868" y="1297"/>
                    <a:pt x="867" y="1296"/>
                    <a:pt x="865" y="1294"/>
                  </a:cubicBezTo>
                  <a:cubicBezTo>
                    <a:pt x="863" y="1292"/>
                    <a:pt x="861" y="1291"/>
                    <a:pt x="859" y="1289"/>
                  </a:cubicBezTo>
                  <a:cubicBezTo>
                    <a:pt x="858" y="1287"/>
                    <a:pt x="857" y="1286"/>
                    <a:pt x="855" y="1285"/>
                  </a:cubicBezTo>
                  <a:cubicBezTo>
                    <a:pt x="853" y="1283"/>
                    <a:pt x="850" y="1281"/>
                    <a:pt x="848" y="1278"/>
                  </a:cubicBezTo>
                  <a:cubicBezTo>
                    <a:pt x="847" y="1278"/>
                    <a:pt x="846" y="1277"/>
                    <a:pt x="845" y="1276"/>
                  </a:cubicBezTo>
                  <a:cubicBezTo>
                    <a:pt x="841" y="1273"/>
                    <a:pt x="838" y="1270"/>
                    <a:pt x="834" y="1268"/>
                  </a:cubicBezTo>
                  <a:cubicBezTo>
                    <a:pt x="833" y="1267"/>
                    <a:pt x="832" y="1266"/>
                    <a:pt x="830" y="1265"/>
                  </a:cubicBezTo>
                  <a:cubicBezTo>
                    <a:pt x="828" y="1263"/>
                    <a:pt x="826" y="1261"/>
                    <a:pt x="823" y="1260"/>
                  </a:cubicBezTo>
                  <a:cubicBezTo>
                    <a:pt x="821" y="1259"/>
                    <a:pt x="820" y="1258"/>
                    <a:pt x="818" y="1257"/>
                  </a:cubicBezTo>
                  <a:cubicBezTo>
                    <a:pt x="816" y="1255"/>
                    <a:pt x="814" y="1254"/>
                    <a:pt x="811" y="1252"/>
                  </a:cubicBezTo>
                  <a:cubicBezTo>
                    <a:pt x="810" y="1251"/>
                    <a:pt x="808" y="1250"/>
                    <a:pt x="806" y="1249"/>
                  </a:cubicBezTo>
                  <a:cubicBezTo>
                    <a:pt x="804" y="1248"/>
                    <a:pt x="802" y="1246"/>
                    <a:pt x="799" y="1245"/>
                  </a:cubicBezTo>
                  <a:cubicBezTo>
                    <a:pt x="798" y="1244"/>
                    <a:pt x="796" y="1243"/>
                    <a:pt x="794" y="1242"/>
                  </a:cubicBezTo>
                  <a:cubicBezTo>
                    <a:pt x="792" y="1241"/>
                    <a:pt x="789" y="1240"/>
                    <a:pt x="787" y="1239"/>
                  </a:cubicBezTo>
                  <a:cubicBezTo>
                    <a:pt x="785" y="1238"/>
                    <a:pt x="783" y="1237"/>
                    <a:pt x="782" y="1236"/>
                  </a:cubicBezTo>
                  <a:cubicBezTo>
                    <a:pt x="779" y="1235"/>
                    <a:pt x="777" y="1234"/>
                    <a:pt x="775" y="1233"/>
                  </a:cubicBezTo>
                  <a:cubicBezTo>
                    <a:pt x="773" y="1232"/>
                    <a:pt x="771" y="1231"/>
                    <a:pt x="769" y="1230"/>
                  </a:cubicBezTo>
                  <a:cubicBezTo>
                    <a:pt x="766" y="1229"/>
                    <a:pt x="764" y="1229"/>
                    <a:pt x="762" y="1228"/>
                  </a:cubicBezTo>
                  <a:cubicBezTo>
                    <a:pt x="760" y="1227"/>
                    <a:pt x="758" y="1226"/>
                    <a:pt x="756" y="1225"/>
                  </a:cubicBezTo>
                  <a:cubicBezTo>
                    <a:pt x="753" y="1225"/>
                    <a:pt x="751" y="1224"/>
                    <a:pt x="748" y="1223"/>
                  </a:cubicBezTo>
                  <a:cubicBezTo>
                    <a:pt x="746" y="1222"/>
                    <a:pt x="744" y="1222"/>
                    <a:pt x="742" y="1221"/>
                  </a:cubicBezTo>
                  <a:cubicBezTo>
                    <a:pt x="740" y="1220"/>
                    <a:pt x="737" y="1220"/>
                    <a:pt x="735" y="1219"/>
                  </a:cubicBezTo>
                  <a:cubicBezTo>
                    <a:pt x="733" y="1218"/>
                    <a:pt x="731" y="1218"/>
                    <a:pt x="729" y="1217"/>
                  </a:cubicBezTo>
                  <a:cubicBezTo>
                    <a:pt x="726" y="1217"/>
                    <a:pt x="723" y="1216"/>
                    <a:pt x="721" y="1216"/>
                  </a:cubicBezTo>
                  <a:cubicBezTo>
                    <a:pt x="719" y="1215"/>
                    <a:pt x="717" y="1215"/>
                    <a:pt x="715" y="1214"/>
                  </a:cubicBezTo>
                  <a:cubicBezTo>
                    <a:pt x="712" y="1214"/>
                    <a:pt x="709" y="1213"/>
                    <a:pt x="707" y="1213"/>
                  </a:cubicBezTo>
                  <a:cubicBezTo>
                    <a:pt x="705" y="1212"/>
                    <a:pt x="703" y="1212"/>
                    <a:pt x="701" y="1212"/>
                  </a:cubicBezTo>
                  <a:cubicBezTo>
                    <a:pt x="698" y="1211"/>
                    <a:pt x="695" y="1211"/>
                    <a:pt x="692" y="1211"/>
                  </a:cubicBezTo>
                  <a:cubicBezTo>
                    <a:pt x="690" y="1210"/>
                    <a:pt x="688" y="1210"/>
                    <a:pt x="686" y="1210"/>
                  </a:cubicBezTo>
                  <a:cubicBezTo>
                    <a:pt x="683" y="1210"/>
                    <a:pt x="680" y="1209"/>
                    <a:pt x="677" y="1209"/>
                  </a:cubicBezTo>
                  <a:cubicBezTo>
                    <a:pt x="675" y="1209"/>
                    <a:pt x="673" y="1209"/>
                    <a:pt x="672" y="1209"/>
                  </a:cubicBezTo>
                  <a:cubicBezTo>
                    <a:pt x="667" y="1209"/>
                    <a:pt x="662" y="1209"/>
                    <a:pt x="657" y="1209"/>
                  </a:cubicBezTo>
                  <a:cubicBezTo>
                    <a:pt x="652" y="1209"/>
                    <a:pt x="647" y="1209"/>
                    <a:pt x="642" y="1209"/>
                  </a:cubicBezTo>
                  <a:cubicBezTo>
                    <a:pt x="641" y="1209"/>
                    <a:pt x="639" y="1209"/>
                    <a:pt x="638" y="1209"/>
                  </a:cubicBezTo>
                  <a:cubicBezTo>
                    <a:pt x="634" y="1209"/>
                    <a:pt x="631" y="1210"/>
                    <a:pt x="628" y="1210"/>
                  </a:cubicBezTo>
                  <a:cubicBezTo>
                    <a:pt x="626" y="1210"/>
                    <a:pt x="624" y="1210"/>
                    <a:pt x="622" y="1211"/>
                  </a:cubicBezTo>
                  <a:cubicBezTo>
                    <a:pt x="619" y="1211"/>
                    <a:pt x="616" y="1211"/>
                    <a:pt x="614" y="1212"/>
                  </a:cubicBezTo>
                  <a:cubicBezTo>
                    <a:pt x="612" y="1212"/>
                    <a:pt x="610" y="1212"/>
                    <a:pt x="608" y="1213"/>
                  </a:cubicBezTo>
                  <a:cubicBezTo>
                    <a:pt x="605" y="1213"/>
                    <a:pt x="602" y="1214"/>
                    <a:pt x="599" y="1214"/>
                  </a:cubicBezTo>
                  <a:cubicBezTo>
                    <a:pt x="597" y="1215"/>
                    <a:pt x="595" y="1215"/>
                    <a:pt x="593" y="1216"/>
                  </a:cubicBezTo>
                  <a:cubicBezTo>
                    <a:pt x="591" y="1216"/>
                    <a:pt x="588" y="1217"/>
                    <a:pt x="586" y="1217"/>
                  </a:cubicBezTo>
                  <a:cubicBezTo>
                    <a:pt x="584" y="1218"/>
                    <a:pt x="582" y="1218"/>
                    <a:pt x="579" y="1219"/>
                  </a:cubicBezTo>
                  <a:cubicBezTo>
                    <a:pt x="577" y="1220"/>
                    <a:pt x="574" y="1220"/>
                    <a:pt x="572" y="1221"/>
                  </a:cubicBezTo>
                  <a:cubicBezTo>
                    <a:pt x="570" y="1222"/>
                    <a:pt x="568" y="1222"/>
                    <a:pt x="566" y="1223"/>
                  </a:cubicBezTo>
                  <a:cubicBezTo>
                    <a:pt x="563" y="1224"/>
                    <a:pt x="561" y="1225"/>
                    <a:pt x="559" y="1225"/>
                  </a:cubicBezTo>
                  <a:cubicBezTo>
                    <a:pt x="557" y="1226"/>
                    <a:pt x="555" y="1227"/>
                    <a:pt x="553" y="1228"/>
                  </a:cubicBezTo>
                  <a:cubicBezTo>
                    <a:pt x="550" y="1229"/>
                    <a:pt x="548" y="1229"/>
                    <a:pt x="546" y="1230"/>
                  </a:cubicBezTo>
                  <a:cubicBezTo>
                    <a:pt x="544" y="1231"/>
                    <a:pt x="542" y="1232"/>
                    <a:pt x="540" y="1233"/>
                  </a:cubicBezTo>
                  <a:cubicBezTo>
                    <a:pt x="537" y="1234"/>
                    <a:pt x="535" y="1235"/>
                    <a:pt x="533" y="1236"/>
                  </a:cubicBezTo>
                  <a:cubicBezTo>
                    <a:pt x="531" y="1237"/>
                    <a:pt x="529" y="1238"/>
                    <a:pt x="527" y="1239"/>
                  </a:cubicBezTo>
                  <a:cubicBezTo>
                    <a:pt x="525" y="1240"/>
                    <a:pt x="522" y="1241"/>
                    <a:pt x="520" y="1242"/>
                  </a:cubicBezTo>
                  <a:cubicBezTo>
                    <a:pt x="518" y="1243"/>
                    <a:pt x="517" y="1244"/>
                    <a:pt x="515" y="1245"/>
                  </a:cubicBezTo>
                  <a:cubicBezTo>
                    <a:pt x="512" y="1246"/>
                    <a:pt x="510" y="1248"/>
                    <a:pt x="508" y="1249"/>
                  </a:cubicBezTo>
                  <a:cubicBezTo>
                    <a:pt x="506" y="1250"/>
                    <a:pt x="504" y="1251"/>
                    <a:pt x="503" y="1252"/>
                  </a:cubicBezTo>
                  <a:cubicBezTo>
                    <a:pt x="500" y="1254"/>
                    <a:pt x="498" y="1255"/>
                    <a:pt x="496" y="1257"/>
                  </a:cubicBezTo>
                  <a:cubicBezTo>
                    <a:pt x="494" y="1258"/>
                    <a:pt x="493" y="1259"/>
                    <a:pt x="491" y="1260"/>
                  </a:cubicBezTo>
                  <a:cubicBezTo>
                    <a:pt x="489" y="1261"/>
                    <a:pt x="486" y="1263"/>
                    <a:pt x="484" y="1265"/>
                  </a:cubicBezTo>
                  <a:cubicBezTo>
                    <a:pt x="482" y="1266"/>
                    <a:pt x="481" y="1267"/>
                    <a:pt x="480" y="1268"/>
                  </a:cubicBezTo>
                  <a:cubicBezTo>
                    <a:pt x="476" y="1270"/>
                    <a:pt x="473" y="1273"/>
                    <a:pt x="469" y="1276"/>
                  </a:cubicBezTo>
                  <a:cubicBezTo>
                    <a:pt x="468" y="1277"/>
                    <a:pt x="467" y="1278"/>
                    <a:pt x="466" y="1278"/>
                  </a:cubicBezTo>
                  <a:cubicBezTo>
                    <a:pt x="464" y="1281"/>
                    <a:pt x="461" y="1283"/>
                    <a:pt x="459" y="1285"/>
                  </a:cubicBezTo>
                  <a:cubicBezTo>
                    <a:pt x="458" y="1286"/>
                    <a:pt x="456" y="1287"/>
                    <a:pt x="455" y="1289"/>
                  </a:cubicBezTo>
                  <a:cubicBezTo>
                    <a:pt x="453" y="1291"/>
                    <a:pt x="451" y="1292"/>
                    <a:pt x="449" y="1294"/>
                  </a:cubicBezTo>
                  <a:cubicBezTo>
                    <a:pt x="448" y="1296"/>
                    <a:pt x="446" y="1297"/>
                    <a:pt x="445" y="1299"/>
                  </a:cubicBezTo>
                  <a:cubicBezTo>
                    <a:pt x="443" y="1301"/>
                    <a:pt x="441" y="1302"/>
                    <a:pt x="439" y="1304"/>
                  </a:cubicBezTo>
                  <a:cubicBezTo>
                    <a:pt x="438" y="1306"/>
                    <a:pt x="437" y="1307"/>
                    <a:pt x="435" y="1309"/>
                  </a:cubicBezTo>
                  <a:cubicBezTo>
                    <a:pt x="434" y="1311"/>
                    <a:pt x="432" y="1313"/>
                    <a:pt x="430" y="1315"/>
                  </a:cubicBezTo>
                  <a:cubicBezTo>
                    <a:pt x="429" y="1316"/>
                    <a:pt x="428" y="1318"/>
                    <a:pt x="426" y="1320"/>
                  </a:cubicBezTo>
                  <a:cubicBezTo>
                    <a:pt x="425" y="1321"/>
                    <a:pt x="423" y="1323"/>
                    <a:pt x="422" y="1325"/>
                  </a:cubicBezTo>
                  <a:cubicBezTo>
                    <a:pt x="420" y="1327"/>
                    <a:pt x="419" y="1329"/>
                    <a:pt x="418" y="1331"/>
                  </a:cubicBezTo>
                  <a:cubicBezTo>
                    <a:pt x="417" y="1333"/>
                    <a:pt x="415" y="1335"/>
                    <a:pt x="414" y="1337"/>
                  </a:cubicBezTo>
                  <a:cubicBezTo>
                    <a:pt x="412" y="1338"/>
                    <a:pt x="411" y="1340"/>
                    <a:pt x="410" y="1342"/>
                  </a:cubicBezTo>
                  <a:cubicBezTo>
                    <a:pt x="409" y="1344"/>
                    <a:pt x="407" y="1346"/>
                    <a:pt x="406" y="1348"/>
                  </a:cubicBezTo>
                  <a:cubicBezTo>
                    <a:pt x="405" y="1350"/>
                    <a:pt x="404" y="1352"/>
                    <a:pt x="403" y="1354"/>
                  </a:cubicBezTo>
                  <a:cubicBezTo>
                    <a:pt x="402" y="1356"/>
                    <a:pt x="400" y="1358"/>
                    <a:pt x="399" y="1360"/>
                  </a:cubicBezTo>
                  <a:cubicBezTo>
                    <a:pt x="398" y="1362"/>
                    <a:pt x="397" y="1364"/>
                    <a:pt x="396" y="1366"/>
                  </a:cubicBezTo>
                  <a:cubicBezTo>
                    <a:pt x="395" y="1368"/>
                    <a:pt x="394" y="1370"/>
                    <a:pt x="393" y="1372"/>
                  </a:cubicBezTo>
                  <a:cubicBezTo>
                    <a:pt x="392" y="1374"/>
                    <a:pt x="391" y="1376"/>
                    <a:pt x="390" y="1378"/>
                  </a:cubicBezTo>
                  <a:cubicBezTo>
                    <a:pt x="389" y="1380"/>
                    <a:pt x="388" y="1383"/>
                    <a:pt x="387" y="1385"/>
                  </a:cubicBezTo>
                  <a:cubicBezTo>
                    <a:pt x="386" y="1387"/>
                    <a:pt x="385" y="1389"/>
                    <a:pt x="384" y="1391"/>
                  </a:cubicBezTo>
                  <a:cubicBezTo>
                    <a:pt x="383" y="1393"/>
                    <a:pt x="382" y="1396"/>
                    <a:pt x="381" y="1398"/>
                  </a:cubicBezTo>
                  <a:cubicBezTo>
                    <a:pt x="380" y="1400"/>
                    <a:pt x="380" y="1402"/>
                    <a:pt x="379" y="1404"/>
                  </a:cubicBezTo>
                  <a:cubicBezTo>
                    <a:pt x="378" y="1406"/>
                    <a:pt x="377" y="1409"/>
                    <a:pt x="376" y="1412"/>
                  </a:cubicBezTo>
                  <a:cubicBezTo>
                    <a:pt x="376" y="1414"/>
                    <a:pt x="375" y="1415"/>
                    <a:pt x="375" y="1417"/>
                  </a:cubicBezTo>
                  <a:cubicBezTo>
                    <a:pt x="373" y="1420"/>
                    <a:pt x="373" y="1424"/>
                    <a:pt x="372" y="1427"/>
                  </a:cubicBezTo>
                  <a:cubicBezTo>
                    <a:pt x="371" y="1428"/>
                    <a:pt x="371" y="1429"/>
                    <a:pt x="371" y="1431"/>
                  </a:cubicBezTo>
                  <a:cubicBezTo>
                    <a:pt x="370" y="1435"/>
                    <a:pt x="368" y="1440"/>
                    <a:pt x="367" y="1444"/>
                  </a:cubicBezTo>
                  <a:cubicBezTo>
                    <a:pt x="367" y="1446"/>
                    <a:pt x="367" y="1447"/>
                    <a:pt x="367" y="1449"/>
                  </a:cubicBezTo>
                  <a:cubicBezTo>
                    <a:pt x="366" y="1452"/>
                    <a:pt x="365" y="1455"/>
                    <a:pt x="365" y="1458"/>
                  </a:cubicBezTo>
                  <a:cubicBezTo>
                    <a:pt x="365" y="1460"/>
                    <a:pt x="364" y="1462"/>
                    <a:pt x="364" y="1464"/>
                  </a:cubicBezTo>
                  <a:cubicBezTo>
                    <a:pt x="364" y="1466"/>
                    <a:pt x="363" y="1469"/>
                    <a:pt x="363" y="1471"/>
                  </a:cubicBezTo>
                  <a:cubicBezTo>
                    <a:pt x="318" y="1471"/>
                    <a:pt x="318" y="1471"/>
                    <a:pt x="318" y="1471"/>
                  </a:cubicBezTo>
                  <a:cubicBezTo>
                    <a:pt x="318" y="1383"/>
                    <a:pt x="318" y="1383"/>
                    <a:pt x="318" y="1383"/>
                  </a:cubicBezTo>
                  <a:cubicBezTo>
                    <a:pt x="521" y="1077"/>
                    <a:pt x="521" y="1077"/>
                    <a:pt x="521" y="1077"/>
                  </a:cubicBezTo>
                  <a:cubicBezTo>
                    <a:pt x="856" y="1077"/>
                    <a:pt x="856" y="1077"/>
                    <a:pt x="856" y="1077"/>
                  </a:cubicBezTo>
                  <a:cubicBezTo>
                    <a:pt x="1032" y="1406"/>
                    <a:pt x="1032" y="1406"/>
                    <a:pt x="1032" y="1406"/>
                  </a:cubicBezTo>
                  <a:cubicBezTo>
                    <a:pt x="1062" y="1406"/>
                    <a:pt x="1062" y="1406"/>
                    <a:pt x="1062" y="1406"/>
                  </a:cubicBezTo>
                  <a:cubicBezTo>
                    <a:pt x="1430" y="1406"/>
                    <a:pt x="1430" y="1406"/>
                    <a:pt x="1430" y="1406"/>
                  </a:cubicBezTo>
                  <a:cubicBezTo>
                    <a:pt x="1435" y="1406"/>
                    <a:pt x="1435" y="1406"/>
                    <a:pt x="1435" y="1406"/>
                  </a:cubicBezTo>
                  <a:cubicBezTo>
                    <a:pt x="1435" y="1375"/>
                    <a:pt x="1435" y="1375"/>
                    <a:pt x="1435" y="1375"/>
                  </a:cubicBezTo>
                  <a:cubicBezTo>
                    <a:pt x="1518" y="770"/>
                    <a:pt x="1518" y="770"/>
                    <a:pt x="1518" y="770"/>
                  </a:cubicBezTo>
                  <a:cubicBezTo>
                    <a:pt x="1636" y="770"/>
                    <a:pt x="1636" y="770"/>
                    <a:pt x="1636" y="770"/>
                  </a:cubicBezTo>
                  <a:cubicBezTo>
                    <a:pt x="1695" y="1214"/>
                    <a:pt x="1695" y="1214"/>
                    <a:pt x="1695" y="1214"/>
                  </a:cubicBezTo>
                  <a:cubicBezTo>
                    <a:pt x="1572" y="1238"/>
                    <a:pt x="1475" y="1340"/>
                    <a:pt x="1459" y="1466"/>
                  </a:cubicBezTo>
                  <a:close/>
                  <a:moveTo>
                    <a:pt x="1752" y="1647"/>
                  </a:moveTo>
                  <a:cubicBezTo>
                    <a:pt x="1685" y="1647"/>
                    <a:pt x="1629" y="1600"/>
                    <a:pt x="1614" y="1537"/>
                  </a:cubicBezTo>
                  <a:cubicBezTo>
                    <a:pt x="1891" y="1537"/>
                    <a:pt x="1891" y="1537"/>
                    <a:pt x="1891" y="1537"/>
                  </a:cubicBezTo>
                  <a:cubicBezTo>
                    <a:pt x="1876" y="1600"/>
                    <a:pt x="1819" y="1647"/>
                    <a:pt x="1752" y="1647"/>
                  </a:cubicBezTo>
                  <a:close/>
                  <a:moveTo>
                    <a:pt x="1525" y="1471"/>
                  </a:moveTo>
                  <a:cubicBezTo>
                    <a:pt x="1540" y="1367"/>
                    <a:pt x="1627" y="1283"/>
                    <a:pt x="1735" y="1275"/>
                  </a:cubicBezTo>
                  <a:cubicBezTo>
                    <a:pt x="1738" y="1275"/>
                    <a:pt x="1738" y="1275"/>
                    <a:pt x="1738" y="1275"/>
                  </a:cubicBezTo>
                  <a:cubicBezTo>
                    <a:pt x="1743" y="1274"/>
                    <a:pt x="1748" y="1274"/>
                    <a:pt x="1752" y="1274"/>
                  </a:cubicBezTo>
                  <a:cubicBezTo>
                    <a:pt x="1868" y="1274"/>
                    <a:pt x="1964" y="1360"/>
                    <a:pt x="1980" y="1471"/>
                  </a:cubicBezTo>
                  <a:lnTo>
                    <a:pt x="1525" y="147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95" name="组合 94">
            <a:extLst>
              <a:ext uri="{FF2B5EF4-FFF2-40B4-BE49-F238E27FC236}">
                <a16:creationId xmlns:a16="http://schemas.microsoft.com/office/drawing/2014/main" id="{5BB20FFC-5F97-4B67-96D4-4BA8FA0767B7}"/>
              </a:ext>
            </a:extLst>
          </p:cNvPr>
          <p:cNvGrpSpPr/>
          <p:nvPr/>
        </p:nvGrpSpPr>
        <p:grpSpPr>
          <a:xfrm>
            <a:off x="5142552" y="3435546"/>
            <a:ext cx="2042649" cy="1807241"/>
            <a:chOff x="4919663" y="1962150"/>
            <a:chExt cx="2644774" cy="2339975"/>
          </a:xfrm>
          <a:solidFill>
            <a:schemeClr val="tx1"/>
          </a:solidFill>
        </p:grpSpPr>
        <p:sp>
          <p:nvSpPr>
            <p:cNvPr id="89" name="Freeform 53">
              <a:extLst>
                <a:ext uri="{FF2B5EF4-FFF2-40B4-BE49-F238E27FC236}">
                  <a16:creationId xmlns:a16="http://schemas.microsoft.com/office/drawing/2014/main" id="{7DD8D110-FFD9-41DD-85FB-23ACA3FFC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8625" y="3986213"/>
              <a:ext cx="111125" cy="104775"/>
            </a:xfrm>
            <a:custGeom>
              <a:avLst/>
              <a:gdLst>
                <a:gd name="T0" fmla="*/ 45 w 87"/>
                <a:gd name="T1" fmla="*/ 0 h 82"/>
                <a:gd name="T2" fmla="*/ 41 w 87"/>
                <a:gd name="T3" fmla="*/ 0 h 82"/>
                <a:gd name="T4" fmla="*/ 0 w 87"/>
                <a:gd name="T5" fmla="*/ 41 h 82"/>
                <a:gd name="T6" fmla="*/ 41 w 87"/>
                <a:gd name="T7" fmla="*/ 82 h 82"/>
                <a:gd name="T8" fmla="*/ 45 w 87"/>
                <a:gd name="T9" fmla="*/ 82 h 82"/>
                <a:gd name="T10" fmla="*/ 87 w 87"/>
                <a:gd name="T11" fmla="*/ 41 h 82"/>
                <a:gd name="T12" fmla="*/ 45 w 87"/>
                <a:gd name="T13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82">
                  <a:moveTo>
                    <a:pt x="4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19" y="0"/>
                    <a:pt x="0" y="18"/>
                    <a:pt x="0" y="41"/>
                  </a:cubicBezTo>
                  <a:cubicBezTo>
                    <a:pt x="0" y="64"/>
                    <a:pt x="19" y="82"/>
                    <a:pt x="41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68" y="82"/>
                    <a:pt x="87" y="64"/>
                    <a:pt x="87" y="41"/>
                  </a:cubicBezTo>
                  <a:cubicBezTo>
                    <a:pt x="87" y="18"/>
                    <a:pt x="68" y="0"/>
                    <a:pt x="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Rectangle 57">
              <a:extLst>
                <a:ext uri="{FF2B5EF4-FFF2-40B4-BE49-F238E27FC236}">
                  <a16:creationId xmlns:a16="http://schemas.microsoft.com/office/drawing/2014/main" id="{F438D650-53A3-41D6-A8B5-F794CE916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9977" y="2759075"/>
              <a:ext cx="174625" cy="633412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Oval 58">
              <a:extLst>
                <a:ext uri="{FF2B5EF4-FFF2-40B4-BE49-F238E27FC236}">
                  <a16:creationId xmlns:a16="http://schemas.microsoft.com/office/drawing/2014/main" id="{27B3488D-4517-4D8C-B2C4-3EF15E8F0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9975" y="3617913"/>
              <a:ext cx="188912" cy="188912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54">
              <a:extLst>
                <a:ext uri="{FF2B5EF4-FFF2-40B4-BE49-F238E27FC236}">
                  <a16:creationId xmlns:a16="http://schemas.microsoft.com/office/drawing/2014/main" id="{DBA95E27-DC90-4DFC-AF1F-2937FAB198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5564" y="2173288"/>
              <a:ext cx="2212975" cy="1917700"/>
            </a:xfrm>
            <a:custGeom>
              <a:avLst/>
              <a:gdLst>
                <a:gd name="T0" fmla="*/ 911 w 1730"/>
                <a:gd name="T1" fmla="*/ 27 h 1502"/>
                <a:gd name="T2" fmla="*/ 865 w 1730"/>
                <a:gd name="T3" fmla="*/ 0 h 1502"/>
                <a:gd name="T4" fmla="*/ 819 w 1730"/>
                <a:gd name="T5" fmla="*/ 26 h 1502"/>
                <a:gd name="T6" fmla="*/ 13 w 1730"/>
                <a:gd name="T7" fmla="*/ 1423 h 1502"/>
                <a:gd name="T8" fmla="*/ 13 w 1730"/>
                <a:gd name="T9" fmla="*/ 1476 h 1502"/>
                <a:gd name="T10" fmla="*/ 59 w 1730"/>
                <a:gd name="T11" fmla="*/ 1502 h 1502"/>
                <a:gd name="T12" fmla="*/ 1142 w 1730"/>
                <a:gd name="T13" fmla="*/ 1502 h 1502"/>
                <a:gd name="T14" fmla="*/ 1183 w 1730"/>
                <a:gd name="T15" fmla="*/ 1461 h 1502"/>
                <a:gd name="T16" fmla="*/ 1142 w 1730"/>
                <a:gd name="T17" fmla="*/ 1420 h 1502"/>
                <a:gd name="T18" fmla="*/ 110 w 1730"/>
                <a:gd name="T19" fmla="*/ 1420 h 1502"/>
                <a:gd name="T20" fmla="*/ 865 w 1730"/>
                <a:gd name="T21" fmla="*/ 112 h 1502"/>
                <a:gd name="T22" fmla="*/ 1620 w 1730"/>
                <a:gd name="T23" fmla="*/ 1420 h 1502"/>
                <a:gd name="T24" fmla="*/ 1506 w 1730"/>
                <a:gd name="T25" fmla="*/ 1420 h 1502"/>
                <a:gd name="T26" fmla="*/ 1465 w 1730"/>
                <a:gd name="T27" fmla="*/ 1461 h 1502"/>
                <a:gd name="T28" fmla="*/ 1506 w 1730"/>
                <a:gd name="T29" fmla="*/ 1502 h 1502"/>
                <a:gd name="T30" fmla="*/ 1671 w 1730"/>
                <a:gd name="T31" fmla="*/ 1502 h 1502"/>
                <a:gd name="T32" fmla="*/ 1717 w 1730"/>
                <a:gd name="T33" fmla="*/ 1476 h 1502"/>
                <a:gd name="T34" fmla="*/ 1717 w 1730"/>
                <a:gd name="T35" fmla="*/ 1422 h 1502"/>
                <a:gd name="T36" fmla="*/ 911 w 1730"/>
                <a:gd name="T37" fmla="*/ 27 h 1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30" h="1502">
                  <a:moveTo>
                    <a:pt x="911" y="27"/>
                  </a:moveTo>
                  <a:cubicBezTo>
                    <a:pt x="898" y="3"/>
                    <a:pt x="876" y="0"/>
                    <a:pt x="865" y="0"/>
                  </a:cubicBezTo>
                  <a:cubicBezTo>
                    <a:pt x="854" y="0"/>
                    <a:pt x="832" y="3"/>
                    <a:pt x="819" y="26"/>
                  </a:cubicBezTo>
                  <a:cubicBezTo>
                    <a:pt x="13" y="1423"/>
                    <a:pt x="13" y="1423"/>
                    <a:pt x="13" y="1423"/>
                  </a:cubicBezTo>
                  <a:cubicBezTo>
                    <a:pt x="0" y="1446"/>
                    <a:pt x="7" y="1466"/>
                    <a:pt x="13" y="1476"/>
                  </a:cubicBezTo>
                  <a:cubicBezTo>
                    <a:pt x="19" y="1485"/>
                    <a:pt x="32" y="1502"/>
                    <a:pt x="59" y="1502"/>
                  </a:cubicBezTo>
                  <a:cubicBezTo>
                    <a:pt x="1142" y="1502"/>
                    <a:pt x="1142" y="1502"/>
                    <a:pt x="1142" y="1502"/>
                  </a:cubicBezTo>
                  <a:cubicBezTo>
                    <a:pt x="1165" y="1502"/>
                    <a:pt x="1183" y="1484"/>
                    <a:pt x="1183" y="1461"/>
                  </a:cubicBezTo>
                  <a:cubicBezTo>
                    <a:pt x="1183" y="1438"/>
                    <a:pt x="1165" y="1420"/>
                    <a:pt x="1142" y="1420"/>
                  </a:cubicBezTo>
                  <a:cubicBezTo>
                    <a:pt x="110" y="1420"/>
                    <a:pt x="110" y="1420"/>
                    <a:pt x="110" y="1420"/>
                  </a:cubicBezTo>
                  <a:cubicBezTo>
                    <a:pt x="865" y="112"/>
                    <a:pt x="865" y="112"/>
                    <a:pt x="865" y="112"/>
                  </a:cubicBezTo>
                  <a:cubicBezTo>
                    <a:pt x="1620" y="1420"/>
                    <a:pt x="1620" y="1420"/>
                    <a:pt x="1620" y="1420"/>
                  </a:cubicBezTo>
                  <a:cubicBezTo>
                    <a:pt x="1506" y="1420"/>
                    <a:pt x="1506" y="1420"/>
                    <a:pt x="1506" y="1420"/>
                  </a:cubicBezTo>
                  <a:cubicBezTo>
                    <a:pt x="1483" y="1420"/>
                    <a:pt x="1465" y="1438"/>
                    <a:pt x="1465" y="1461"/>
                  </a:cubicBezTo>
                  <a:cubicBezTo>
                    <a:pt x="1465" y="1484"/>
                    <a:pt x="1483" y="1502"/>
                    <a:pt x="1506" y="1502"/>
                  </a:cubicBezTo>
                  <a:cubicBezTo>
                    <a:pt x="1671" y="1502"/>
                    <a:pt x="1671" y="1502"/>
                    <a:pt x="1671" y="1502"/>
                  </a:cubicBezTo>
                  <a:cubicBezTo>
                    <a:pt x="1698" y="1502"/>
                    <a:pt x="1711" y="1485"/>
                    <a:pt x="1717" y="1476"/>
                  </a:cubicBezTo>
                  <a:cubicBezTo>
                    <a:pt x="1723" y="1466"/>
                    <a:pt x="1730" y="1446"/>
                    <a:pt x="1717" y="1422"/>
                  </a:cubicBezTo>
                  <a:lnTo>
                    <a:pt x="911" y="2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55">
              <a:extLst>
                <a:ext uri="{FF2B5EF4-FFF2-40B4-BE49-F238E27FC236}">
                  <a16:creationId xmlns:a16="http://schemas.microsoft.com/office/drawing/2014/main" id="{B559036C-6FCC-4E32-9E90-78E3DBBB89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70600" y="3552825"/>
              <a:ext cx="342900" cy="341312"/>
            </a:xfrm>
            <a:custGeom>
              <a:avLst/>
              <a:gdLst>
                <a:gd name="T0" fmla="*/ 134 w 268"/>
                <a:gd name="T1" fmla="*/ 268 h 268"/>
                <a:gd name="T2" fmla="*/ 268 w 268"/>
                <a:gd name="T3" fmla="*/ 134 h 268"/>
                <a:gd name="T4" fmla="*/ 134 w 268"/>
                <a:gd name="T5" fmla="*/ 0 h 268"/>
                <a:gd name="T6" fmla="*/ 0 w 268"/>
                <a:gd name="T7" fmla="*/ 134 h 268"/>
                <a:gd name="T8" fmla="*/ 134 w 268"/>
                <a:gd name="T9" fmla="*/ 268 h 268"/>
                <a:gd name="T10" fmla="*/ 134 w 268"/>
                <a:gd name="T11" fmla="*/ 83 h 268"/>
                <a:gd name="T12" fmla="*/ 185 w 268"/>
                <a:gd name="T13" fmla="*/ 134 h 268"/>
                <a:gd name="T14" fmla="*/ 134 w 268"/>
                <a:gd name="T15" fmla="*/ 186 h 268"/>
                <a:gd name="T16" fmla="*/ 83 w 268"/>
                <a:gd name="T17" fmla="*/ 134 h 268"/>
                <a:gd name="T18" fmla="*/ 134 w 268"/>
                <a:gd name="T19" fmla="*/ 83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8" h="268">
                  <a:moveTo>
                    <a:pt x="134" y="268"/>
                  </a:moveTo>
                  <a:cubicBezTo>
                    <a:pt x="208" y="268"/>
                    <a:pt x="268" y="208"/>
                    <a:pt x="268" y="134"/>
                  </a:cubicBezTo>
                  <a:cubicBezTo>
                    <a:pt x="268" y="60"/>
                    <a:pt x="208" y="0"/>
                    <a:pt x="134" y="0"/>
                  </a:cubicBezTo>
                  <a:cubicBezTo>
                    <a:pt x="60" y="0"/>
                    <a:pt x="0" y="60"/>
                    <a:pt x="0" y="134"/>
                  </a:cubicBezTo>
                  <a:cubicBezTo>
                    <a:pt x="0" y="208"/>
                    <a:pt x="60" y="268"/>
                    <a:pt x="134" y="268"/>
                  </a:cubicBezTo>
                  <a:close/>
                  <a:moveTo>
                    <a:pt x="134" y="83"/>
                  </a:moveTo>
                  <a:cubicBezTo>
                    <a:pt x="162" y="83"/>
                    <a:pt x="185" y="106"/>
                    <a:pt x="185" y="134"/>
                  </a:cubicBezTo>
                  <a:cubicBezTo>
                    <a:pt x="185" y="162"/>
                    <a:pt x="162" y="186"/>
                    <a:pt x="134" y="186"/>
                  </a:cubicBezTo>
                  <a:cubicBezTo>
                    <a:pt x="106" y="186"/>
                    <a:pt x="83" y="162"/>
                    <a:pt x="83" y="134"/>
                  </a:cubicBezTo>
                  <a:cubicBezTo>
                    <a:pt x="83" y="106"/>
                    <a:pt x="106" y="83"/>
                    <a:pt x="134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56">
              <a:extLst>
                <a:ext uri="{FF2B5EF4-FFF2-40B4-BE49-F238E27FC236}">
                  <a16:creationId xmlns:a16="http://schemas.microsoft.com/office/drawing/2014/main" id="{D71E0F89-8D57-4E95-806C-F08CE72185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84888" y="2684463"/>
              <a:ext cx="314325" cy="763587"/>
            </a:xfrm>
            <a:custGeom>
              <a:avLst/>
              <a:gdLst>
                <a:gd name="T0" fmla="*/ 123 w 246"/>
                <a:gd name="T1" fmla="*/ 597 h 597"/>
                <a:gd name="T2" fmla="*/ 246 w 246"/>
                <a:gd name="T3" fmla="*/ 473 h 597"/>
                <a:gd name="T4" fmla="*/ 246 w 246"/>
                <a:gd name="T5" fmla="*/ 124 h 597"/>
                <a:gd name="T6" fmla="*/ 123 w 246"/>
                <a:gd name="T7" fmla="*/ 0 h 597"/>
                <a:gd name="T8" fmla="*/ 0 w 246"/>
                <a:gd name="T9" fmla="*/ 124 h 597"/>
                <a:gd name="T10" fmla="*/ 0 w 246"/>
                <a:gd name="T11" fmla="*/ 473 h 597"/>
                <a:gd name="T12" fmla="*/ 123 w 246"/>
                <a:gd name="T13" fmla="*/ 597 h 597"/>
                <a:gd name="T14" fmla="*/ 82 w 246"/>
                <a:gd name="T15" fmla="*/ 124 h 597"/>
                <a:gd name="T16" fmla="*/ 123 w 246"/>
                <a:gd name="T17" fmla="*/ 82 h 597"/>
                <a:gd name="T18" fmla="*/ 164 w 246"/>
                <a:gd name="T19" fmla="*/ 124 h 597"/>
                <a:gd name="T20" fmla="*/ 164 w 246"/>
                <a:gd name="T21" fmla="*/ 473 h 597"/>
                <a:gd name="T22" fmla="*/ 123 w 246"/>
                <a:gd name="T23" fmla="*/ 515 h 597"/>
                <a:gd name="T24" fmla="*/ 82 w 246"/>
                <a:gd name="T25" fmla="*/ 473 h 597"/>
                <a:gd name="T26" fmla="*/ 82 w 246"/>
                <a:gd name="T27" fmla="*/ 124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6" h="597">
                  <a:moveTo>
                    <a:pt x="123" y="597"/>
                  </a:moveTo>
                  <a:cubicBezTo>
                    <a:pt x="191" y="597"/>
                    <a:pt x="246" y="542"/>
                    <a:pt x="246" y="473"/>
                  </a:cubicBezTo>
                  <a:cubicBezTo>
                    <a:pt x="246" y="124"/>
                    <a:pt x="246" y="124"/>
                    <a:pt x="246" y="124"/>
                  </a:cubicBezTo>
                  <a:cubicBezTo>
                    <a:pt x="246" y="56"/>
                    <a:pt x="191" y="0"/>
                    <a:pt x="123" y="0"/>
                  </a:cubicBezTo>
                  <a:cubicBezTo>
                    <a:pt x="55" y="0"/>
                    <a:pt x="0" y="56"/>
                    <a:pt x="0" y="124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542"/>
                    <a:pt x="55" y="597"/>
                    <a:pt x="123" y="597"/>
                  </a:cubicBezTo>
                  <a:close/>
                  <a:moveTo>
                    <a:pt x="82" y="124"/>
                  </a:moveTo>
                  <a:cubicBezTo>
                    <a:pt x="82" y="101"/>
                    <a:pt x="100" y="82"/>
                    <a:pt x="123" y="82"/>
                  </a:cubicBezTo>
                  <a:cubicBezTo>
                    <a:pt x="146" y="82"/>
                    <a:pt x="164" y="101"/>
                    <a:pt x="164" y="124"/>
                  </a:cubicBezTo>
                  <a:cubicBezTo>
                    <a:pt x="164" y="473"/>
                    <a:pt x="164" y="473"/>
                    <a:pt x="164" y="473"/>
                  </a:cubicBezTo>
                  <a:cubicBezTo>
                    <a:pt x="164" y="496"/>
                    <a:pt x="146" y="515"/>
                    <a:pt x="123" y="515"/>
                  </a:cubicBezTo>
                  <a:cubicBezTo>
                    <a:pt x="100" y="515"/>
                    <a:pt x="82" y="496"/>
                    <a:pt x="82" y="473"/>
                  </a:cubicBezTo>
                  <a:lnTo>
                    <a:pt x="82" y="1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52">
              <a:extLst>
                <a:ext uri="{FF2B5EF4-FFF2-40B4-BE49-F238E27FC236}">
                  <a16:creationId xmlns:a16="http://schemas.microsoft.com/office/drawing/2014/main" id="{D92B2C6F-E9DB-47CF-A4F5-3B3C22028E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19663" y="1962150"/>
              <a:ext cx="2644774" cy="2339975"/>
            </a:xfrm>
            <a:custGeom>
              <a:avLst/>
              <a:gdLst>
                <a:gd name="T0" fmla="*/ 2028 w 2068"/>
                <a:gd name="T1" fmla="*/ 1505 h 1832"/>
                <a:gd name="T2" fmla="*/ 1223 w 2068"/>
                <a:gd name="T3" fmla="*/ 109 h 1832"/>
                <a:gd name="T4" fmla="*/ 1034 w 2068"/>
                <a:gd name="T5" fmla="*/ 0 h 1832"/>
                <a:gd name="T6" fmla="*/ 845 w 2068"/>
                <a:gd name="T7" fmla="*/ 109 h 1832"/>
                <a:gd name="T8" fmla="*/ 40 w 2068"/>
                <a:gd name="T9" fmla="*/ 1505 h 1832"/>
                <a:gd name="T10" fmla="*/ 40 w 2068"/>
                <a:gd name="T11" fmla="*/ 1723 h 1832"/>
                <a:gd name="T12" fmla="*/ 228 w 2068"/>
                <a:gd name="T13" fmla="*/ 1832 h 1832"/>
                <a:gd name="T14" fmla="*/ 1840 w 2068"/>
                <a:gd name="T15" fmla="*/ 1832 h 1832"/>
                <a:gd name="T16" fmla="*/ 2028 w 2068"/>
                <a:gd name="T17" fmla="*/ 1723 h 1832"/>
                <a:gd name="T18" fmla="*/ 2028 w 2068"/>
                <a:gd name="T19" fmla="*/ 1505 h 1832"/>
                <a:gd name="T20" fmla="*/ 1957 w 2068"/>
                <a:gd name="T21" fmla="*/ 1682 h 1832"/>
                <a:gd name="T22" fmla="*/ 1840 w 2068"/>
                <a:gd name="T23" fmla="*/ 1749 h 1832"/>
                <a:gd name="T24" fmla="*/ 228 w 2068"/>
                <a:gd name="T25" fmla="*/ 1749 h 1832"/>
                <a:gd name="T26" fmla="*/ 111 w 2068"/>
                <a:gd name="T27" fmla="*/ 1682 h 1832"/>
                <a:gd name="T28" fmla="*/ 111 w 2068"/>
                <a:gd name="T29" fmla="*/ 1546 h 1832"/>
                <a:gd name="T30" fmla="*/ 917 w 2068"/>
                <a:gd name="T31" fmla="*/ 150 h 1832"/>
                <a:gd name="T32" fmla="*/ 1034 w 2068"/>
                <a:gd name="T33" fmla="*/ 83 h 1832"/>
                <a:gd name="T34" fmla="*/ 1151 w 2068"/>
                <a:gd name="T35" fmla="*/ 150 h 1832"/>
                <a:gd name="T36" fmla="*/ 1957 w 2068"/>
                <a:gd name="T37" fmla="*/ 1546 h 1832"/>
                <a:gd name="T38" fmla="*/ 1957 w 2068"/>
                <a:gd name="T39" fmla="*/ 1682 h 1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68" h="1832">
                  <a:moveTo>
                    <a:pt x="2028" y="1505"/>
                  </a:moveTo>
                  <a:cubicBezTo>
                    <a:pt x="1223" y="109"/>
                    <a:pt x="1223" y="109"/>
                    <a:pt x="1223" y="109"/>
                  </a:cubicBezTo>
                  <a:cubicBezTo>
                    <a:pt x="1183" y="41"/>
                    <a:pt x="1113" y="0"/>
                    <a:pt x="1034" y="0"/>
                  </a:cubicBezTo>
                  <a:cubicBezTo>
                    <a:pt x="955" y="0"/>
                    <a:pt x="885" y="41"/>
                    <a:pt x="845" y="109"/>
                  </a:cubicBezTo>
                  <a:cubicBezTo>
                    <a:pt x="40" y="1505"/>
                    <a:pt x="40" y="1505"/>
                    <a:pt x="40" y="1505"/>
                  </a:cubicBezTo>
                  <a:cubicBezTo>
                    <a:pt x="0" y="1573"/>
                    <a:pt x="0" y="1655"/>
                    <a:pt x="40" y="1723"/>
                  </a:cubicBezTo>
                  <a:cubicBezTo>
                    <a:pt x="79" y="1791"/>
                    <a:pt x="149" y="1832"/>
                    <a:pt x="228" y="1832"/>
                  </a:cubicBezTo>
                  <a:cubicBezTo>
                    <a:pt x="1840" y="1832"/>
                    <a:pt x="1840" y="1832"/>
                    <a:pt x="1840" y="1832"/>
                  </a:cubicBezTo>
                  <a:cubicBezTo>
                    <a:pt x="1919" y="1832"/>
                    <a:pt x="1989" y="1791"/>
                    <a:pt x="2028" y="1723"/>
                  </a:cubicBezTo>
                  <a:cubicBezTo>
                    <a:pt x="2068" y="1655"/>
                    <a:pt x="2068" y="1573"/>
                    <a:pt x="2028" y="1505"/>
                  </a:cubicBezTo>
                  <a:close/>
                  <a:moveTo>
                    <a:pt x="1957" y="1682"/>
                  </a:moveTo>
                  <a:cubicBezTo>
                    <a:pt x="1933" y="1724"/>
                    <a:pt x="1889" y="1749"/>
                    <a:pt x="1840" y="1749"/>
                  </a:cubicBezTo>
                  <a:cubicBezTo>
                    <a:pt x="228" y="1749"/>
                    <a:pt x="228" y="1749"/>
                    <a:pt x="228" y="1749"/>
                  </a:cubicBezTo>
                  <a:cubicBezTo>
                    <a:pt x="179" y="1749"/>
                    <a:pt x="135" y="1724"/>
                    <a:pt x="111" y="1682"/>
                  </a:cubicBezTo>
                  <a:cubicBezTo>
                    <a:pt x="86" y="1639"/>
                    <a:pt x="86" y="1589"/>
                    <a:pt x="111" y="1546"/>
                  </a:cubicBezTo>
                  <a:cubicBezTo>
                    <a:pt x="917" y="150"/>
                    <a:pt x="917" y="150"/>
                    <a:pt x="917" y="150"/>
                  </a:cubicBezTo>
                  <a:cubicBezTo>
                    <a:pt x="941" y="108"/>
                    <a:pt x="985" y="83"/>
                    <a:pt x="1034" y="83"/>
                  </a:cubicBezTo>
                  <a:cubicBezTo>
                    <a:pt x="1083" y="83"/>
                    <a:pt x="1127" y="108"/>
                    <a:pt x="1151" y="150"/>
                  </a:cubicBezTo>
                  <a:cubicBezTo>
                    <a:pt x="1957" y="1546"/>
                    <a:pt x="1957" y="1546"/>
                    <a:pt x="1957" y="1546"/>
                  </a:cubicBezTo>
                  <a:cubicBezTo>
                    <a:pt x="1982" y="1589"/>
                    <a:pt x="1982" y="1639"/>
                    <a:pt x="1957" y="168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96" name="Freeform 10">
            <a:extLst>
              <a:ext uri="{FF2B5EF4-FFF2-40B4-BE49-F238E27FC236}">
                <a16:creationId xmlns:a16="http://schemas.microsoft.com/office/drawing/2014/main" id="{1AC8268E-76D0-4086-BF6E-05C08735C265}"/>
              </a:ext>
            </a:extLst>
          </p:cNvPr>
          <p:cNvSpPr>
            <a:spLocks/>
          </p:cNvSpPr>
          <p:nvPr/>
        </p:nvSpPr>
        <p:spPr bwMode="auto">
          <a:xfrm>
            <a:off x="2946400" y="674271"/>
            <a:ext cx="6299200" cy="697073"/>
          </a:xfrm>
          <a:custGeom>
            <a:avLst/>
            <a:gdLst>
              <a:gd name="T0" fmla="*/ 4805 w 4900"/>
              <a:gd name="T1" fmla="*/ 537 h 537"/>
              <a:gd name="T2" fmla="*/ 0 w 4900"/>
              <a:gd name="T3" fmla="*/ 537 h 537"/>
              <a:gd name="T4" fmla="*/ 389 w 4900"/>
              <a:gd name="T5" fmla="*/ 244 h 537"/>
              <a:gd name="T6" fmla="*/ 146 w 4900"/>
              <a:gd name="T7" fmla="*/ 0 h 537"/>
              <a:gd name="T8" fmla="*/ 4900 w 4900"/>
              <a:gd name="T9" fmla="*/ 0 h 537"/>
              <a:gd name="T10" fmla="*/ 4705 w 4900"/>
              <a:gd name="T11" fmla="*/ 256 h 537"/>
              <a:gd name="T12" fmla="*/ 4805 w 4900"/>
              <a:gd name="T13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00" h="537">
                <a:moveTo>
                  <a:pt x="4805" y="537"/>
                </a:moveTo>
                <a:lnTo>
                  <a:pt x="0" y="537"/>
                </a:lnTo>
                <a:lnTo>
                  <a:pt x="389" y="244"/>
                </a:lnTo>
                <a:lnTo>
                  <a:pt x="146" y="0"/>
                </a:lnTo>
                <a:lnTo>
                  <a:pt x="4900" y="0"/>
                </a:lnTo>
                <a:lnTo>
                  <a:pt x="4705" y="256"/>
                </a:lnTo>
                <a:lnTo>
                  <a:pt x="4805" y="53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出境游安全小贴士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404938" y="3510988"/>
            <a:ext cx="1714500" cy="1712913"/>
            <a:chOff x="885" y="1920"/>
            <a:chExt cx="1080" cy="1079"/>
          </a:xfrm>
          <a:solidFill>
            <a:schemeClr val="tx1"/>
          </a:solidFill>
        </p:grpSpPr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885" y="1920"/>
              <a:ext cx="1080" cy="1079"/>
            </a:xfrm>
            <a:custGeom>
              <a:avLst/>
              <a:gdLst>
                <a:gd name="T0" fmla="*/ 868 w 961"/>
                <a:gd name="T1" fmla="*/ 356 h 961"/>
                <a:gd name="T2" fmla="*/ 403 w 961"/>
                <a:gd name="T3" fmla="*/ 0 h 961"/>
                <a:gd name="T4" fmla="*/ 387 w 961"/>
                <a:gd name="T5" fmla="*/ 356 h 961"/>
                <a:gd name="T6" fmla="*/ 310 w 961"/>
                <a:gd name="T7" fmla="*/ 589 h 961"/>
                <a:gd name="T8" fmla="*/ 0 w 961"/>
                <a:gd name="T9" fmla="*/ 647 h 961"/>
                <a:gd name="T10" fmla="*/ 58 w 961"/>
                <a:gd name="T11" fmla="*/ 961 h 961"/>
                <a:gd name="T12" fmla="*/ 961 w 961"/>
                <a:gd name="T13" fmla="*/ 883 h 961"/>
                <a:gd name="T14" fmla="*/ 883 w 961"/>
                <a:gd name="T15" fmla="*/ 356 h 961"/>
                <a:gd name="T16" fmla="*/ 837 w 961"/>
                <a:gd name="T17" fmla="*/ 31 h 961"/>
                <a:gd name="T18" fmla="*/ 742 w 961"/>
                <a:gd name="T19" fmla="*/ 418 h 961"/>
                <a:gd name="T20" fmla="*/ 528 w 961"/>
                <a:gd name="T21" fmla="*/ 418 h 961"/>
                <a:gd name="T22" fmla="*/ 434 w 961"/>
                <a:gd name="T23" fmla="*/ 31 h 961"/>
                <a:gd name="T24" fmla="*/ 559 w 961"/>
                <a:gd name="T25" fmla="*/ 418 h 961"/>
                <a:gd name="T26" fmla="*/ 711 w 961"/>
                <a:gd name="T27" fmla="*/ 418 h 961"/>
                <a:gd name="T28" fmla="*/ 403 w 961"/>
                <a:gd name="T29" fmla="*/ 387 h 961"/>
                <a:gd name="T30" fmla="*/ 387 w 961"/>
                <a:gd name="T31" fmla="*/ 418 h 961"/>
                <a:gd name="T32" fmla="*/ 883 w 961"/>
                <a:gd name="T33" fmla="*/ 449 h 961"/>
                <a:gd name="T34" fmla="*/ 868 w 961"/>
                <a:gd name="T35" fmla="*/ 418 h 961"/>
                <a:gd name="T36" fmla="*/ 883 w 961"/>
                <a:gd name="T37" fmla="*/ 387 h 961"/>
                <a:gd name="T38" fmla="*/ 930 w 961"/>
                <a:gd name="T39" fmla="*/ 496 h 961"/>
                <a:gd name="T40" fmla="*/ 387 w 961"/>
                <a:gd name="T41" fmla="*/ 480 h 961"/>
                <a:gd name="T42" fmla="*/ 387 w 961"/>
                <a:gd name="T43" fmla="*/ 387 h 961"/>
                <a:gd name="T44" fmla="*/ 469 w 961"/>
                <a:gd name="T45" fmla="*/ 620 h 961"/>
                <a:gd name="T46" fmla="*/ 496 w 961"/>
                <a:gd name="T47" fmla="*/ 806 h 961"/>
                <a:gd name="T48" fmla="*/ 31 w 961"/>
                <a:gd name="T49" fmla="*/ 647 h 961"/>
                <a:gd name="T50" fmla="*/ 496 w 961"/>
                <a:gd name="T51" fmla="*/ 868 h 961"/>
                <a:gd name="T52" fmla="*/ 31 w 961"/>
                <a:gd name="T53" fmla="*/ 837 h 961"/>
                <a:gd name="T54" fmla="*/ 496 w 961"/>
                <a:gd name="T55" fmla="*/ 868 h 961"/>
                <a:gd name="T56" fmla="*/ 58 w 961"/>
                <a:gd name="T57" fmla="*/ 930 h 961"/>
                <a:gd name="T58" fmla="*/ 31 w 961"/>
                <a:gd name="T59" fmla="*/ 899 h 961"/>
                <a:gd name="T60" fmla="*/ 496 w 961"/>
                <a:gd name="T61" fmla="*/ 903 h 961"/>
                <a:gd name="T62" fmla="*/ 465 w 961"/>
                <a:gd name="T63" fmla="*/ 930 h 961"/>
                <a:gd name="T64" fmla="*/ 713 w 961"/>
                <a:gd name="T65" fmla="*/ 775 h 961"/>
                <a:gd name="T66" fmla="*/ 713 w 961"/>
                <a:gd name="T67" fmla="*/ 682 h 961"/>
                <a:gd name="T68" fmla="*/ 930 w 961"/>
                <a:gd name="T69" fmla="*/ 775 h 961"/>
                <a:gd name="T70" fmla="*/ 713 w 961"/>
                <a:gd name="T71" fmla="*/ 651 h 961"/>
                <a:gd name="T72" fmla="*/ 713 w 961"/>
                <a:gd name="T73" fmla="*/ 806 h 961"/>
                <a:gd name="T74" fmla="*/ 930 w 961"/>
                <a:gd name="T75" fmla="*/ 883 h 961"/>
                <a:gd name="T76" fmla="*/ 520 w 961"/>
                <a:gd name="T77" fmla="*/ 930 h 961"/>
                <a:gd name="T78" fmla="*/ 527 w 961"/>
                <a:gd name="T79" fmla="*/ 647 h 961"/>
                <a:gd name="T80" fmla="*/ 341 w 961"/>
                <a:gd name="T81" fmla="*/ 589 h 961"/>
                <a:gd name="T82" fmla="*/ 387 w 961"/>
                <a:gd name="T83" fmla="*/ 511 h 961"/>
                <a:gd name="T84" fmla="*/ 930 w 961"/>
                <a:gd name="T85" fmla="*/ 558 h 961"/>
                <a:gd name="T86" fmla="*/ 930 w 961"/>
                <a:gd name="T87" fmla="*/ 651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61" h="961">
                  <a:moveTo>
                    <a:pt x="883" y="356"/>
                  </a:moveTo>
                  <a:cubicBezTo>
                    <a:pt x="868" y="356"/>
                    <a:pt x="868" y="356"/>
                    <a:pt x="868" y="356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403" y="0"/>
                    <a:pt x="403" y="0"/>
                    <a:pt x="403" y="0"/>
                  </a:cubicBezTo>
                  <a:cubicBezTo>
                    <a:pt x="403" y="356"/>
                    <a:pt x="403" y="356"/>
                    <a:pt x="403" y="356"/>
                  </a:cubicBezTo>
                  <a:cubicBezTo>
                    <a:pt x="387" y="356"/>
                    <a:pt x="387" y="356"/>
                    <a:pt x="387" y="356"/>
                  </a:cubicBezTo>
                  <a:cubicBezTo>
                    <a:pt x="345" y="356"/>
                    <a:pt x="310" y="391"/>
                    <a:pt x="310" y="434"/>
                  </a:cubicBezTo>
                  <a:cubicBezTo>
                    <a:pt x="310" y="589"/>
                    <a:pt x="310" y="589"/>
                    <a:pt x="310" y="589"/>
                  </a:cubicBezTo>
                  <a:cubicBezTo>
                    <a:pt x="58" y="589"/>
                    <a:pt x="58" y="589"/>
                    <a:pt x="58" y="589"/>
                  </a:cubicBezTo>
                  <a:cubicBezTo>
                    <a:pt x="26" y="589"/>
                    <a:pt x="0" y="615"/>
                    <a:pt x="0" y="647"/>
                  </a:cubicBezTo>
                  <a:cubicBezTo>
                    <a:pt x="0" y="903"/>
                    <a:pt x="0" y="903"/>
                    <a:pt x="0" y="903"/>
                  </a:cubicBezTo>
                  <a:cubicBezTo>
                    <a:pt x="0" y="935"/>
                    <a:pt x="26" y="961"/>
                    <a:pt x="58" y="961"/>
                  </a:cubicBezTo>
                  <a:cubicBezTo>
                    <a:pt x="883" y="961"/>
                    <a:pt x="883" y="961"/>
                    <a:pt x="883" y="961"/>
                  </a:cubicBezTo>
                  <a:cubicBezTo>
                    <a:pt x="926" y="961"/>
                    <a:pt x="961" y="926"/>
                    <a:pt x="961" y="883"/>
                  </a:cubicBezTo>
                  <a:cubicBezTo>
                    <a:pt x="961" y="434"/>
                    <a:pt x="961" y="434"/>
                    <a:pt x="961" y="434"/>
                  </a:cubicBezTo>
                  <a:cubicBezTo>
                    <a:pt x="961" y="391"/>
                    <a:pt x="926" y="356"/>
                    <a:pt x="883" y="356"/>
                  </a:cubicBezTo>
                  <a:close/>
                  <a:moveTo>
                    <a:pt x="434" y="31"/>
                  </a:moveTo>
                  <a:cubicBezTo>
                    <a:pt x="837" y="31"/>
                    <a:pt x="837" y="31"/>
                    <a:pt x="837" y="31"/>
                  </a:cubicBezTo>
                  <a:cubicBezTo>
                    <a:pt x="837" y="418"/>
                    <a:pt x="837" y="418"/>
                    <a:pt x="837" y="418"/>
                  </a:cubicBezTo>
                  <a:cubicBezTo>
                    <a:pt x="742" y="418"/>
                    <a:pt x="742" y="418"/>
                    <a:pt x="742" y="418"/>
                  </a:cubicBezTo>
                  <a:cubicBezTo>
                    <a:pt x="735" y="366"/>
                    <a:pt x="690" y="325"/>
                    <a:pt x="635" y="325"/>
                  </a:cubicBezTo>
                  <a:cubicBezTo>
                    <a:pt x="581" y="325"/>
                    <a:pt x="536" y="366"/>
                    <a:pt x="528" y="418"/>
                  </a:cubicBezTo>
                  <a:cubicBezTo>
                    <a:pt x="434" y="418"/>
                    <a:pt x="434" y="418"/>
                    <a:pt x="434" y="418"/>
                  </a:cubicBezTo>
                  <a:lnTo>
                    <a:pt x="434" y="31"/>
                  </a:lnTo>
                  <a:close/>
                  <a:moveTo>
                    <a:pt x="711" y="418"/>
                  </a:moveTo>
                  <a:cubicBezTo>
                    <a:pt x="559" y="418"/>
                    <a:pt x="559" y="418"/>
                    <a:pt x="559" y="418"/>
                  </a:cubicBezTo>
                  <a:cubicBezTo>
                    <a:pt x="566" y="383"/>
                    <a:pt x="598" y="356"/>
                    <a:pt x="635" y="356"/>
                  </a:cubicBezTo>
                  <a:cubicBezTo>
                    <a:pt x="673" y="356"/>
                    <a:pt x="704" y="383"/>
                    <a:pt x="711" y="418"/>
                  </a:cubicBezTo>
                  <a:close/>
                  <a:moveTo>
                    <a:pt x="387" y="387"/>
                  </a:moveTo>
                  <a:cubicBezTo>
                    <a:pt x="403" y="387"/>
                    <a:pt x="403" y="387"/>
                    <a:pt x="403" y="387"/>
                  </a:cubicBezTo>
                  <a:cubicBezTo>
                    <a:pt x="403" y="418"/>
                    <a:pt x="403" y="418"/>
                    <a:pt x="403" y="418"/>
                  </a:cubicBezTo>
                  <a:cubicBezTo>
                    <a:pt x="387" y="418"/>
                    <a:pt x="387" y="418"/>
                    <a:pt x="387" y="418"/>
                  </a:cubicBezTo>
                  <a:cubicBezTo>
                    <a:pt x="387" y="449"/>
                    <a:pt x="387" y="449"/>
                    <a:pt x="387" y="449"/>
                  </a:cubicBezTo>
                  <a:cubicBezTo>
                    <a:pt x="883" y="449"/>
                    <a:pt x="883" y="449"/>
                    <a:pt x="883" y="449"/>
                  </a:cubicBezTo>
                  <a:cubicBezTo>
                    <a:pt x="883" y="418"/>
                    <a:pt x="883" y="418"/>
                    <a:pt x="883" y="418"/>
                  </a:cubicBezTo>
                  <a:cubicBezTo>
                    <a:pt x="868" y="418"/>
                    <a:pt x="868" y="418"/>
                    <a:pt x="868" y="418"/>
                  </a:cubicBezTo>
                  <a:cubicBezTo>
                    <a:pt x="868" y="387"/>
                    <a:pt x="868" y="387"/>
                    <a:pt x="868" y="387"/>
                  </a:cubicBezTo>
                  <a:cubicBezTo>
                    <a:pt x="883" y="387"/>
                    <a:pt x="883" y="387"/>
                    <a:pt x="883" y="387"/>
                  </a:cubicBezTo>
                  <a:cubicBezTo>
                    <a:pt x="909" y="387"/>
                    <a:pt x="930" y="408"/>
                    <a:pt x="930" y="434"/>
                  </a:cubicBezTo>
                  <a:cubicBezTo>
                    <a:pt x="930" y="496"/>
                    <a:pt x="930" y="496"/>
                    <a:pt x="930" y="496"/>
                  </a:cubicBezTo>
                  <a:cubicBezTo>
                    <a:pt x="917" y="486"/>
                    <a:pt x="901" y="480"/>
                    <a:pt x="883" y="480"/>
                  </a:cubicBezTo>
                  <a:cubicBezTo>
                    <a:pt x="387" y="480"/>
                    <a:pt x="387" y="480"/>
                    <a:pt x="387" y="480"/>
                  </a:cubicBezTo>
                  <a:cubicBezTo>
                    <a:pt x="362" y="480"/>
                    <a:pt x="341" y="459"/>
                    <a:pt x="341" y="434"/>
                  </a:cubicBezTo>
                  <a:cubicBezTo>
                    <a:pt x="341" y="408"/>
                    <a:pt x="362" y="387"/>
                    <a:pt x="387" y="387"/>
                  </a:cubicBezTo>
                  <a:close/>
                  <a:moveTo>
                    <a:pt x="58" y="620"/>
                  </a:moveTo>
                  <a:cubicBezTo>
                    <a:pt x="469" y="620"/>
                    <a:pt x="469" y="620"/>
                    <a:pt x="469" y="620"/>
                  </a:cubicBezTo>
                  <a:cubicBezTo>
                    <a:pt x="484" y="620"/>
                    <a:pt x="496" y="632"/>
                    <a:pt x="496" y="647"/>
                  </a:cubicBezTo>
                  <a:cubicBezTo>
                    <a:pt x="496" y="806"/>
                    <a:pt x="496" y="806"/>
                    <a:pt x="496" y="806"/>
                  </a:cubicBezTo>
                  <a:cubicBezTo>
                    <a:pt x="31" y="806"/>
                    <a:pt x="31" y="806"/>
                    <a:pt x="31" y="806"/>
                  </a:cubicBezTo>
                  <a:cubicBezTo>
                    <a:pt x="31" y="647"/>
                    <a:pt x="31" y="647"/>
                    <a:pt x="31" y="647"/>
                  </a:cubicBezTo>
                  <a:cubicBezTo>
                    <a:pt x="31" y="632"/>
                    <a:pt x="43" y="620"/>
                    <a:pt x="58" y="620"/>
                  </a:cubicBezTo>
                  <a:close/>
                  <a:moveTo>
                    <a:pt x="496" y="868"/>
                  </a:moveTo>
                  <a:cubicBezTo>
                    <a:pt x="31" y="868"/>
                    <a:pt x="31" y="868"/>
                    <a:pt x="31" y="868"/>
                  </a:cubicBezTo>
                  <a:cubicBezTo>
                    <a:pt x="31" y="837"/>
                    <a:pt x="31" y="837"/>
                    <a:pt x="31" y="837"/>
                  </a:cubicBezTo>
                  <a:cubicBezTo>
                    <a:pt x="496" y="837"/>
                    <a:pt x="496" y="837"/>
                    <a:pt x="496" y="837"/>
                  </a:cubicBezTo>
                  <a:lnTo>
                    <a:pt x="496" y="868"/>
                  </a:lnTo>
                  <a:close/>
                  <a:moveTo>
                    <a:pt x="465" y="930"/>
                  </a:moveTo>
                  <a:cubicBezTo>
                    <a:pt x="58" y="930"/>
                    <a:pt x="58" y="930"/>
                    <a:pt x="58" y="930"/>
                  </a:cubicBezTo>
                  <a:cubicBezTo>
                    <a:pt x="43" y="930"/>
                    <a:pt x="31" y="917"/>
                    <a:pt x="31" y="903"/>
                  </a:cubicBezTo>
                  <a:cubicBezTo>
                    <a:pt x="31" y="899"/>
                    <a:pt x="31" y="899"/>
                    <a:pt x="31" y="899"/>
                  </a:cubicBezTo>
                  <a:cubicBezTo>
                    <a:pt x="496" y="899"/>
                    <a:pt x="496" y="899"/>
                    <a:pt x="496" y="899"/>
                  </a:cubicBezTo>
                  <a:cubicBezTo>
                    <a:pt x="496" y="903"/>
                    <a:pt x="496" y="903"/>
                    <a:pt x="496" y="903"/>
                  </a:cubicBezTo>
                  <a:cubicBezTo>
                    <a:pt x="496" y="917"/>
                    <a:pt x="484" y="930"/>
                    <a:pt x="469" y="930"/>
                  </a:cubicBezTo>
                  <a:lnTo>
                    <a:pt x="465" y="930"/>
                  </a:lnTo>
                  <a:close/>
                  <a:moveTo>
                    <a:pt x="930" y="775"/>
                  </a:moveTo>
                  <a:cubicBezTo>
                    <a:pt x="713" y="775"/>
                    <a:pt x="713" y="775"/>
                    <a:pt x="713" y="775"/>
                  </a:cubicBezTo>
                  <a:cubicBezTo>
                    <a:pt x="687" y="775"/>
                    <a:pt x="666" y="754"/>
                    <a:pt x="666" y="728"/>
                  </a:cubicBezTo>
                  <a:cubicBezTo>
                    <a:pt x="666" y="702"/>
                    <a:pt x="687" y="682"/>
                    <a:pt x="713" y="682"/>
                  </a:cubicBezTo>
                  <a:cubicBezTo>
                    <a:pt x="930" y="682"/>
                    <a:pt x="930" y="682"/>
                    <a:pt x="930" y="682"/>
                  </a:cubicBezTo>
                  <a:lnTo>
                    <a:pt x="930" y="775"/>
                  </a:lnTo>
                  <a:close/>
                  <a:moveTo>
                    <a:pt x="930" y="651"/>
                  </a:moveTo>
                  <a:cubicBezTo>
                    <a:pt x="713" y="651"/>
                    <a:pt x="713" y="651"/>
                    <a:pt x="713" y="651"/>
                  </a:cubicBezTo>
                  <a:cubicBezTo>
                    <a:pt x="670" y="651"/>
                    <a:pt x="635" y="685"/>
                    <a:pt x="635" y="728"/>
                  </a:cubicBezTo>
                  <a:cubicBezTo>
                    <a:pt x="635" y="771"/>
                    <a:pt x="670" y="806"/>
                    <a:pt x="713" y="806"/>
                  </a:cubicBezTo>
                  <a:cubicBezTo>
                    <a:pt x="930" y="806"/>
                    <a:pt x="930" y="806"/>
                    <a:pt x="930" y="806"/>
                  </a:cubicBezTo>
                  <a:cubicBezTo>
                    <a:pt x="930" y="883"/>
                    <a:pt x="930" y="883"/>
                    <a:pt x="930" y="883"/>
                  </a:cubicBezTo>
                  <a:cubicBezTo>
                    <a:pt x="930" y="909"/>
                    <a:pt x="909" y="930"/>
                    <a:pt x="883" y="930"/>
                  </a:cubicBezTo>
                  <a:cubicBezTo>
                    <a:pt x="520" y="930"/>
                    <a:pt x="520" y="930"/>
                    <a:pt x="520" y="930"/>
                  </a:cubicBezTo>
                  <a:cubicBezTo>
                    <a:pt x="524" y="921"/>
                    <a:pt x="527" y="912"/>
                    <a:pt x="527" y="903"/>
                  </a:cubicBezTo>
                  <a:cubicBezTo>
                    <a:pt x="527" y="647"/>
                    <a:pt x="527" y="647"/>
                    <a:pt x="527" y="647"/>
                  </a:cubicBezTo>
                  <a:cubicBezTo>
                    <a:pt x="527" y="615"/>
                    <a:pt x="501" y="589"/>
                    <a:pt x="469" y="589"/>
                  </a:cubicBezTo>
                  <a:cubicBezTo>
                    <a:pt x="341" y="589"/>
                    <a:pt x="341" y="589"/>
                    <a:pt x="341" y="589"/>
                  </a:cubicBezTo>
                  <a:cubicBezTo>
                    <a:pt x="341" y="495"/>
                    <a:pt x="341" y="495"/>
                    <a:pt x="341" y="495"/>
                  </a:cubicBezTo>
                  <a:cubicBezTo>
                    <a:pt x="354" y="505"/>
                    <a:pt x="370" y="511"/>
                    <a:pt x="387" y="511"/>
                  </a:cubicBezTo>
                  <a:cubicBezTo>
                    <a:pt x="883" y="511"/>
                    <a:pt x="883" y="511"/>
                    <a:pt x="883" y="511"/>
                  </a:cubicBezTo>
                  <a:cubicBezTo>
                    <a:pt x="909" y="511"/>
                    <a:pt x="930" y="532"/>
                    <a:pt x="930" y="558"/>
                  </a:cubicBezTo>
                  <a:lnTo>
                    <a:pt x="930" y="651"/>
                  </a:lnTo>
                  <a:close/>
                  <a:moveTo>
                    <a:pt x="930" y="651"/>
                  </a:moveTo>
                  <a:cubicBezTo>
                    <a:pt x="930" y="651"/>
                    <a:pt x="930" y="651"/>
                    <a:pt x="930" y="65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>
              <a:off x="1668" y="2721"/>
              <a:ext cx="35" cy="35"/>
            </a:xfrm>
            <a:custGeom>
              <a:avLst/>
              <a:gdLst>
                <a:gd name="T0" fmla="*/ 31 w 31"/>
                <a:gd name="T1" fmla="*/ 15 h 31"/>
                <a:gd name="T2" fmla="*/ 16 w 31"/>
                <a:gd name="T3" fmla="*/ 31 h 31"/>
                <a:gd name="T4" fmla="*/ 0 w 31"/>
                <a:gd name="T5" fmla="*/ 15 h 31"/>
                <a:gd name="T6" fmla="*/ 16 w 31"/>
                <a:gd name="T7" fmla="*/ 0 h 31"/>
                <a:gd name="T8" fmla="*/ 31 w 31"/>
                <a:gd name="T9" fmla="*/ 15 h 31"/>
                <a:gd name="T10" fmla="*/ 31 w 31"/>
                <a:gd name="T11" fmla="*/ 15 h 31"/>
                <a:gd name="T12" fmla="*/ 31 w 31"/>
                <a:gd name="T13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1">
                  <a:moveTo>
                    <a:pt x="31" y="15"/>
                  </a:moveTo>
                  <a:cubicBezTo>
                    <a:pt x="31" y="24"/>
                    <a:pt x="24" y="31"/>
                    <a:pt x="16" y="31"/>
                  </a:cubicBezTo>
                  <a:cubicBezTo>
                    <a:pt x="7" y="31"/>
                    <a:pt x="0" y="24"/>
                    <a:pt x="0" y="15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4" y="0"/>
                    <a:pt x="31" y="7"/>
                    <a:pt x="31" y="15"/>
                  </a:cubicBezTo>
                  <a:close/>
                  <a:moveTo>
                    <a:pt x="31" y="15"/>
                  </a:moveTo>
                  <a:cubicBezTo>
                    <a:pt x="31" y="15"/>
                    <a:pt x="31" y="15"/>
                    <a:pt x="31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955" y="2651"/>
              <a:ext cx="121" cy="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990" y="2721"/>
              <a:ext cx="86" cy="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10"/>
            <p:cNvSpPr>
              <a:spLocks noEditPoints="1"/>
            </p:cNvSpPr>
            <p:nvPr/>
          </p:nvSpPr>
          <p:spPr bwMode="auto">
            <a:xfrm>
              <a:off x="972" y="2007"/>
              <a:ext cx="139" cy="208"/>
            </a:xfrm>
            <a:custGeom>
              <a:avLst/>
              <a:gdLst>
                <a:gd name="T0" fmla="*/ 78 w 124"/>
                <a:gd name="T1" fmla="*/ 140 h 186"/>
                <a:gd name="T2" fmla="*/ 47 w 124"/>
                <a:gd name="T3" fmla="*/ 140 h 186"/>
                <a:gd name="T4" fmla="*/ 31 w 124"/>
                <a:gd name="T5" fmla="*/ 124 h 186"/>
                <a:gd name="T6" fmla="*/ 0 w 124"/>
                <a:gd name="T7" fmla="*/ 124 h 186"/>
                <a:gd name="T8" fmla="*/ 47 w 124"/>
                <a:gd name="T9" fmla="*/ 171 h 186"/>
                <a:gd name="T10" fmla="*/ 47 w 124"/>
                <a:gd name="T11" fmla="*/ 186 h 186"/>
                <a:gd name="T12" fmla="*/ 78 w 124"/>
                <a:gd name="T13" fmla="*/ 186 h 186"/>
                <a:gd name="T14" fmla="*/ 78 w 124"/>
                <a:gd name="T15" fmla="*/ 171 h 186"/>
                <a:gd name="T16" fmla="*/ 124 w 124"/>
                <a:gd name="T17" fmla="*/ 124 h 186"/>
                <a:gd name="T18" fmla="*/ 78 w 124"/>
                <a:gd name="T19" fmla="*/ 78 h 186"/>
                <a:gd name="T20" fmla="*/ 47 w 124"/>
                <a:gd name="T21" fmla="*/ 78 h 186"/>
                <a:gd name="T22" fmla="*/ 31 w 124"/>
                <a:gd name="T23" fmla="*/ 62 h 186"/>
                <a:gd name="T24" fmla="*/ 47 w 124"/>
                <a:gd name="T25" fmla="*/ 47 h 186"/>
                <a:gd name="T26" fmla="*/ 78 w 124"/>
                <a:gd name="T27" fmla="*/ 47 h 186"/>
                <a:gd name="T28" fmla="*/ 93 w 124"/>
                <a:gd name="T29" fmla="*/ 62 h 186"/>
                <a:gd name="T30" fmla="*/ 124 w 124"/>
                <a:gd name="T31" fmla="*/ 62 h 186"/>
                <a:gd name="T32" fmla="*/ 78 w 124"/>
                <a:gd name="T33" fmla="*/ 16 h 186"/>
                <a:gd name="T34" fmla="*/ 78 w 124"/>
                <a:gd name="T35" fmla="*/ 0 h 186"/>
                <a:gd name="T36" fmla="*/ 47 w 124"/>
                <a:gd name="T37" fmla="*/ 0 h 186"/>
                <a:gd name="T38" fmla="*/ 47 w 124"/>
                <a:gd name="T39" fmla="*/ 16 h 186"/>
                <a:gd name="T40" fmla="*/ 0 w 124"/>
                <a:gd name="T41" fmla="*/ 62 h 186"/>
                <a:gd name="T42" fmla="*/ 47 w 124"/>
                <a:gd name="T43" fmla="*/ 109 h 186"/>
                <a:gd name="T44" fmla="*/ 78 w 124"/>
                <a:gd name="T45" fmla="*/ 109 h 186"/>
                <a:gd name="T46" fmla="*/ 93 w 124"/>
                <a:gd name="T47" fmla="*/ 124 h 186"/>
                <a:gd name="T48" fmla="*/ 78 w 124"/>
                <a:gd name="T49" fmla="*/ 140 h 186"/>
                <a:gd name="T50" fmla="*/ 78 w 124"/>
                <a:gd name="T51" fmla="*/ 140 h 186"/>
                <a:gd name="T52" fmla="*/ 78 w 124"/>
                <a:gd name="T53" fmla="*/ 14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4" h="186">
                  <a:moveTo>
                    <a:pt x="78" y="140"/>
                  </a:moveTo>
                  <a:cubicBezTo>
                    <a:pt x="47" y="140"/>
                    <a:pt x="47" y="140"/>
                    <a:pt x="47" y="140"/>
                  </a:cubicBezTo>
                  <a:cubicBezTo>
                    <a:pt x="38" y="140"/>
                    <a:pt x="31" y="133"/>
                    <a:pt x="31" y="124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50"/>
                    <a:pt x="21" y="171"/>
                    <a:pt x="47" y="171"/>
                  </a:cubicBezTo>
                  <a:cubicBezTo>
                    <a:pt x="47" y="186"/>
                    <a:pt x="47" y="186"/>
                    <a:pt x="47" y="186"/>
                  </a:cubicBezTo>
                  <a:cubicBezTo>
                    <a:pt x="78" y="186"/>
                    <a:pt x="78" y="186"/>
                    <a:pt x="78" y="186"/>
                  </a:cubicBezTo>
                  <a:cubicBezTo>
                    <a:pt x="78" y="171"/>
                    <a:pt x="78" y="171"/>
                    <a:pt x="78" y="171"/>
                  </a:cubicBezTo>
                  <a:cubicBezTo>
                    <a:pt x="104" y="171"/>
                    <a:pt x="124" y="150"/>
                    <a:pt x="124" y="124"/>
                  </a:cubicBezTo>
                  <a:cubicBezTo>
                    <a:pt x="124" y="99"/>
                    <a:pt x="104" y="78"/>
                    <a:pt x="78" y="78"/>
                  </a:cubicBezTo>
                  <a:cubicBezTo>
                    <a:pt x="47" y="78"/>
                    <a:pt x="47" y="78"/>
                    <a:pt x="47" y="78"/>
                  </a:cubicBezTo>
                  <a:cubicBezTo>
                    <a:pt x="38" y="78"/>
                    <a:pt x="31" y="71"/>
                    <a:pt x="31" y="62"/>
                  </a:cubicBezTo>
                  <a:cubicBezTo>
                    <a:pt x="31" y="54"/>
                    <a:pt x="38" y="47"/>
                    <a:pt x="47" y="47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86" y="47"/>
                    <a:pt x="93" y="54"/>
                    <a:pt x="93" y="62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124" y="37"/>
                    <a:pt x="104" y="16"/>
                    <a:pt x="78" y="1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21" y="16"/>
                    <a:pt x="0" y="37"/>
                    <a:pt x="0" y="62"/>
                  </a:cubicBezTo>
                  <a:cubicBezTo>
                    <a:pt x="0" y="88"/>
                    <a:pt x="21" y="109"/>
                    <a:pt x="47" y="109"/>
                  </a:cubicBezTo>
                  <a:cubicBezTo>
                    <a:pt x="78" y="109"/>
                    <a:pt x="78" y="109"/>
                    <a:pt x="78" y="109"/>
                  </a:cubicBezTo>
                  <a:cubicBezTo>
                    <a:pt x="86" y="109"/>
                    <a:pt x="93" y="116"/>
                    <a:pt x="93" y="124"/>
                  </a:cubicBezTo>
                  <a:cubicBezTo>
                    <a:pt x="93" y="133"/>
                    <a:pt x="86" y="140"/>
                    <a:pt x="78" y="140"/>
                  </a:cubicBezTo>
                  <a:close/>
                  <a:moveTo>
                    <a:pt x="78" y="140"/>
                  </a:moveTo>
                  <a:cubicBezTo>
                    <a:pt x="78" y="140"/>
                    <a:pt x="78" y="140"/>
                    <a:pt x="78" y="14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11"/>
            <p:cNvSpPr>
              <a:spLocks noEditPoints="1"/>
            </p:cNvSpPr>
            <p:nvPr/>
          </p:nvSpPr>
          <p:spPr bwMode="auto">
            <a:xfrm>
              <a:off x="885" y="1955"/>
              <a:ext cx="314" cy="592"/>
            </a:xfrm>
            <a:custGeom>
              <a:avLst/>
              <a:gdLst>
                <a:gd name="T0" fmla="*/ 264 w 279"/>
                <a:gd name="T1" fmla="*/ 202 h 527"/>
                <a:gd name="T2" fmla="*/ 279 w 279"/>
                <a:gd name="T3" fmla="*/ 139 h 527"/>
                <a:gd name="T4" fmla="*/ 139 w 279"/>
                <a:gd name="T5" fmla="*/ 0 h 527"/>
                <a:gd name="T6" fmla="*/ 0 w 279"/>
                <a:gd name="T7" fmla="*/ 139 h 527"/>
                <a:gd name="T8" fmla="*/ 15 w 279"/>
                <a:gd name="T9" fmla="*/ 202 h 527"/>
                <a:gd name="T10" fmla="*/ 0 w 279"/>
                <a:gd name="T11" fmla="*/ 263 h 527"/>
                <a:gd name="T12" fmla="*/ 15 w 279"/>
                <a:gd name="T13" fmla="*/ 326 h 527"/>
                <a:gd name="T14" fmla="*/ 0 w 279"/>
                <a:gd name="T15" fmla="*/ 387 h 527"/>
                <a:gd name="T16" fmla="*/ 139 w 279"/>
                <a:gd name="T17" fmla="*/ 527 h 527"/>
                <a:gd name="T18" fmla="*/ 279 w 279"/>
                <a:gd name="T19" fmla="*/ 387 h 527"/>
                <a:gd name="T20" fmla="*/ 264 w 279"/>
                <a:gd name="T21" fmla="*/ 326 h 527"/>
                <a:gd name="T22" fmla="*/ 279 w 279"/>
                <a:gd name="T23" fmla="*/ 263 h 527"/>
                <a:gd name="T24" fmla="*/ 264 w 279"/>
                <a:gd name="T25" fmla="*/ 202 h 527"/>
                <a:gd name="T26" fmla="*/ 139 w 279"/>
                <a:gd name="T27" fmla="*/ 31 h 527"/>
                <a:gd name="T28" fmla="*/ 248 w 279"/>
                <a:gd name="T29" fmla="*/ 139 h 527"/>
                <a:gd name="T30" fmla="*/ 139 w 279"/>
                <a:gd name="T31" fmla="*/ 248 h 527"/>
                <a:gd name="T32" fmla="*/ 31 w 279"/>
                <a:gd name="T33" fmla="*/ 139 h 527"/>
                <a:gd name="T34" fmla="*/ 139 w 279"/>
                <a:gd name="T35" fmla="*/ 31 h 527"/>
                <a:gd name="T36" fmla="*/ 139 w 279"/>
                <a:gd name="T37" fmla="*/ 279 h 527"/>
                <a:gd name="T38" fmla="*/ 155 w 279"/>
                <a:gd name="T39" fmla="*/ 279 h 527"/>
                <a:gd name="T40" fmla="*/ 170 w 279"/>
                <a:gd name="T41" fmla="*/ 294 h 527"/>
                <a:gd name="T42" fmla="*/ 155 w 279"/>
                <a:gd name="T43" fmla="*/ 310 h 527"/>
                <a:gd name="T44" fmla="*/ 124 w 279"/>
                <a:gd name="T45" fmla="*/ 310 h 527"/>
                <a:gd name="T46" fmla="*/ 108 w 279"/>
                <a:gd name="T47" fmla="*/ 294 h 527"/>
                <a:gd name="T48" fmla="*/ 77 w 279"/>
                <a:gd name="T49" fmla="*/ 294 h 527"/>
                <a:gd name="T50" fmla="*/ 124 w 279"/>
                <a:gd name="T51" fmla="*/ 341 h 527"/>
                <a:gd name="T52" fmla="*/ 124 w 279"/>
                <a:gd name="T53" fmla="*/ 356 h 527"/>
                <a:gd name="T54" fmla="*/ 155 w 279"/>
                <a:gd name="T55" fmla="*/ 356 h 527"/>
                <a:gd name="T56" fmla="*/ 155 w 279"/>
                <a:gd name="T57" fmla="*/ 341 h 527"/>
                <a:gd name="T58" fmla="*/ 201 w 279"/>
                <a:gd name="T59" fmla="*/ 294 h 527"/>
                <a:gd name="T60" fmla="*/ 193 w 279"/>
                <a:gd name="T61" fmla="*/ 268 h 527"/>
                <a:gd name="T62" fmla="*/ 243 w 279"/>
                <a:gd name="T63" fmla="*/ 232 h 527"/>
                <a:gd name="T64" fmla="*/ 248 w 279"/>
                <a:gd name="T65" fmla="*/ 263 h 527"/>
                <a:gd name="T66" fmla="*/ 139 w 279"/>
                <a:gd name="T67" fmla="*/ 372 h 527"/>
                <a:gd name="T68" fmla="*/ 31 w 279"/>
                <a:gd name="T69" fmla="*/ 263 h 527"/>
                <a:gd name="T70" fmla="*/ 36 w 279"/>
                <a:gd name="T71" fmla="*/ 232 h 527"/>
                <a:gd name="T72" fmla="*/ 139 w 279"/>
                <a:gd name="T73" fmla="*/ 279 h 527"/>
                <a:gd name="T74" fmla="*/ 248 w 279"/>
                <a:gd name="T75" fmla="*/ 387 h 527"/>
                <a:gd name="T76" fmla="*/ 139 w 279"/>
                <a:gd name="T77" fmla="*/ 496 h 527"/>
                <a:gd name="T78" fmla="*/ 31 w 279"/>
                <a:gd name="T79" fmla="*/ 387 h 527"/>
                <a:gd name="T80" fmla="*/ 36 w 279"/>
                <a:gd name="T81" fmla="*/ 356 h 527"/>
                <a:gd name="T82" fmla="*/ 139 w 279"/>
                <a:gd name="T83" fmla="*/ 403 h 527"/>
                <a:gd name="T84" fmla="*/ 155 w 279"/>
                <a:gd name="T85" fmla="*/ 403 h 527"/>
                <a:gd name="T86" fmla="*/ 170 w 279"/>
                <a:gd name="T87" fmla="*/ 418 h 527"/>
                <a:gd name="T88" fmla="*/ 155 w 279"/>
                <a:gd name="T89" fmla="*/ 434 h 527"/>
                <a:gd name="T90" fmla="*/ 124 w 279"/>
                <a:gd name="T91" fmla="*/ 434 h 527"/>
                <a:gd name="T92" fmla="*/ 108 w 279"/>
                <a:gd name="T93" fmla="*/ 418 h 527"/>
                <a:gd name="T94" fmla="*/ 77 w 279"/>
                <a:gd name="T95" fmla="*/ 418 h 527"/>
                <a:gd name="T96" fmla="*/ 124 w 279"/>
                <a:gd name="T97" fmla="*/ 465 h 527"/>
                <a:gd name="T98" fmla="*/ 124 w 279"/>
                <a:gd name="T99" fmla="*/ 480 h 527"/>
                <a:gd name="T100" fmla="*/ 155 w 279"/>
                <a:gd name="T101" fmla="*/ 480 h 527"/>
                <a:gd name="T102" fmla="*/ 155 w 279"/>
                <a:gd name="T103" fmla="*/ 465 h 527"/>
                <a:gd name="T104" fmla="*/ 201 w 279"/>
                <a:gd name="T105" fmla="*/ 418 h 527"/>
                <a:gd name="T106" fmla="*/ 193 w 279"/>
                <a:gd name="T107" fmla="*/ 392 h 527"/>
                <a:gd name="T108" fmla="*/ 243 w 279"/>
                <a:gd name="T109" fmla="*/ 356 h 527"/>
                <a:gd name="T110" fmla="*/ 248 w 279"/>
                <a:gd name="T111" fmla="*/ 387 h 527"/>
                <a:gd name="T112" fmla="*/ 248 w 279"/>
                <a:gd name="T113" fmla="*/ 387 h 527"/>
                <a:gd name="T114" fmla="*/ 248 w 279"/>
                <a:gd name="T115" fmla="*/ 38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9" h="527">
                  <a:moveTo>
                    <a:pt x="264" y="202"/>
                  </a:moveTo>
                  <a:cubicBezTo>
                    <a:pt x="273" y="183"/>
                    <a:pt x="279" y="162"/>
                    <a:pt x="279" y="139"/>
                  </a:cubicBezTo>
                  <a:cubicBezTo>
                    <a:pt x="279" y="63"/>
                    <a:pt x="216" y="0"/>
                    <a:pt x="139" y="0"/>
                  </a:cubicBezTo>
                  <a:cubicBezTo>
                    <a:pt x="63" y="0"/>
                    <a:pt x="0" y="63"/>
                    <a:pt x="0" y="139"/>
                  </a:cubicBezTo>
                  <a:cubicBezTo>
                    <a:pt x="0" y="162"/>
                    <a:pt x="5" y="183"/>
                    <a:pt x="15" y="202"/>
                  </a:cubicBezTo>
                  <a:cubicBezTo>
                    <a:pt x="5" y="221"/>
                    <a:pt x="0" y="242"/>
                    <a:pt x="0" y="263"/>
                  </a:cubicBezTo>
                  <a:cubicBezTo>
                    <a:pt x="0" y="286"/>
                    <a:pt x="5" y="307"/>
                    <a:pt x="15" y="326"/>
                  </a:cubicBezTo>
                  <a:cubicBezTo>
                    <a:pt x="5" y="345"/>
                    <a:pt x="0" y="366"/>
                    <a:pt x="0" y="387"/>
                  </a:cubicBezTo>
                  <a:cubicBezTo>
                    <a:pt x="0" y="464"/>
                    <a:pt x="63" y="527"/>
                    <a:pt x="139" y="527"/>
                  </a:cubicBezTo>
                  <a:cubicBezTo>
                    <a:pt x="216" y="527"/>
                    <a:pt x="279" y="464"/>
                    <a:pt x="279" y="387"/>
                  </a:cubicBezTo>
                  <a:cubicBezTo>
                    <a:pt x="279" y="366"/>
                    <a:pt x="274" y="345"/>
                    <a:pt x="264" y="326"/>
                  </a:cubicBezTo>
                  <a:cubicBezTo>
                    <a:pt x="273" y="307"/>
                    <a:pt x="279" y="286"/>
                    <a:pt x="279" y="263"/>
                  </a:cubicBezTo>
                  <a:cubicBezTo>
                    <a:pt x="279" y="242"/>
                    <a:pt x="274" y="221"/>
                    <a:pt x="264" y="202"/>
                  </a:cubicBezTo>
                  <a:close/>
                  <a:moveTo>
                    <a:pt x="139" y="31"/>
                  </a:moveTo>
                  <a:cubicBezTo>
                    <a:pt x="199" y="31"/>
                    <a:pt x="248" y="80"/>
                    <a:pt x="248" y="139"/>
                  </a:cubicBezTo>
                  <a:cubicBezTo>
                    <a:pt x="248" y="199"/>
                    <a:pt x="199" y="248"/>
                    <a:pt x="139" y="248"/>
                  </a:cubicBezTo>
                  <a:cubicBezTo>
                    <a:pt x="80" y="248"/>
                    <a:pt x="31" y="199"/>
                    <a:pt x="31" y="139"/>
                  </a:cubicBezTo>
                  <a:cubicBezTo>
                    <a:pt x="31" y="80"/>
                    <a:pt x="80" y="31"/>
                    <a:pt x="139" y="31"/>
                  </a:cubicBezTo>
                  <a:close/>
                  <a:moveTo>
                    <a:pt x="139" y="279"/>
                  </a:moveTo>
                  <a:cubicBezTo>
                    <a:pt x="155" y="279"/>
                    <a:pt x="155" y="279"/>
                    <a:pt x="155" y="279"/>
                  </a:cubicBezTo>
                  <a:cubicBezTo>
                    <a:pt x="163" y="279"/>
                    <a:pt x="170" y="286"/>
                    <a:pt x="170" y="294"/>
                  </a:cubicBezTo>
                  <a:cubicBezTo>
                    <a:pt x="170" y="303"/>
                    <a:pt x="163" y="310"/>
                    <a:pt x="155" y="310"/>
                  </a:cubicBezTo>
                  <a:cubicBezTo>
                    <a:pt x="124" y="310"/>
                    <a:pt x="124" y="310"/>
                    <a:pt x="124" y="310"/>
                  </a:cubicBezTo>
                  <a:cubicBezTo>
                    <a:pt x="115" y="310"/>
                    <a:pt x="108" y="303"/>
                    <a:pt x="108" y="294"/>
                  </a:cubicBezTo>
                  <a:cubicBezTo>
                    <a:pt x="77" y="294"/>
                    <a:pt x="77" y="294"/>
                    <a:pt x="77" y="294"/>
                  </a:cubicBezTo>
                  <a:cubicBezTo>
                    <a:pt x="77" y="320"/>
                    <a:pt x="98" y="341"/>
                    <a:pt x="124" y="341"/>
                  </a:cubicBezTo>
                  <a:cubicBezTo>
                    <a:pt x="124" y="356"/>
                    <a:pt x="124" y="356"/>
                    <a:pt x="124" y="356"/>
                  </a:cubicBezTo>
                  <a:cubicBezTo>
                    <a:pt x="155" y="356"/>
                    <a:pt x="155" y="356"/>
                    <a:pt x="155" y="356"/>
                  </a:cubicBezTo>
                  <a:cubicBezTo>
                    <a:pt x="155" y="341"/>
                    <a:pt x="155" y="341"/>
                    <a:pt x="155" y="341"/>
                  </a:cubicBezTo>
                  <a:cubicBezTo>
                    <a:pt x="181" y="341"/>
                    <a:pt x="201" y="320"/>
                    <a:pt x="201" y="294"/>
                  </a:cubicBezTo>
                  <a:cubicBezTo>
                    <a:pt x="201" y="285"/>
                    <a:pt x="198" y="276"/>
                    <a:pt x="193" y="268"/>
                  </a:cubicBezTo>
                  <a:cubicBezTo>
                    <a:pt x="212" y="260"/>
                    <a:pt x="229" y="248"/>
                    <a:pt x="243" y="232"/>
                  </a:cubicBezTo>
                  <a:cubicBezTo>
                    <a:pt x="246" y="242"/>
                    <a:pt x="248" y="253"/>
                    <a:pt x="248" y="263"/>
                  </a:cubicBezTo>
                  <a:cubicBezTo>
                    <a:pt x="248" y="323"/>
                    <a:pt x="199" y="372"/>
                    <a:pt x="139" y="372"/>
                  </a:cubicBezTo>
                  <a:cubicBezTo>
                    <a:pt x="80" y="372"/>
                    <a:pt x="31" y="323"/>
                    <a:pt x="31" y="263"/>
                  </a:cubicBezTo>
                  <a:cubicBezTo>
                    <a:pt x="31" y="253"/>
                    <a:pt x="33" y="242"/>
                    <a:pt x="36" y="232"/>
                  </a:cubicBezTo>
                  <a:cubicBezTo>
                    <a:pt x="61" y="261"/>
                    <a:pt x="98" y="279"/>
                    <a:pt x="139" y="279"/>
                  </a:cubicBezTo>
                  <a:close/>
                  <a:moveTo>
                    <a:pt x="248" y="387"/>
                  </a:moveTo>
                  <a:cubicBezTo>
                    <a:pt x="248" y="447"/>
                    <a:pt x="199" y="496"/>
                    <a:pt x="139" y="496"/>
                  </a:cubicBezTo>
                  <a:cubicBezTo>
                    <a:pt x="80" y="496"/>
                    <a:pt x="31" y="447"/>
                    <a:pt x="31" y="387"/>
                  </a:cubicBezTo>
                  <a:cubicBezTo>
                    <a:pt x="31" y="377"/>
                    <a:pt x="33" y="366"/>
                    <a:pt x="36" y="356"/>
                  </a:cubicBezTo>
                  <a:cubicBezTo>
                    <a:pt x="61" y="385"/>
                    <a:pt x="98" y="403"/>
                    <a:pt x="139" y="403"/>
                  </a:cubicBezTo>
                  <a:cubicBezTo>
                    <a:pt x="155" y="403"/>
                    <a:pt x="155" y="403"/>
                    <a:pt x="155" y="403"/>
                  </a:cubicBezTo>
                  <a:cubicBezTo>
                    <a:pt x="163" y="403"/>
                    <a:pt x="170" y="410"/>
                    <a:pt x="170" y="418"/>
                  </a:cubicBezTo>
                  <a:cubicBezTo>
                    <a:pt x="170" y="427"/>
                    <a:pt x="163" y="434"/>
                    <a:pt x="155" y="434"/>
                  </a:cubicBezTo>
                  <a:cubicBezTo>
                    <a:pt x="124" y="434"/>
                    <a:pt x="124" y="434"/>
                    <a:pt x="124" y="434"/>
                  </a:cubicBezTo>
                  <a:cubicBezTo>
                    <a:pt x="115" y="434"/>
                    <a:pt x="108" y="427"/>
                    <a:pt x="108" y="418"/>
                  </a:cubicBezTo>
                  <a:cubicBezTo>
                    <a:pt x="77" y="418"/>
                    <a:pt x="77" y="418"/>
                    <a:pt x="77" y="418"/>
                  </a:cubicBezTo>
                  <a:cubicBezTo>
                    <a:pt x="77" y="444"/>
                    <a:pt x="98" y="465"/>
                    <a:pt x="124" y="465"/>
                  </a:cubicBezTo>
                  <a:cubicBezTo>
                    <a:pt x="124" y="480"/>
                    <a:pt x="124" y="480"/>
                    <a:pt x="124" y="480"/>
                  </a:cubicBezTo>
                  <a:cubicBezTo>
                    <a:pt x="155" y="480"/>
                    <a:pt x="155" y="480"/>
                    <a:pt x="155" y="480"/>
                  </a:cubicBezTo>
                  <a:cubicBezTo>
                    <a:pt x="155" y="465"/>
                    <a:pt x="155" y="465"/>
                    <a:pt x="155" y="465"/>
                  </a:cubicBezTo>
                  <a:cubicBezTo>
                    <a:pt x="181" y="465"/>
                    <a:pt x="201" y="444"/>
                    <a:pt x="201" y="418"/>
                  </a:cubicBezTo>
                  <a:cubicBezTo>
                    <a:pt x="201" y="409"/>
                    <a:pt x="198" y="399"/>
                    <a:pt x="193" y="392"/>
                  </a:cubicBezTo>
                  <a:cubicBezTo>
                    <a:pt x="212" y="384"/>
                    <a:pt x="229" y="372"/>
                    <a:pt x="243" y="356"/>
                  </a:cubicBezTo>
                  <a:cubicBezTo>
                    <a:pt x="246" y="366"/>
                    <a:pt x="248" y="377"/>
                    <a:pt x="248" y="387"/>
                  </a:cubicBezTo>
                  <a:close/>
                  <a:moveTo>
                    <a:pt x="248" y="387"/>
                  </a:moveTo>
                  <a:cubicBezTo>
                    <a:pt x="248" y="387"/>
                    <a:pt x="248" y="387"/>
                    <a:pt x="248" y="3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4084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3577" y="417879"/>
            <a:ext cx="11524847" cy="4532093"/>
            <a:chOff x="333577" y="799843"/>
            <a:chExt cx="11524847" cy="4532093"/>
          </a:xfrm>
        </p:grpSpPr>
        <p:sp>
          <p:nvSpPr>
            <p:cNvPr id="15" name="Freeform 21">
              <a:extLst>
                <a:ext uri="{FF2B5EF4-FFF2-40B4-BE49-F238E27FC236}">
                  <a16:creationId xmlns:a16="http://schemas.microsoft.com/office/drawing/2014/main" id="{847C5624-BE06-4029-8DF9-B03FA51B6EE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235" y="1174916"/>
              <a:ext cx="2651430" cy="3811715"/>
            </a:xfrm>
            <a:custGeom>
              <a:avLst/>
              <a:gdLst>
                <a:gd name="T0" fmla="*/ 1346 w 1346"/>
                <a:gd name="T1" fmla="*/ 139 h 1939"/>
                <a:gd name="T2" fmla="*/ 1346 w 1346"/>
                <a:gd name="T3" fmla="*/ 1800 h 1939"/>
                <a:gd name="T4" fmla="*/ 1207 w 1346"/>
                <a:gd name="T5" fmla="*/ 1939 h 1939"/>
                <a:gd name="T6" fmla="*/ 138 w 1346"/>
                <a:gd name="T7" fmla="*/ 1939 h 1939"/>
                <a:gd name="T8" fmla="*/ 0 w 1346"/>
                <a:gd name="T9" fmla="*/ 1800 h 1939"/>
                <a:gd name="T10" fmla="*/ 0 w 1346"/>
                <a:gd name="T11" fmla="*/ 139 h 1939"/>
                <a:gd name="T12" fmla="*/ 138 w 1346"/>
                <a:gd name="T13" fmla="*/ 0 h 1939"/>
                <a:gd name="T14" fmla="*/ 1207 w 1346"/>
                <a:gd name="T15" fmla="*/ 0 h 1939"/>
                <a:gd name="T16" fmla="*/ 1346 w 1346"/>
                <a:gd name="T17" fmla="*/ 139 h 1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6" h="1939">
                  <a:moveTo>
                    <a:pt x="1346" y="139"/>
                  </a:moveTo>
                  <a:cubicBezTo>
                    <a:pt x="1346" y="1800"/>
                    <a:pt x="1346" y="1800"/>
                    <a:pt x="1346" y="1800"/>
                  </a:cubicBezTo>
                  <a:cubicBezTo>
                    <a:pt x="1346" y="1877"/>
                    <a:pt x="1283" y="1939"/>
                    <a:pt x="1207" y="1939"/>
                  </a:cubicBezTo>
                  <a:cubicBezTo>
                    <a:pt x="138" y="1939"/>
                    <a:pt x="138" y="1939"/>
                    <a:pt x="138" y="1939"/>
                  </a:cubicBezTo>
                  <a:cubicBezTo>
                    <a:pt x="62" y="1939"/>
                    <a:pt x="0" y="1877"/>
                    <a:pt x="0" y="1800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62"/>
                    <a:pt x="62" y="0"/>
                    <a:pt x="138" y="0"/>
                  </a:cubicBezTo>
                  <a:cubicBezTo>
                    <a:pt x="1207" y="0"/>
                    <a:pt x="1207" y="0"/>
                    <a:pt x="1207" y="0"/>
                  </a:cubicBezTo>
                  <a:cubicBezTo>
                    <a:pt x="1283" y="0"/>
                    <a:pt x="1346" y="62"/>
                    <a:pt x="1346" y="139"/>
                  </a:cubicBezTo>
                  <a:close/>
                </a:path>
              </a:pathLst>
            </a:custGeom>
            <a:solidFill>
              <a:schemeClr val="tx1"/>
            </a:solidFill>
            <a:ln w="349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0">
              <a:extLst>
                <a:ext uri="{FF2B5EF4-FFF2-40B4-BE49-F238E27FC236}">
                  <a16:creationId xmlns:a16="http://schemas.microsoft.com/office/drawing/2014/main" id="{1BF5AD08-F3CB-4854-90B2-905437D46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186" y="1177965"/>
              <a:ext cx="2654480" cy="1013917"/>
            </a:xfrm>
            <a:custGeom>
              <a:avLst/>
              <a:gdLst>
                <a:gd name="T0" fmla="*/ 1209 w 1348"/>
                <a:gd name="T1" fmla="*/ 0 h 516"/>
                <a:gd name="T2" fmla="*/ 140 w 1348"/>
                <a:gd name="T3" fmla="*/ 0 h 516"/>
                <a:gd name="T4" fmla="*/ 0 w 1348"/>
                <a:gd name="T5" fmla="*/ 138 h 516"/>
                <a:gd name="T6" fmla="*/ 0 w 1348"/>
                <a:gd name="T7" fmla="*/ 516 h 516"/>
                <a:gd name="T8" fmla="*/ 1348 w 1348"/>
                <a:gd name="T9" fmla="*/ 516 h 516"/>
                <a:gd name="T10" fmla="*/ 1348 w 1348"/>
                <a:gd name="T11" fmla="*/ 138 h 516"/>
                <a:gd name="T12" fmla="*/ 1209 w 1348"/>
                <a:gd name="T13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8" h="516">
                  <a:moveTo>
                    <a:pt x="1209" y="0"/>
                  </a:moveTo>
                  <a:cubicBezTo>
                    <a:pt x="140" y="0"/>
                    <a:pt x="140" y="0"/>
                    <a:pt x="140" y="0"/>
                  </a:cubicBezTo>
                  <a:cubicBezTo>
                    <a:pt x="64" y="0"/>
                    <a:pt x="0" y="61"/>
                    <a:pt x="0" y="138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348" y="516"/>
                    <a:pt x="1348" y="516"/>
                    <a:pt x="1348" y="516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8" y="61"/>
                    <a:pt x="1285" y="0"/>
                    <a:pt x="12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CN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不轻信陌生人</a:t>
              </a: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FE55245A-2258-4192-83B0-8E6A7B950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6414" y="4488058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5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1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5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20EE8E1-1A4D-4364-BCDE-CC85BD8FF0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6414" y="1426489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5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1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5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24">
              <a:extLst>
                <a:ext uri="{FF2B5EF4-FFF2-40B4-BE49-F238E27FC236}">
                  <a16:creationId xmlns:a16="http://schemas.microsoft.com/office/drawing/2014/main" id="{5C961282-9CDA-4EAE-A4BE-BC5E16EFB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111" y="4488058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6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2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2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6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25">
              <a:extLst>
                <a:ext uri="{FF2B5EF4-FFF2-40B4-BE49-F238E27FC236}">
                  <a16:creationId xmlns:a16="http://schemas.microsoft.com/office/drawing/2014/main" id="{1B13274E-6A90-41D6-B0A2-8A74E39E0E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111" y="1426489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6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2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2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6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Line 26">
              <a:extLst>
                <a:ext uri="{FF2B5EF4-FFF2-40B4-BE49-F238E27FC236}">
                  <a16:creationId xmlns:a16="http://schemas.microsoft.com/office/drawing/2014/main" id="{EF2C9AED-F636-4A0E-830B-57164AB8BF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0975" y="799843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Line 27">
              <a:extLst>
                <a:ext uri="{FF2B5EF4-FFF2-40B4-BE49-F238E27FC236}">
                  <a16:creationId xmlns:a16="http://schemas.microsoft.com/office/drawing/2014/main" id="{4E338716-F5BC-492F-BC62-B8611A799D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3577" y="799843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Line 28">
              <a:extLst>
                <a:ext uri="{FF2B5EF4-FFF2-40B4-BE49-F238E27FC236}">
                  <a16:creationId xmlns:a16="http://schemas.microsoft.com/office/drawing/2014/main" id="{06557882-A7FE-4B64-9F71-45B64D1DBE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0975" y="4664123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Line 29">
              <a:extLst>
                <a:ext uri="{FF2B5EF4-FFF2-40B4-BE49-F238E27FC236}">
                  <a16:creationId xmlns:a16="http://schemas.microsoft.com/office/drawing/2014/main" id="{143B2B72-6BB9-4D51-9B9E-3F80AD7B1B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0541" y="4679370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8C703010-FC2C-4BE1-B6AC-91C7BD647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1541" y="1174916"/>
              <a:ext cx="2651430" cy="3811715"/>
            </a:xfrm>
            <a:custGeom>
              <a:avLst/>
              <a:gdLst>
                <a:gd name="T0" fmla="*/ 1346 w 1346"/>
                <a:gd name="T1" fmla="*/ 139 h 1939"/>
                <a:gd name="T2" fmla="*/ 1346 w 1346"/>
                <a:gd name="T3" fmla="*/ 1800 h 1939"/>
                <a:gd name="T4" fmla="*/ 1207 w 1346"/>
                <a:gd name="T5" fmla="*/ 1939 h 1939"/>
                <a:gd name="T6" fmla="*/ 138 w 1346"/>
                <a:gd name="T7" fmla="*/ 1939 h 1939"/>
                <a:gd name="T8" fmla="*/ 0 w 1346"/>
                <a:gd name="T9" fmla="*/ 1800 h 1939"/>
                <a:gd name="T10" fmla="*/ 0 w 1346"/>
                <a:gd name="T11" fmla="*/ 139 h 1939"/>
                <a:gd name="T12" fmla="*/ 138 w 1346"/>
                <a:gd name="T13" fmla="*/ 0 h 1939"/>
                <a:gd name="T14" fmla="*/ 1207 w 1346"/>
                <a:gd name="T15" fmla="*/ 0 h 1939"/>
                <a:gd name="T16" fmla="*/ 1346 w 1346"/>
                <a:gd name="T17" fmla="*/ 139 h 1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6" h="1939">
                  <a:moveTo>
                    <a:pt x="1346" y="139"/>
                  </a:moveTo>
                  <a:cubicBezTo>
                    <a:pt x="1346" y="1800"/>
                    <a:pt x="1346" y="1800"/>
                    <a:pt x="1346" y="1800"/>
                  </a:cubicBezTo>
                  <a:cubicBezTo>
                    <a:pt x="1346" y="1877"/>
                    <a:pt x="1283" y="1939"/>
                    <a:pt x="1207" y="1939"/>
                  </a:cubicBezTo>
                  <a:cubicBezTo>
                    <a:pt x="138" y="1939"/>
                    <a:pt x="138" y="1939"/>
                    <a:pt x="138" y="1939"/>
                  </a:cubicBezTo>
                  <a:cubicBezTo>
                    <a:pt x="62" y="1939"/>
                    <a:pt x="0" y="1877"/>
                    <a:pt x="0" y="1800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62"/>
                    <a:pt x="62" y="0"/>
                    <a:pt x="138" y="0"/>
                  </a:cubicBezTo>
                  <a:cubicBezTo>
                    <a:pt x="1207" y="0"/>
                    <a:pt x="1207" y="0"/>
                    <a:pt x="1207" y="0"/>
                  </a:cubicBezTo>
                  <a:cubicBezTo>
                    <a:pt x="1283" y="0"/>
                    <a:pt x="1346" y="62"/>
                    <a:pt x="1346" y="139"/>
                  </a:cubicBezTo>
                  <a:close/>
                </a:path>
              </a:pathLst>
            </a:custGeom>
            <a:solidFill>
              <a:schemeClr val="tx1"/>
            </a:solidFill>
            <a:ln w="349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5235E429-9556-4C34-A040-B1B52325C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8492" y="1177965"/>
              <a:ext cx="2654480" cy="1013917"/>
            </a:xfrm>
            <a:custGeom>
              <a:avLst/>
              <a:gdLst>
                <a:gd name="T0" fmla="*/ 1209 w 1348"/>
                <a:gd name="T1" fmla="*/ 0 h 516"/>
                <a:gd name="T2" fmla="*/ 140 w 1348"/>
                <a:gd name="T3" fmla="*/ 0 h 516"/>
                <a:gd name="T4" fmla="*/ 0 w 1348"/>
                <a:gd name="T5" fmla="*/ 138 h 516"/>
                <a:gd name="T6" fmla="*/ 0 w 1348"/>
                <a:gd name="T7" fmla="*/ 516 h 516"/>
                <a:gd name="T8" fmla="*/ 1348 w 1348"/>
                <a:gd name="T9" fmla="*/ 516 h 516"/>
                <a:gd name="T10" fmla="*/ 1348 w 1348"/>
                <a:gd name="T11" fmla="*/ 138 h 516"/>
                <a:gd name="T12" fmla="*/ 1209 w 1348"/>
                <a:gd name="T13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8" h="516">
                  <a:moveTo>
                    <a:pt x="1209" y="0"/>
                  </a:moveTo>
                  <a:cubicBezTo>
                    <a:pt x="140" y="0"/>
                    <a:pt x="140" y="0"/>
                    <a:pt x="140" y="0"/>
                  </a:cubicBezTo>
                  <a:cubicBezTo>
                    <a:pt x="64" y="0"/>
                    <a:pt x="0" y="61"/>
                    <a:pt x="0" y="138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348" y="516"/>
                    <a:pt x="1348" y="516"/>
                    <a:pt x="1348" y="516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8" y="61"/>
                    <a:pt x="1285" y="0"/>
                    <a:pt x="12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CN" altLang="zh-CN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减少夜行</a:t>
              </a:r>
              <a:endPara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E22FD3E4-7DA0-403D-B150-3520D854B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8720" y="4488058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5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1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5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52D299BA-87C7-494A-8245-A0AD5E95F5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8720" y="1426489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5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1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5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743250C3-679C-4EAC-A5B4-EEBDDBF51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6417" y="4488058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6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2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2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6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A156BB7B-9AB1-46FC-B679-6FD5F7C1A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6417" y="1426489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6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2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2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6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id="{53E785FC-88FF-4447-B549-8C75E2534F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3281" y="799843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id="{8347BA81-C9C2-49DE-B5C6-FB6DDF167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35883" y="799843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Line 28">
              <a:extLst>
                <a:ext uri="{FF2B5EF4-FFF2-40B4-BE49-F238E27FC236}">
                  <a16:creationId xmlns:a16="http://schemas.microsoft.com/office/drawing/2014/main" id="{7974D119-0DDE-421D-A384-7005431498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63281" y="4664123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Line 29">
              <a:extLst>
                <a:ext uri="{FF2B5EF4-FFF2-40B4-BE49-F238E27FC236}">
                  <a16:creationId xmlns:a16="http://schemas.microsoft.com/office/drawing/2014/main" id="{395670AF-8BFB-4B6A-9F15-6A28517FCF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82847" y="4679370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E89168E6-5A5E-4F4D-90B5-0703406C4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3847" y="1174916"/>
              <a:ext cx="2651430" cy="3811715"/>
            </a:xfrm>
            <a:custGeom>
              <a:avLst/>
              <a:gdLst>
                <a:gd name="T0" fmla="*/ 1346 w 1346"/>
                <a:gd name="T1" fmla="*/ 139 h 1939"/>
                <a:gd name="T2" fmla="*/ 1346 w 1346"/>
                <a:gd name="T3" fmla="*/ 1800 h 1939"/>
                <a:gd name="T4" fmla="*/ 1207 w 1346"/>
                <a:gd name="T5" fmla="*/ 1939 h 1939"/>
                <a:gd name="T6" fmla="*/ 138 w 1346"/>
                <a:gd name="T7" fmla="*/ 1939 h 1939"/>
                <a:gd name="T8" fmla="*/ 0 w 1346"/>
                <a:gd name="T9" fmla="*/ 1800 h 1939"/>
                <a:gd name="T10" fmla="*/ 0 w 1346"/>
                <a:gd name="T11" fmla="*/ 139 h 1939"/>
                <a:gd name="T12" fmla="*/ 138 w 1346"/>
                <a:gd name="T13" fmla="*/ 0 h 1939"/>
                <a:gd name="T14" fmla="*/ 1207 w 1346"/>
                <a:gd name="T15" fmla="*/ 0 h 1939"/>
                <a:gd name="T16" fmla="*/ 1346 w 1346"/>
                <a:gd name="T17" fmla="*/ 139 h 1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6" h="1939">
                  <a:moveTo>
                    <a:pt x="1346" y="139"/>
                  </a:moveTo>
                  <a:cubicBezTo>
                    <a:pt x="1346" y="1800"/>
                    <a:pt x="1346" y="1800"/>
                    <a:pt x="1346" y="1800"/>
                  </a:cubicBezTo>
                  <a:cubicBezTo>
                    <a:pt x="1346" y="1877"/>
                    <a:pt x="1283" y="1939"/>
                    <a:pt x="1207" y="1939"/>
                  </a:cubicBezTo>
                  <a:cubicBezTo>
                    <a:pt x="138" y="1939"/>
                    <a:pt x="138" y="1939"/>
                    <a:pt x="138" y="1939"/>
                  </a:cubicBezTo>
                  <a:cubicBezTo>
                    <a:pt x="62" y="1939"/>
                    <a:pt x="0" y="1877"/>
                    <a:pt x="0" y="1800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62"/>
                    <a:pt x="62" y="0"/>
                    <a:pt x="138" y="0"/>
                  </a:cubicBezTo>
                  <a:cubicBezTo>
                    <a:pt x="1207" y="0"/>
                    <a:pt x="1207" y="0"/>
                    <a:pt x="1207" y="0"/>
                  </a:cubicBezTo>
                  <a:cubicBezTo>
                    <a:pt x="1283" y="0"/>
                    <a:pt x="1346" y="62"/>
                    <a:pt x="1346" y="139"/>
                  </a:cubicBezTo>
                  <a:close/>
                </a:path>
              </a:pathLst>
            </a:custGeom>
            <a:solidFill>
              <a:schemeClr val="tx1"/>
            </a:solidFill>
            <a:ln w="349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72D9D320-F65D-492F-BE76-1EB77AE055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0798" y="1177965"/>
              <a:ext cx="2654480" cy="1013917"/>
            </a:xfrm>
            <a:custGeom>
              <a:avLst/>
              <a:gdLst>
                <a:gd name="T0" fmla="*/ 1209 w 1348"/>
                <a:gd name="T1" fmla="*/ 0 h 516"/>
                <a:gd name="T2" fmla="*/ 140 w 1348"/>
                <a:gd name="T3" fmla="*/ 0 h 516"/>
                <a:gd name="T4" fmla="*/ 0 w 1348"/>
                <a:gd name="T5" fmla="*/ 138 h 516"/>
                <a:gd name="T6" fmla="*/ 0 w 1348"/>
                <a:gd name="T7" fmla="*/ 516 h 516"/>
                <a:gd name="T8" fmla="*/ 1348 w 1348"/>
                <a:gd name="T9" fmla="*/ 516 h 516"/>
                <a:gd name="T10" fmla="*/ 1348 w 1348"/>
                <a:gd name="T11" fmla="*/ 138 h 516"/>
                <a:gd name="T12" fmla="*/ 1209 w 1348"/>
                <a:gd name="T13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8" h="516">
                  <a:moveTo>
                    <a:pt x="1209" y="0"/>
                  </a:moveTo>
                  <a:cubicBezTo>
                    <a:pt x="140" y="0"/>
                    <a:pt x="140" y="0"/>
                    <a:pt x="140" y="0"/>
                  </a:cubicBezTo>
                  <a:cubicBezTo>
                    <a:pt x="64" y="0"/>
                    <a:pt x="0" y="61"/>
                    <a:pt x="0" y="138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348" y="516"/>
                    <a:pt x="1348" y="516"/>
                    <a:pt x="1348" y="516"/>
                  </a:cubicBezTo>
                  <a:cubicBezTo>
                    <a:pt x="1348" y="138"/>
                    <a:pt x="1348" y="138"/>
                    <a:pt x="1348" y="138"/>
                  </a:cubicBezTo>
                  <a:cubicBezTo>
                    <a:pt x="1348" y="61"/>
                    <a:pt x="1285" y="0"/>
                    <a:pt x="12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CN" altLang="zh-CN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利用现代通讯</a:t>
              </a:r>
              <a:endPara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zh-CN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工具保护自己</a:t>
              </a:r>
              <a:endPara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9B43D44C-B622-48AF-8219-6EEBDF5EE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1026" y="4488058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5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1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5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391FA57A-6B7A-4EAA-8BFA-B45B6D21C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1026" y="1426489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5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1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5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24">
              <a:extLst>
                <a:ext uri="{FF2B5EF4-FFF2-40B4-BE49-F238E27FC236}">
                  <a16:creationId xmlns:a16="http://schemas.microsoft.com/office/drawing/2014/main" id="{1E95C209-53C2-475E-A964-8E233642F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8723" y="4488058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6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2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2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6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05654AE3-A1B1-418E-996E-C1C3DB8A2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8723" y="1426489"/>
              <a:ext cx="210407" cy="210407"/>
            </a:xfrm>
            <a:custGeom>
              <a:avLst/>
              <a:gdLst>
                <a:gd name="T0" fmla="*/ 107 w 107"/>
                <a:gd name="T1" fmla="*/ 48 h 107"/>
                <a:gd name="T2" fmla="*/ 107 w 107"/>
                <a:gd name="T3" fmla="*/ 59 h 107"/>
                <a:gd name="T4" fmla="*/ 59 w 107"/>
                <a:gd name="T5" fmla="*/ 107 h 107"/>
                <a:gd name="T6" fmla="*/ 48 w 107"/>
                <a:gd name="T7" fmla="*/ 107 h 107"/>
                <a:gd name="T8" fmla="*/ 0 w 107"/>
                <a:gd name="T9" fmla="*/ 59 h 107"/>
                <a:gd name="T10" fmla="*/ 0 w 107"/>
                <a:gd name="T11" fmla="*/ 48 h 107"/>
                <a:gd name="T12" fmla="*/ 48 w 107"/>
                <a:gd name="T13" fmla="*/ 0 h 107"/>
                <a:gd name="T14" fmla="*/ 59 w 107"/>
                <a:gd name="T15" fmla="*/ 0 h 107"/>
                <a:gd name="T16" fmla="*/ 107 w 107"/>
                <a:gd name="T17" fmla="*/ 4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7">
                  <a:moveTo>
                    <a:pt x="107" y="48"/>
                  </a:moveTo>
                  <a:cubicBezTo>
                    <a:pt x="107" y="59"/>
                    <a:pt x="107" y="59"/>
                    <a:pt x="107" y="59"/>
                  </a:cubicBezTo>
                  <a:cubicBezTo>
                    <a:pt x="107" y="85"/>
                    <a:pt x="86" y="107"/>
                    <a:pt x="59" y="107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22" y="107"/>
                    <a:pt x="0" y="85"/>
                    <a:pt x="0" y="59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2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86" y="0"/>
                    <a:pt x="107" y="21"/>
                    <a:pt x="107" y="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Line 26">
              <a:extLst>
                <a:ext uri="{FF2B5EF4-FFF2-40B4-BE49-F238E27FC236}">
                  <a16:creationId xmlns:a16="http://schemas.microsoft.com/office/drawing/2014/main" id="{2C75572F-DE2F-4C12-BAAA-4650DBB494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65587" y="799843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Line 27">
              <a:extLst>
                <a:ext uri="{FF2B5EF4-FFF2-40B4-BE49-F238E27FC236}">
                  <a16:creationId xmlns:a16="http://schemas.microsoft.com/office/drawing/2014/main" id="{CE881866-A926-4BCF-AAB6-DE10553775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138189" y="799843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Line 28">
              <a:extLst>
                <a:ext uri="{FF2B5EF4-FFF2-40B4-BE49-F238E27FC236}">
                  <a16:creationId xmlns:a16="http://schemas.microsoft.com/office/drawing/2014/main" id="{2E8A93EF-4A8F-4F03-86D1-591DC587AE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65587" y="4664123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Line 29">
              <a:extLst>
                <a:ext uri="{FF2B5EF4-FFF2-40B4-BE49-F238E27FC236}">
                  <a16:creationId xmlns:a16="http://schemas.microsoft.com/office/drawing/2014/main" id="{C036C756-1EBE-486B-BC23-C05A8F9552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85153" y="4679370"/>
              <a:ext cx="792837" cy="652566"/>
            </a:xfrm>
            <a:prstGeom prst="line">
              <a:avLst/>
            </a:prstGeom>
            <a:noFill/>
            <a:ln w="15875" cap="flat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74" name="组合 73">
              <a:extLst>
                <a:ext uri="{FF2B5EF4-FFF2-40B4-BE49-F238E27FC236}">
                  <a16:creationId xmlns:a16="http://schemas.microsoft.com/office/drawing/2014/main" id="{B418B128-A4C8-46AD-ADBA-74DEAF0CE346}"/>
                </a:ext>
              </a:extLst>
            </p:cNvPr>
            <p:cNvGrpSpPr/>
            <p:nvPr/>
          </p:nvGrpSpPr>
          <p:grpSpPr>
            <a:xfrm>
              <a:off x="9163159" y="2475353"/>
              <a:ext cx="1729757" cy="1667400"/>
              <a:chOff x="1009650" y="2014538"/>
              <a:chExt cx="2201863" cy="2122487"/>
            </a:xfrm>
            <a:solidFill>
              <a:schemeClr val="accent1"/>
            </a:solidFill>
          </p:grpSpPr>
          <p:sp>
            <p:nvSpPr>
              <p:cNvPr id="60" name="Freeform 5">
                <a:extLst>
                  <a:ext uri="{FF2B5EF4-FFF2-40B4-BE49-F238E27FC236}">
                    <a16:creationId xmlns:a16="http://schemas.microsoft.com/office/drawing/2014/main" id="{B5333419-12E7-4DF1-BDD2-9F554B2E17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9650" y="2895600"/>
                <a:ext cx="2201863" cy="1241425"/>
              </a:xfrm>
              <a:custGeom>
                <a:avLst/>
                <a:gdLst>
                  <a:gd name="T0" fmla="*/ 793 w 844"/>
                  <a:gd name="T1" fmla="*/ 0 h 476"/>
                  <a:gd name="T2" fmla="*/ 626 w 844"/>
                  <a:gd name="T3" fmla="*/ 0 h 476"/>
                  <a:gd name="T4" fmla="*/ 611 w 844"/>
                  <a:gd name="T5" fmla="*/ 15 h 476"/>
                  <a:gd name="T6" fmla="*/ 626 w 844"/>
                  <a:gd name="T7" fmla="*/ 30 h 476"/>
                  <a:gd name="T8" fmla="*/ 766 w 844"/>
                  <a:gd name="T9" fmla="*/ 30 h 476"/>
                  <a:gd name="T10" fmla="*/ 810 w 844"/>
                  <a:gd name="T11" fmla="*/ 445 h 476"/>
                  <a:gd name="T12" fmla="*/ 35 w 844"/>
                  <a:gd name="T13" fmla="*/ 445 h 476"/>
                  <a:gd name="T14" fmla="*/ 87 w 844"/>
                  <a:gd name="T15" fmla="*/ 30 h 476"/>
                  <a:gd name="T16" fmla="*/ 227 w 844"/>
                  <a:gd name="T17" fmla="*/ 30 h 476"/>
                  <a:gd name="T18" fmla="*/ 242 w 844"/>
                  <a:gd name="T19" fmla="*/ 15 h 476"/>
                  <a:gd name="T20" fmla="*/ 227 w 844"/>
                  <a:gd name="T21" fmla="*/ 0 h 476"/>
                  <a:gd name="T22" fmla="*/ 60 w 844"/>
                  <a:gd name="T23" fmla="*/ 0 h 476"/>
                  <a:gd name="T24" fmla="*/ 0 w 844"/>
                  <a:gd name="T25" fmla="*/ 476 h 476"/>
                  <a:gd name="T26" fmla="*/ 844 w 844"/>
                  <a:gd name="T27" fmla="*/ 476 h 476"/>
                  <a:gd name="T28" fmla="*/ 793 w 844"/>
                  <a:gd name="T29" fmla="*/ 0 h 476"/>
                  <a:gd name="T30" fmla="*/ 793 w 844"/>
                  <a:gd name="T31" fmla="*/ 0 h 476"/>
                  <a:gd name="T32" fmla="*/ 793 w 844"/>
                  <a:gd name="T33" fmla="*/ 0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44" h="476">
                    <a:moveTo>
                      <a:pt x="793" y="0"/>
                    </a:moveTo>
                    <a:cubicBezTo>
                      <a:pt x="626" y="0"/>
                      <a:pt x="626" y="0"/>
                      <a:pt x="626" y="0"/>
                    </a:cubicBezTo>
                    <a:cubicBezTo>
                      <a:pt x="618" y="0"/>
                      <a:pt x="611" y="7"/>
                      <a:pt x="611" y="15"/>
                    </a:cubicBezTo>
                    <a:cubicBezTo>
                      <a:pt x="611" y="24"/>
                      <a:pt x="618" y="30"/>
                      <a:pt x="626" y="30"/>
                    </a:cubicBezTo>
                    <a:cubicBezTo>
                      <a:pt x="766" y="30"/>
                      <a:pt x="766" y="30"/>
                      <a:pt x="766" y="30"/>
                    </a:cubicBezTo>
                    <a:cubicBezTo>
                      <a:pt x="810" y="445"/>
                      <a:pt x="810" y="445"/>
                      <a:pt x="810" y="445"/>
                    </a:cubicBezTo>
                    <a:cubicBezTo>
                      <a:pt x="35" y="445"/>
                      <a:pt x="35" y="445"/>
                      <a:pt x="35" y="445"/>
                    </a:cubicBezTo>
                    <a:cubicBezTo>
                      <a:pt x="87" y="30"/>
                      <a:pt x="87" y="30"/>
                      <a:pt x="87" y="30"/>
                    </a:cubicBezTo>
                    <a:cubicBezTo>
                      <a:pt x="227" y="30"/>
                      <a:pt x="227" y="30"/>
                      <a:pt x="227" y="30"/>
                    </a:cubicBezTo>
                    <a:cubicBezTo>
                      <a:pt x="235" y="30"/>
                      <a:pt x="242" y="24"/>
                      <a:pt x="242" y="15"/>
                    </a:cubicBezTo>
                    <a:cubicBezTo>
                      <a:pt x="242" y="7"/>
                      <a:pt x="235" y="0"/>
                      <a:pt x="227" y="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0" y="476"/>
                      <a:pt x="0" y="476"/>
                      <a:pt x="0" y="476"/>
                    </a:cubicBezTo>
                    <a:cubicBezTo>
                      <a:pt x="844" y="476"/>
                      <a:pt x="844" y="476"/>
                      <a:pt x="844" y="476"/>
                    </a:cubicBezTo>
                    <a:lnTo>
                      <a:pt x="793" y="0"/>
                    </a:lnTo>
                    <a:close/>
                    <a:moveTo>
                      <a:pt x="793" y="0"/>
                    </a:moveTo>
                    <a:cubicBezTo>
                      <a:pt x="793" y="0"/>
                      <a:pt x="793" y="0"/>
                      <a:pt x="793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Freeform 6">
                <a:extLst>
                  <a:ext uri="{FF2B5EF4-FFF2-40B4-BE49-F238E27FC236}">
                    <a16:creationId xmlns:a16="http://schemas.microsoft.com/office/drawing/2014/main" id="{D3E71BF2-B33B-4F9E-86B1-61CC8D9EBA7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35125" y="2014538"/>
                <a:ext cx="971550" cy="1619250"/>
              </a:xfrm>
              <a:custGeom>
                <a:avLst/>
                <a:gdLst>
                  <a:gd name="T0" fmla="*/ 169 w 372"/>
                  <a:gd name="T1" fmla="*/ 583 h 621"/>
                  <a:gd name="T2" fmla="*/ 162 w 372"/>
                  <a:gd name="T3" fmla="*/ 587 h 621"/>
                  <a:gd name="T4" fmla="*/ 152 w 372"/>
                  <a:gd name="T5" fmla="*/ 593 h 621"/>
                  <a:gd name="T6" fmla="*/ 149 w 372"/>
                  <a:gd name="T7" fmla="*/ 615 h 621"/>
                  <a:gd name="T8" fmla="*/ 161 w 372"/>
                  <a:gd name="T9" fmla="*/ 621 h 621"/>
                  <a:gd name="T10" fmla="*/ 171 w 372"/>
                  <a:gd name="T11" fmla="*/ 618 h 621"/>
                  <a:gd name="T12" fmla="*/ 179 w 372"/>
                  <a:gd name="T13" fmla="*/ 612 h 621"/>
                  <a:gd name="T14" fmla="*/ 195 w 372"/>
                  <a:gd name="T15" fmla="*/ 604 h 621"/>
                  <a:gd name="T16" fmla="*/ 202 w 372"/>
                  <a:gd name="T17" fmla="*/ 584 h 621"/>
                  <a:gd name="T18" fmla="*/ 202 w 372"/>
                  <a:gd name="T19" fmla="*/ 584 h 621"/>
                  <a:gd name="T20" fmla="*/ 362 w 372"/>
                  <a:gd name="T21" fmla="*/ 260 h 621"/>
                  <a:gd name="T22" fmla="*/ 367 w 372"/>
                  <a:gd name="T23" fmla="*/ 154 h 621"/>
                  <a:gd name="T24" fmla="*/ 186 w 372"/>
                  <a:gd name="T25" fmla="*/ 0 h 621"/>
                  <a:gd name="T26" fmla="*/ 5 w 372"/>
                  <a:gd name="T27" fmla="*/ 154 h 621"/>
                  <a:gd name="T28" fmla="*/ 10 w 372"/>
                  <a:gd name="T29" fmla="*/ 260 h 621"/>
                  <a:gd name="T30" fmla="*/ 169 w 372"/>
                  <a:gd name="T31" fmla="*/ 583 h 621"/>
                  <a:gd name="T32" fmla="*/ 35 w 372"/>
                  <a:gd name="T33" fmla="*/ 158 h 621"/>
                  <a:gd name="T34" fmla="*/ 186 w 372"/>
                  <a:gd name="T35" fmla="*/ 31 h 621"/>
                  <a:gd name="T36" fmla="*/ 337 w 372"/>
                  <a:gd name="T37" fmla="*/ 158 h 621"/>
                  <a:gd name="T38" fmla="*/ 332 w 372"/>
                  <a:gd name="T39" fmla="*/ 254 h 621"/>
                  <a:gd name="T40" fmla="*/ 186 w 372"/>
                  <a:gd name="T41" fmla="*/ 556 h 621"/>
                  <a:gd name="T42" fmla="*/ 40 w 372"/>
                  <a:gd name="T43" fmla="*/ 254 h 621"/>
                  <a:gd name="T44" fmla="*/ 35 w 372"/>
                  <a:gd name="T45" fmla="*/ 158 h 621"/>
                  <a:gd name="T46" fmla="*/ 35 w 372"/>
                  <a:gd name="T47" fmla="*/ 158 h 621"/>
                  <a:gd name="T48" fmla="*/ 35 w 372"/>
                  <a:gd name="T49" fmla="*/ 158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2" h="621">
                    <a:moveTo>
                      <a:pt x="169" y="583"/>
                    </a:moveTo>
                    <a:cubicBezTo>
                      <a:pt x="167" y="584"/>
                      <a:pt x="164" y="585"/>
                      <a:pt x="162" y="587"/>
                    </a:cubicBezTo>
                    <a:cubicBezTo>
                      <a:pt x="159" y="589"/>
                      <a:pt x="156" y="591"/>
                      <a:pt x="152" y="593"/>
                    </a:cubicBezTo>
                    <a:cubicBezTo>
                      <a:pt x="146" y="598"/>
                      <a:pt x="144" y="608"/>
                      <a:pt x="149" y="615"/>
                    </a:cubicBezTo>
                    <a:cubicBezTo>
                      <a:pt x="152" y="619"/>
                      <a:pt x="157" y="621"/>
                      <a:pt x="161" y="621"/>
                    </a:cubicBezTo>
                    <a:cubicBezTo>
                      <a:pt x="165" y="621"/>
                      <a:pt x="168" y="620"/>
                      <a:pt x="171" y="618"/>
                    </a:cubicBezTo>
                    <a:cubicBezTo>
                      <a:pt x="173" y="616"/>
                      <a:pt x="176" y="614"/>
                      <a:pt x="179" y="612"/>
                    </a:cubicBezTo>
                    <a:cubicBezTo>
                      <a:pt x="184" y="609"/>
                      <a:pt x="189" y="606"/>
                      <a:pt x="195" y="604"/>
                    </a:cubicBezTo>
                    <a:cubicBezTo>
                      <a:pt x="202" y="600"/>
                      <a:pt x="205" y="591"/>
                      <a:pt x="202" y="584"/>
                    </a:cubicBezTo>
                    <a:cubicBezTo>
                      <a:pt x="202" y="584"/>
                      <a:pt x="202" y="584"/>
                      <a:pt x="202" y="584"/>
                    </a:cubicBezTo>
                    <a:cubicBezTo>
                      <a:pt x="230" y="554"/>
                      <a:pt x="323" y="444"/>
                      <a:pt x="362" y="260"/>
                    </a:cubicBezTo>
                    <a:cubicBezTo>
                      <a:pt x="370" y="223"/>
                      <a:pt x="372" y="188"/>
                      <a:pt x="367" y="154"/>
                    </a:cubicBezTo>
                    <a:cubicBezTo>
                      <a:pt x="354" y="53"/>
                      <a:pt x="291" y="0"/>
                      <a:pt x="186" y="0"/>
                    </a:cubicBezTo>
                    <a:cubicBezTo>
                      <a:pt x="81" y="0"/>
                      <a:pt x="18" y="53"/>
                      <a:pt x="5" y="154"/>
                    </a:cubicBezTo>
                    <a:cubicBezTo>
                      <a:pt x="0" y="188"/>
                      <a:pt x="2" y="223"/>
                      <a:pt x="10" y="260"/>
                    </a:cubicBezTo>
                    <a:cubicBezTo>
                      <a:pt x="48" y="442"/>
                      <a:pt x="140" y="552"/>
                      <a:pt x="169" y="583"/>
                    </a:cubicBezTo>
                    <a:close/>
                    <a:moveTo>
                      <a:pt x="35" y="158"/>
                    </a:moveTo>
                    <a:cubicBezTo>
                      <a:pt x="46" y="72"/>
                      <a:pt x="96" y="31"/>
                      <a:pt x="186" y="31"/>
                    </a:cubicBezTo>
                    <a:cubicBezTo>
                      <a:pt x="276" y="31"/>
                      <a:pt x="326" y="72"/>
                      <a:pt x="337" y="158"/>
                    </a:cubicBezTo>
                    <a:cubicBezTo>
                      <a:pt x="341" y="188"/>
                      <a:pt x="339" y="220"/>
                      <a:pt x="332" y="254"/>
                    </a:cubicBezTo>
                    <a:cubicBezTo>
                      <a:pt x="297" y="419"/>
                      <a:pt x="214" y="524"/>
                      <a:pt x="186" y="556"/>
                    </a:cubicBezTo>
                    <a:cubicBezTo>
                      <a:pt x="158" y="524"/>
                      <a:pt x="75" y="419"/>
                      <a:pt x="40" y="254"/>
                    </a:cubicBezTo>
                    <a:cubicBezTo>
                      <a:pt x="33" y="220"/>
                      <a:pt x="31" y="188"/>
                      <a:pt x="35" y="158"/>
                    </a:cubicBezTo>
                    <a:close/>
                    <a:moveTo>
                      <a:pt x="35" y="158"/>
                    </a:moveTo>
                    <a:cubicBezTo>
                      <a:pt x="35" y="158"/>
                      <a:pt x="35" y="158"/>
                      <a:pt x="35" y="15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Freeform 8">
                <a:extLst>
                  <a:ext uri="{FF2B5EF4-FFF2-40B4-BE49-F238E27FC236}">
                    <a16:creationId xmlns:a16="http://schemas.microsoft.com/office/drawing/2014/main" id="{FCC08529-F5EB-461C-BDED-06ACA71CAEA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33613" y="3446463"/>
                <a:ext cx="163513" cy="93662"/>
              </a:xfrm>
              <a:custGeom>
                <a:avLst/>
                <a:gdLst>
                  <a:gd name="T0" fmla="*/ 13 w 63"/>
                  <a:gd name="T1" fmla="*/ 6 h 36"/>
                  <a:gd name="T2" fmla="*/ 2 w 63"/>
                  <a:gd name="T3" fmla="*/ 24 h 36"/>
                  <a:gd name="T4" fmla="*/ 17 w 63"/>
                  <a:gd name="T5" fmla="*/ 36 h 36"/>
                  <a:gd name="T6" fmla="*/ 20 w 63"/>
                  <a:gd name="T7" fmla="*/ 36 h 36"/>
                  <a:gd name="T8" fmla="*/ 49 w 63"/>
                  <a:gd name="T9" fmla="*/ 31 h 36"/>
                  <a:gd name="T10" fmla="*/ 62 w 63"/>
                  <a:gd name="T11" fmla="*/ 14 h 36"/>
                  <a:gd name="T12" fmla="*/ 45 w 63"/>
                  <a:gd name="T13" fmla="*/ 1 h 36"/>
                  <a:gd name="T14" fmla="*/ 13 w 63"/>
                  <a:gd name="T15" fmla="*/ 6 h 36"/>
                  <a:gd name="T16" fmla="*/ 13 w 63"/>
                  <a:gd name="T17" fmla="*/ 6 h 36"/>
                  <a:gd name="T18" fmla="*/ 13 w 63"/>
                  <a:gd name="T19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36">
                    <a:moveTo>
                      <a:pt x="13" y="6"/>
                    </a:moveTo>
                    <a:cubicBezTo>
                      <a:pt x="5" y="8"/>
                      <a:pt x="0" y="16"/>
                      <a:pt x="2" y="24"/>
                    </a:cubicBezTo>
                    <a:cubicBezTo>
                      <a:pt x="3" y="32"/>
                      <a:pt x="9" y="36"/>
                      <a:pt x="17" y="36"/>
                    </a:cubicBezTo>
                    <a:cubicBezTo>
                      <a:pt x="18" y="36"/>
                      <a:pt x="19" y="36"/>
                      <a:pt x="20" y="36"/>
                    </a:cubicBezTo>
                    <a:cubicBezTo>
                      <a:pt x="29" y="34"/>
                      <a:pt x="39" y="33"/>
                      <a:pt x="49" y="31"/>
                    </a:cubicBezTo>
                    <a:cubicBezTo>
                      <a:pt x="57" y="30"/>
                      <a:pt x="63" y="23"/>
                      <a:pt x="62" y="14"/>
                    </a:cubicBezTo>
                    <a:cubicBezTo>
                      <a:pt x="61" y="6"/>
                      <a:pt x="53" y="0"/>
                      <a:pt x="45" y="1"/>
                    </a:cubicBezTo>
                    <a:cubicBezTo>
                      <a:pt x="34" y="2"/>
                      <a:pt x="23" y="4"/>
                      <a:pt x="13" y="6"/>
                    </a:cubicBezTo>
                    <a:close/>
                    <a:moveTo>
                      <a:pt x="13" y="6"/>
                    </a:moveTo>
                    <a:cubicBezTo>
                      <a:pt x="13" y="6"/>
                      <a:pt x="13" y="6"/>
                      <a:pt x="13" y="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Freeform 9">
                <a:extLst>
                  <a:ext uri="{FF2B5EF4-FFF2-40B4-BE49-F238E27FC236}">
                    <a16:creationId xmlns:a16="http://schemas.microsoft.com/office/drawing/2014/main" id="{CC6E4B6E-E2E3-4597-A27F-AA157D787C3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73325" y="3433763"/>
                <a:ext cx="161925" cy="82550"/>
              </a:xfrm>
              <a:custGeom>
                <a:avLst/>
                <a:gdLst>
                  <a:gd name="T0" fmla="*/ 1 w 62"/>
                  <a:gd name="T1" fmla="*/ 17 h 32"/>
                  <a:gd name="T2" fmla="*/ 16 w 62"/>
                  <a:gd name="T3" fmla="*/ 32 h 32"/>
                  <a:gd name="T4" fmla="*/ 17 w 62"/>
                  <a:gd name="T5" fmla="*/ 32 h 32"/>
                  <a:gd name="T6" fmla="*/ 47 w 62"/>
                  <a:gd name="T7" fmla="*/ 31 h 32"/>
                  <a:gd name="T8" fmla="*/ 62 w 62"/>
                  <a:gd name="T9" fmla="*/ 15 h 32"/>
                  <a:gd name="T10" fmla="*/ 46 w 62"/>
                  <a:gd name="T11" fmla="*/ 0 h 32"/>
                  <a:gd name="T12" fmla="*/ 15 w 62"/>
                  <a:gd name="T13" fmla="*/ 1 h 32"/>
                  <a:gd name="T14" fmla="*/ 1 w 62"/>
                  <a:gd name="T15" fmla="*/ 17 h 32"/>
                  <a:gd name="T16" fmla="*/ 1 w 62"/>
                  <a:gd name="T17" fmla="*/ 17 h 32"/>
                  <a:gd name="T18" fmla="*/ 1 w 62"/>
                  <a:gd name="T19" fmla="*/ 1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2" h="32">
                    <a:moveTo>
                      <a:pt x="1" y="17"/>
                    </a:moveTo>
                    <a:cubicBezTo>
                      <a:pt x="1" y="26"/>
                      <a:pt x="8" y="32"/>
                      <a:pt x="16" y="32"/>
                    </a:cubicBezTo>
                    <a:cubicBezTo>
                      <a:pt x="16" y="32"/>
                      <a:pt x="17" y="32"/>
                      <a:pt x="17" y="32"/>
                    </a:cubicBezTo>
                    <a:cubicBezTo>
                      <a:pt x="47" y="31"/>
                      <a:pt x="47" y="31"/>
                      <a:pt x="47" y="31"/>
                    </a:cubicBezTo>
                    <a:cubicBezTo>
                      <a:pt x="56" y="30"/>
                      <a:pt x="62" y="23"/>
                      <a:pt x="62" y="15"/>
                    </a:cubicBezTo>
                    <a:cubicBezTo>
                      <a:pt x="62" y="6"/>
                      <a:pt x="54" y="0"/>
                      <a:pt x="46" y="0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7" y="2"/>
                      <a:pt x="0" y="9"/>
                      <a:pt x="1" y="17"/>
                    </a:cubicBezTo>
                    <a:close/>
                    <a:moveTo>
                      <a:pt x="1" y="17"/>
                    </a:moveTo>
                    <a:cubicBezTo>
                      <a:pt x="1" y="17"/>
                      <a:pt x="1" y="17"/>
                      <a:pt x="1" y="1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Freeform 10">
                <a:extLst>
                  <a:ext uri="{FF2B5EF4-FFF2-40B4-BE49-F238E27FC236}">
                    <a16:creationId xmlns:a16="http://schemas.microsoft.com/office/drawing/2014/main" id="{8F6231FC-E146-4FAD-B529-7ACDE5E887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3" y="3649663"/>
                <a:ext cx="157163" cy="130175"/>
              </a:xfrm>
              <a:custGeom>
                <a:avLst/>
                <a:gdLst>
                  <a:gd name="T0" fmla="*/ 33 w 60"/>
                  <a:gd name="T1" fmla="*/ 5 h 50"/>
                  <a:gd name="T2" fmla="*/ 9 w 60"/>
                  <a:gd name="T3" fmla="*/ 22 h 50"/>
                  <a:gd name="T4" fmla="*/ 4 w 60"/>
                  <a:gd name="T5" fmla="*/ 43 h 50"/>
                  <a:gd name="T6" fmla="*/ 17 w 60"/>
                  <a:gd name="T7" fmla="*/ 50 h 50"/>
                  <a:gd name="T8" fmla="*/ 26 w 60"/>
                  <a:gd name="T9" fmla="*/ 48 h 50"/>
                  <a:gd name="T10" fmla="*/ 52 w 60"/>
                  <a:gd name="T11" fmla="*/ 29 h 50"/>
                  <a:gd name="T12" fmla="*/ 55 w 60"/>
                  <a:gd name="T13" fmla="*/ 8 h 50"/>
                  <a:gd name="T14" fmla="*/ 33 w 60"/>
                  <a:gd name="T15" fmla="*/ 5 h 50"/>
                  <a:gd name="T16" fmla="*/ 33 w 60"/>
                  <a:gd name="T17" fmla="*/ 5 h 50"/>
                  <a:gd name="T18" fmla="*/ 33 w 60"/>
                  <a:gd name="T19" fmla="*/ 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50">
                    <a:moveTo>
                      <a:pt x="33" y="5"/>
                    </a:moveTo>
                    <a:cubicBezTo>
                      <a:pt x="25" y="11"/>
                      <a:pt x="17" y="17"/>
                      <a:pt x="9" y="22"/>
                    </a:cubicBezTo>
                    <a:cubicBezTo>
                      <a:pt x="2" y="27"/>
                      <a:pt x="0" y="36"/>
                      <a:pt x="4" y="43"/>
                    </a:cubicBezTo>
                    <a:cubicBezTo>
                      <a:pt x="8" y="48"/>
                      <a:pt x="12" y="50"/>
                      <a:pt x="17" y="50"/>
                    </a:cubicBezTo>
                    <a:cubicBezTo>
                      <a:pt x="20" y="50"/>
                      <a:pt x="23" y="49"/>
                      <a:pt x="26" y="48"/>
                    </a:cubicBezTo>
                    <a:cubicBezTo>
                      <a:pt x="35" y="42"/>
                      <a:pt x="43" y="36"/>
                      <a:pt x="52" y="29"/>
                    </a:cubicBezTo>
                    <a:cubicBezTo>
                      <a:pt x="59" y="24"/>
                      <a:pt x="60" y="15"/>
                      <a:pt x="55" y="8"/>
                    </a:cubicBezTo>
                    <a:cubicBezTo>
                      <a:pt x="50" y="1"/>
                      <a:pt x="40" y="0"/>
                      <a:pt x="33" y="5"/>
                    </a:cubicBezTo>
                    <a:close/>
                    <a:moveTo>
                      <a:pt x="33" y="5"/>
                    </a:moveTo>
                    <a:cubicBezTo>
                      <a:pt x="33" y="5"/>
                      <a:pt x="33" y="5"/>
                      <a:pt x="33" y="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Freeform 11">
                <a:extLst>
                  <a:ext uri="{FF2B5EF4-FFF2-40B4-BE49-F238E27FC236}">
                    <a16:creationId xmlns:a16="http://schemas.microsoft.com/office/drawing/2014/main" id="{024FB8FE-3702-42AB-942D-BAB80E81EF1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711450" y="3382963"/>
                <a:ext cx="161925" cy="115887"/>
              </a:xfrm>
              <a:custGeom>
                <a:avLst/>
                <a:gdLst>
                  <a:gd name="T0" fmla="*/ 34 w 62"/>
                  <a:gd name="T1" fmla="*/ 6 h 44"/>
                  <a:gd name="T2" fmla="*/ 14 w 62"/>
                  <a:gd name="T3" fmla="*/ 14 h 44"/>
                  <a:gd name="T4" fmla="*/ 2 w 62"/>
                  <a:gd name="T5" fmla="*/ 32 h 44"/>
                  <a:gd name="T6" fmla="*/ 17 w 62"/>
                  <a:gd name="T7" fmla="*/ 44 h 44"/>
                  <a:gd name="T8" fmla="*/ 20 w 62"/>
                  <a:gd name="T9" fmla="*/ 44 h 44"/>
                  <a:gd name="T10" fmla="*/ 52 w 62"/>
                  <a:gd name="T11" fmla="*/ 31 h 44"/>
                  <a:gd name="T12" fmla="*/ 54 w 62"/>
                  <a:gd name="T13" fmla="*/ 29 h 44"/>
                  <a:gd name="T14" fmla="*/ 57 w 62"/>
                  <a:gd name="T15" fmla="*/ 8 h 44"/>
                  <a:gd name="T16" fmla="*/ 36 w 62"/>
                  <a:gd name="T17" fmla="*/ 5 h 44"/>
                  <a:gd name="T18" fmla="*/ 34 w 62"/>
                  <a:gd name="T19" fmla="*/ 6 h 44"/>
                  <a:gd name="T20" fmla="*/ 34 w 62"/>
                  <a:gd name="T21" fmla="*/ 6 h 44"/>
                  <a:gd name="T22" fmla="*/ 34 w 62"/>
                  <a:gd name="T23" fmla="*/ 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2" h="44">
                    <a:moveTo>
                      <a:pt x="34" y="6"/>
                    </a:moveTo>
                    <a:cubicBezTo>
                      <a:pt x="29" y="9"/>
                      <a:pt x="22" y="12"/>
                      <a:pt x="14" y="14"/>
                    </a:cubicBezTo>
                    <a:cubicBezTo>
                      <a:pt x="5" y="16"/>
                      <a:pt x="0" y="24"/>
                      <a:pt x="2" y="32"/>
                    </a:cubicBezTo>
                    <a:cubicBezTo>
                      <a:pt x="3" y="39"/>
                      <a:pt x="10" y="44"/>
                      <a:pt x="17" y="44"/>
                    </a:cubicBezTo>
                    <a:cubicBezTo>
                      <a:pt x="18" y="44"/>
                      <a:pt x="19" y="44"/>
                      <a:pt x="20" y="44"/>
                    </a:cubicBezTo>
                    <a:cubicBezTo>
                      <a:pt x="33" y="41"/>
                      <a:pt x="43" y="37"/>
                      <a:pt x="52" y="31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61" y="24"/>
                      <a:pt x="62" y="15"/>
                      <a:pt x="57" y="8"/>
                    </a:cubicBezTo>
                    <a:cubicBezTo>
                      <a:pt x="52" y="1"/>
                      <a:pt x="42" y="0"/>
                      <a:pt x="36" y="5"/>
                    </a:cubicBezTo>
                    <a:lnTo>
                      <a:pt x="34" y="6"/>
                    </a:lnTo>
                    <a:close/>
                    <a:moveTo>
                      <a:pt x="34" y="6"/>
                    </a:moveTo>
                    <a:cubicBezTo>
                      <a:pt x="34" y="6"/>
                      <a:pt x="34" y="6"/>
                      <a:pt x="34" y="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Freeform 12">
                <a:extLst>
                  <a:ext uri="{FF2B5EF4-FFF2-40B4-BE49-F238E27FC236}">
                    <a16:creationId xmlns:a16="http://schemas.microsoft.com/office/drawing/2014/main" id="{29038E96-75DD-401E-8A9A-9B65C9F6A7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77938" y="3657600"/>
                <a:ext cx="92075" cy="165100"/>
              </a:xfrm>
              <a:custGeom>
                <a:avLst/>
                <a:gdLst>
                  <a:gd name="T0" fmla="*/ 33 w 35"/>
                  <a:gd name="T1" fmla="*/ 21 h 63"/>
                  <a:gd name="T2" fmla="*/ 22 w 35"/>
                  <a:gd name="T3" fmla="*/ 2 h 63"/>
                  <a:gd name="T4" fmla="*/ 3 w 35"/>
                  <a:gd name="T5" fmla="*/ 13 h 63"/>
                  <a:gd name="T6" fmla="*/ 0 w 35"/>
                  <a:gd name="T7" fmla="*/ 34 h 63"/>
                  <a:gd name="T8" fmla="*/ 0 w 35"/>
                  <a:gd name="T9" fmla="*/ 40 h 63"/>
                  <a:gd name="T10" fmla="*/ 0 w 35"/>
                  <a:gd name="T11" fmla="*/ 49 h 63"/>
                  <a:gd name="T12" fmla="*/ 15 w 35"/>
                  <a:gd name="T13" fmla="*/ 63 h 63"/>
                  <a:gd name="T14" fmla="*/ 17 w 35"/>
                  <a:gd name="T15" fmla="*/ 62 h 63"/>
                  <a:gd name="T16" fmla="*/ 31 w 35"/>
                  <a:gd name="T17" fmla="*/ 46 h 63"/>
                  <a:gd name="T18" fmla="*/ 30 w 35"/>
                  <a:gd name="T19" fmla="*/ 40 h 63"/>
                  <a:gd name="T20" fmla="*/ 31 w 35"/>
                  <a:gd name="T21" fmla="*/ 36 h 63"/>
                  <a:gd name="T22" fmla="*/ 33 w 35"/>
                  <a:gd name="T23" fmla="*/ 21 h 63"/>
                  <a:gd name="T24" fmla="*/ 33 w 35"/>
                  <a:gd name="T25" fmla="*/ 21 h 63"/>
                  <a:gd name="T26" fmla="*/ 33 w 35"/>
                  <a:gd name="T27" fmla="*/ 2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63">
                    <a:moveTo>
                      <a:pt x="33" y="21"/>
                    </a:moveTo>
                    <a:cubicBezTo>
                      <a:pt x="35" y="13"/>
                      <a:pt x="30" y="4"/>
                      <a:pt x="22" y="2"/>
                    </a:cubicBezTo>
                    <a:cubicBezTo>
                      <a:pt x="14" y="0"/>
                      <a:pt x="6" y="5"/>
                      <a:pt x="3" y="13"/>
                    </a:cubicBezTo>
                    <a:cubicBezTo>
                      <a:pt x="1" y="20"/>
                      <a:pt x="0" y="27"/>
                      <a:pt x="0" y="34"/>
                    </a:cubicBezTo>
                    <a:cubicBezTo>
                      <a:pt x="0" y="36"/>
                      <a:pt x="0" y="38"/>
                      <a:pt x="0" y="40"/>
                    </a:cubicBezTo>
                    <a:cubicBezTo>
                      <a:pt x="0" y="43"/>
                      <a:pt x="0" y="46"/>
                      <a:pt x="0" y="49"/>
                    </a:cubicBezTo>
                    <a:cubicBezTo>
                      <a:pt x="1" y="57"/>
                      <a:pt x="8" y="63"/>
                      <a:pt x="15" y="63"/>
                    </a:cubicBezTo>
                    <a:cubicBezTo>
                      <a:pt x="16" y="63"/>
                      <a:pt x="17" y="62"/>
                      <a:pt x="17" y="62"/>
                    </a:cubicBezTo>
                    <a:cubicBezTo>
                      <a:pt x="26" y="62"/>
                      <a:pt x="32" y="54"/>
                      <a:pt x="31" y="46"/>
                    </a:cubicBezTo>
                    <a:cubicBezTo>
                      <a:pt x="31" y="44"/>
                      <a:pt x="30" y="42"/>
                      <a:pt x="30" y="40"/>
                    </a:cubicBezTo>
                    <a:cubicBezTo>
                      <a:pt x="30" y="38"/>
                      <a:pt x="31" y="37"/>
                      <a:pt x="31" y="36"/>
                    </a:cubicBezTo>
                    <a:cubicBezTo>
                      <a:pt x="31" y="31"/>
                      <a:pt x="32" y="26"/>
                      <a:pt x="33" y="21"/>
                    </a:cubicBezTo>
                    <a:close/>
                    <a:moveTo>
                      <a:pt x="33" y="21"/>
                    </a:moveTo>
                    <a:cubicBezTo>
                      <a:pt x="33" y="21"/>
                      <a:pt x="33" y="21"/>
                      <a:pt x="33" y="21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Freeform 13">
                <a:extLst>
                  <a:ext uri="{FF2B5EF4-FFF2-40B4-BE49-F238E27FC236}">
                    <a16:creationId xmlns:a16="http://schemas.microsoft.com/office/drawing/2014/main" id="{A019FCA5-B877-47FB-A9F1-84114680523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68588" y="3084513"/>
                <a:ext cx="168275" cy="87312"/>
              </a:xfrm>
              <a:custGeom>
                <a:avLst/>
                <a:gdLst>
                  <a:gd name="T0" fmla="*/ 50 w 64"/>
                  <a:gd name="T1" fmla="*/ 1 h 34"/>
                  <a:gd name="T2" fmla="*/ 13 w 64"/>
                  <a:gd name="T3" fmla="*/ 4 h 34"/>
                  <a:gd name="T4" fmla="*/ 3 w 64"/>
                  <a:gd name="T5" fmla="*/ 23 h 34"/>
                  <a:gd name="T6" fmla="*/ 18 w 64"/>
                  <a:gd name="T7" fmla="*/ 34 h 34"/>
                  <a:gd name="T8" fmla="*/ 22 w 64"/>
                  <a:gd name="T9" fmla="*/ 34 h 34"/>
                  <a:gd name="T10" fmla="*/ 46 w 64"/>
                  <a:gd name="T11" fmla="*/ 32 h 34"/>
                  <a:gd name="T12" fmla="*/ 63 w 64"/>
                  <a:gd name="T13" fmla="*/ 19 h 34"/>
                  <a:gd name="T14" fmla="*/ 50 w 64"/>
                  <a:gd name="T15" fmla="*/ 1 h 34"/>
                  <a:gd name="T16" fmla="*/ 50 w 64"/>
                  <a:gd name="T17" fmla="*/ 1 h 34"/>
                  <a:gd name="T18" fmla="*/ 50 w 64"/>
                  <a:gd name="T19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34">
                    <a:moveTo>
                      <a:pt x="50" y="1"/>
                    </a:moveTo>
                    <a:cubicBezTo>
                      <a:pt x="38" y="0"/>
                      <a:pt x="25" y="1"/>
                      <a:pt x="13" y="4"/>
                    </a:cubicBezTo>
                    <a:cubicBezTo>
                      <a:pt x="5" y="7"/>
                      <a:pt x="0" y="15"/>
                      <a:pt x="3" y="23"/>
                    </a:cubicBezTo>
                    <a:cubicBezTo>
                      <a:pt x="5" y="30"/>
                      <a:pt x="11" y="34"/>
                      <a:pt x="18" y="34"/>
                    </a:cubicBezTo>
                    <a:cubicBezTo>
                      <a:pt x="19" y="34"/>
                      <a:pt x="20" y="34"/>
                      <a:pt x="22" y="34"/>
                    </a:cubicBezTo>
                    <a:cubicBezTo>
                      <a:pt x="30" y="31"/>
                      <a:pt x="38" y="31"/>
                      <a:pt x="46" y="32"/>
                    </a:cubicBezTo>
                    <a:cubicBezTo>
                      <a:pt x="55" y="33"/>
                      <a:pt x="62" y="27"/>
                      <a:pt x="63" y="19"/>
                    </a:cubicBezTo>
                    <a:cubicBezTo>
                      <a:pt x="64" y="10"/>
                      <a:pt x="58" y="3"/>
                      <a:pt x="50" y="1"/>
                    </a:cubicBezTo>
                    <a:close/>
                    <a:moveTo>
                      <a:pt x="50" y="1"/>
                    </a:moveTo>
                    <a:cubicBezTo>
                      <a:pt x="50" y="1"/>
                      <a:pt x="50" y="1"/>
                      <a:pt x="50" y="1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Freeform 14">
                <a:extLst>
                  <a:ext uri="{FF2B5EF4-FFF2-40B4-BE49-F238E27FC236}">
                    <a16:creationId xmlns:a16="http://schemas.microsoft.com/office/drawing/2014/main" id="{7E439BF7-13FA-4BBB-8019-1B58AB5026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70200" y="3175000"/>
                <a:ext cx="93663" cy="161925"/>
              </a:xfrm>
              <a:custGeom>
                <a:avLst/>
                <a:gdLst>
                  <a:gd name="T0" fmla="*/ 4 w 36"/>
                  <a:gd name="T1" fmla="*/ 42 h 62"/>
                  <a:gd name="T2" fmla="*/ 14 w 36"/>
                  <a:gd name="T3" fmla="*/ 62 h 62"/>
                  <a:gd name="T4" fmla="*/ 18 w 36"/>
                  <a:gd name="T5" fmla="*/ 62 h 62"/>
                  <a:gd name="T6" fmla="*/ 33 w 36"/>
                  <a:gd name="T7" fmla="*/ 52 h 62"/>
                  <a:gd name="T8" fmla="*/ 36 w 36"/>
                  <a:gd name="T9" fmla="*/ 37 h 62"/>
                  <a:gd name="T10" fmla="*/ 36 w 36"/>
                  <a:gd name="T11" fmla="*/ 33 h 62"/>
                  <a:gd name="T12" fmla="*/ 32 w 36"/>
                  <a:gd name="T13" fmla="*/ 12 h 62"/>
                  <a:gd name="T14" fmla="*/ 12 w 36"/>
                  <a:gd name="T15" fmla="*/ 2 h 62"/>
                  <a:gd name="T16" fmla="*/ 3 w 36"/>
                  <a:gd name="T17" fmla="*/ 22 h 62"/>
                  <a:gd name="T18" fmla="*/ 5 w 36"/>
                  <a:gd name="T19" fmla="*/ 33 h 62"/>
                  <a:gd name="T20" fmla="*/ 5 w 36"/>
                  <a:gd name="T21" fmla="*/ 35 h 62"/>
                  <a:gd name="T22" fmla="*/ 4 w 36"/>
                  <a:gd name="T23" fmla="*/ 42 h 62"/>
                  <a:gd name="T24" fmla="*/ 4 w 36"/>
                  <a:gd name="T25" fmla="*/ 42 h 62"/>
                  <a:gd name="T26" fmla="*/ 4 w 36"/>
                  <a:gd name="T27" fmla="*/ 4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" h="62">
                    <a:moveTo>
                      <a:pt x="4" y="42"/>
                    </a:moveTo>
                    <a:cubicBezTo>
                      <a:pt x="1" y="51"/>
                      <a:pt x="6" y="59"/>
                      <a:pt x="14" y="62"/>
                    </a:cubicBezTo>
                    <a:cubicBezTo>
                      <a:pt x="15" y="62"/>
                      <a:pt x="17" y="62"/>
                      <a:pt x="18" y="62"/>
                    </a:cubicBezTo>
                    <a:cubicBezTo>
                      <a:pt x="25" y="62"/>
                      <a:pt x="31" y="58"/>
                      <a:pt x="33" y="52"/>
                    </a:cubicBezTo>
                    <a:cubicBezTo>
                      <a:pt x="34" y="47"/>
                      <a:pt x="35" y="42"/>
                      <a:pt x="36" y="37"/>
                    </a:cubicBezTo>
                    <a:cubicBezTo>
                      <a:pt x="36" y="35"/>
                      <a:pt x="36" y="34"/>
                      <a:pt x="36" y="33"/>
                    </a:cubicBezTo>
                    <a:cubicBezTo>
                      <a:pt x="36" y="26"/>
                      <a:pt x="34" y="19"/>
                      <a:pt x="32" y="12"/>
                    </a:cubicBezTo>
                    <a:cubicBezTo>
                      <a:pt x="29" y="4"/>
                      <a:pt x="20" y="0"/>
                      <a:pt x="12" y="2"/>
                    </a:cubicBezTo>
                    <a:cubicBezTo>
                      <a:pt x="4" y="5"/>
                      <a:pt x="0" y="14"/>
                      <a:pt x="3" y="22"/>
                    </a:cubicBezTo>
                    <a:cubicBezTo>
                      <a:pt x="4" y="26"/>
                      <a:pt x="5" y="29"/>
                      <a:pt x="5" y="33"/>
                    </a:cubicBezTo>
                    <a:cubicBezTo>
                      <a:pt x="5" y="35"/>
                      <a:pt x="5" y="35"/>
                      <a:pt x="5" y="35"/>
                    </a:cubicBezTo>
                    <a:cubicBezTo>
                      <a:pt x="5" y="37"/>
                      <a:pt x="4" y="40"/>
                      <a:pt x="4" y="42"/>
                    </a:cubicBezTo>
                    <a:close/>
                    <a:moveTo>
                      <a:pt x="4" y="42"/>
                    </a:moveTo>
                    <a:cubicBezTo>
                      <a:pt x="4" y="42"/>
                      <a:pt x="4" y="42"/>
                      <a:pt x="4" y="4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15">
                <a:extLst>
                  <a:ext uri="{FF2B5EF4-FFF2-40B4-BE49-F238E27FC236}">
                    <a16:creationId xmlns:a16="http://schemas.microsoft.com/office/drawing/2014/main" id="{81DC8CA1-1F6D-457E-BF64-1B64DE2E03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06550" y="3771900"/>
                <a:ext cx="165100" cy="117475"/>
              </a:xfrm>
              <a:custGeom>
                <a:avLst/>
                <a:gdLst>
                  <a:gd name="T0" fmla="*/ 39 w 63"/>
                  <a:gd name="T1" fmla="*/ 4 h 45"/>
                  <a:gd name="T2" fmla="*/ 12 w 63"/>
                  <a:gd name="T3" fmla="*/ 15 h 45"/>
                  <a:gd name="T4" fmla="*/ 3 w 63"/>
                  <a:gd name="T5" fmla="*/ 35 h 45"/>
                  <a:gd name="T6" fmla="*/ 18 w 63"/>
                  <a:gd name="T7" fmla="*/ 45 h 45"/>
                  <a:gd name="T8" fmla="*/ 23 w 63"/>
                  <a:gd name="T9" fmla="*/ 44 h 45"/>
                  <a:gd name="T10" fmla="*/ 52 w 63"/>
                  <a:gd name="T11" fmla="*/ 32 h 45"/>
                  <a:gd name="T12" fmla="*/ 60 w 63"/>
                  <a:gd name="T13" fmla="*/ 11 h 45"/>
                  <a:gd name="T14" fmla="*/ 39 w 63"/>
                  <a:gd name="T15" fmla="*/ 4 h 45"/>
                  <a:gd name="T16" fmla="*/ 39 w 63"/>
                  <a:gd name="T17" fmla="*/ 4 h 45"/>
                  <a:gd name="T18" fmla="*/ 39 w 63"/>
                  <a:gd name="T19" fmla="*/ 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45">
                    <a:moveTo>
                      <a:pt x="39" y="4"/>
                    </a:moveTo>
                    <a:cubicBezTo>
                      <a:pt x="30" y="8"/>
                      <a:pt x="21" y="12"/>
                      <a:pt x="12" y="15"/>
                    </a:cubicBezTo>
                    <a:cubicBezTo>
                      <a:pt x="4" y="18"/>
                      <a:pt x="0" y="27"/>
                      <a:pt x="3" y="35"/>
                    </a:cubicBezTo>
                    <a:cubicBezTo>
                      <a:pt x="6" y="41"/>
                      <a:pt x="11" y="45"/>
                      <a:pt x="18" y="45"/>
                    </a:cubicBezTo>
                    <a:cubicBezTo>
                      <a:pt x="19" y="45"/>
                      <a:pt x="21" y="45"/>
                      <a:pt x="23" y="44"/>
                    </a:cubicBezTo>
                    <a:cubicBezTo>
                      <a:pt x="33" y="40"/>
                      <a:pt x="43" y="36"/>
                      <a:pt x="52" y="32"/>
                    </a:cubicBezTo>
                    <a:cubicBezTo>
                      <a:pt x="60" y="28"/>
                      <a:pt x="63" y="19"/>
                      <a:pt x="60" y="11"/>
                    </a:cubicBezTo>
                    <a:cubicBezTo>
                      <a:pt x="56" y="3"/>
                      <a:pt x="47" y="0"/>
                      <a:pt x="39" y="4"/>
                    </a:cubicBezTo>
                    <a:close/>
                    <a:moveTo>
                      <a:pt x="39" y="4"/>
                    </a:moveTo>
                    <a:cubicBezTo>
                      <a:pt x="39" y="4"/>
                      <a:pt x="39" y="4"/>
                      <a:pt x="39" y="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16">
                <a:extLst>
                  <a:ext uri="{FF2B5EF4-FFF2-40B4-BE49-F238E27FC236}">
                    <a16:creationId xmlns:a16="http://schemas.microsoft.com/office/drawing/2014/main" id="{32F13006-6142-41D7-BE93-B9D0E1AA3D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1600" y="3519488"/>
                <a:ext cx="165100" cy="96837"/>
              </a:xfrm>
              <a:custGeom>
                <a:avLst/>
                <a:gdLst>
                  <a:gd name="T0" fmla="*/ 18 w 63"/>
                  <a:gd name="T1" fmla="*/ 37 h 37"/>
                  <a:gd name="T2" fmla="*/ 25 w 63"/>
                  <a:gd name="T3" fmla="*/ 35 h 37"/>
                  <a:gd name="T4" fmla="*/ 39 w 63"/>
                  <a:gd name="T5" fmla="*/ 31 h 37"/>
                  <a:gd name="T6" fmla="*/ 45 w 63"/>
                  <a:gd name="T7" fmla="*/ 31 h 37"/>
                  <a:gd name="T8" fmla="*/ 62 w 63"/>
                  <a:gd name="T9" fmla="*/ 17 h 37"/>
                  <a:gd name="T10" fmla="*/ 49 w 63"/>
                  <a:gd name="T11" fmla="*/ 0 h 37"/>
                  <a:gd name="T12" fmla="*/ 35 w 63"/>
                  <a:gd name="T13" fmla="*/ 0 h 37"/>
                  <a:gd name="T14" fmla="*/ 10 w 63"/>
                  <a:gd name="T15" fmla="*/ 8 h 37"/>
                  <a:gd name="T16" fmla="*/ 4 w 63"/>
                  <a:gd name="T17" fmla="*/ 29 h 37"/>
                  <a:gd name="T18" fmla="*/ 18 w 63"/>
                  <a:gd name="T19" fmla="*/ 37 h 37"/>
                  <a:gd name="T20" fmla="*/ 18 w 63"/>
                  <a:gd name="T21" fmla="*/ 37 h 37"/>
                  <a:gd name="T22" fmla="*/ 18 w 63"/>
                  <a:gd name="T2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3" h="37">
                    <a:moveTo>
                      <a:pt x="18" y="37"/>
                    </a:moveTo>
                    <a:cubicBezTo>
                      <a:pt x="20" y="37"/>
                      <a:pt x="23" y="36"/>
                      <a:pt x="25" y="35"/>
                    </a:cubicBezTo>
                    <a:cubicBezTo>
                      <a:pt x="29" y="33"/>
                      <a:pt x="34" y="31"/>
                      <a:pt x="39" y="31"/>
                    </a:cubicBezTo>
                    <a:cubicBezTo>
                      <a:pt x="41" y="30"/>
                      <a:pt x="43" y="30"/>
                      <a:pt x="45" y="31"/>
                    </a:cubicBezTo>
                    <a:cubicBezTo>
                      <a:pt x="54" y="32"/>
                      <a:pt x="61" y="26"/>
                      <a:pt x="62" y="17"/>
                    </a:cubicBezTo>
                    <a:cubicBezTo>
                      <a:pt x="63" y="9"/>
                      <a:pt x="57" y="1"/>
                      <a:pt x="49" y="0"/>
                    </a:cubicBezTo>
                    <a:cubicBezTo>
                      <a:pt x="45" y="0"/>
                      <a:pt x="40" y="0"/>
                      <a:pt x="35" y="0"/>
                    </a:cubicBezTo>
                    <a:cubicBezTo>
                      <a:pt x="27" y="1"/>
                      <a:pt x="18" y="4"/>
                      <a:pt x="10" y="8"/>
                    </a:cubicBezTo>
                    <a:cubicBezTo>
                      <a:pt x="3" y="12"/>
                      <a:pt x="0" y="21"/>
                      <a:pt x="4" y="29"/>
                    </a:cubicBezTo>
                    <a:cubicBezTo>
                      <a:pt x="7" y="34"/>
                      <a:pt x="12" y="37"/>
                      <a:pt x="18" y="37"/>
                    </a:cubicBezTo>
                    <a:close/>
                    <a:moveTo>
                      <a:pt x="18" y="37"/>
                    </a:moveTo>
                    <a:cubicBezTo>
                      <a:pt x="18" y="37"/>
                      <a:pt x="18" y="37"/>
                      <a:pt x="18" y="3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17">
                <a:extLst>
                  <a:ext uri="{FF2B5EF4-FFF2-40B4-BE49-F238E27FC236}">
                    <a16:creationId xmlns:a16="http://schemas.microsoft.com/office/drawing/2014/main" id="{789A10F3-7FED-4586-A2EB-F1862D046D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4775" y="3844925"/>
                <a:ext cx="166688" cy="92075"/>
              </a:xfrm>
              <a:custGeom>
                <a:avLst/>
                <a:gdLst>
                  <a:gd name="T0" fmla="*/ 13 w 64"/>
                  <a:gd name="T1" fmla="*/ 32 h 35"/>
                  <a:gd name="T2" fmla="*/ 23 w 64"/>
                  <a:gd name="T3" fmla="*/ 34 h 35"/>
                  <a:gd name="T4" fmla="*/ 35 w 64"/>
                  <a:gd name="T5" fmla="*/ 35 h 35"/>
                  <a:gd name="T6" fmla="*/ 50 w 64"/>
                  <a:gd name="T7" fmla="*/ 34 h 35"/>
                  <a:gd name="T8" fmla="*/ 63 w 64"/>
                  <a:gd name="T9" fmla="*/ 17 h 35"/>
                  <a:gd name="T10" fmla="*/ 46 w 64"/>
                  <a:gd name="T11" fmla="*/ 4 h 35"/>
                  <a:gd name="T12" fmla="*/ 27 w 64"/>
                  <a:gd name="T13" fmla="*/ 4 h 35"/>
                  <a:gd name="T14" fmla="*/ 21 w 64"/>
                  <a:gd name="T15" fmla="*/ 3 h 35"/>
                  <a:gd name="T16" fmla="*/ 2 w 64"/>
                  <a:gd name="T17" fmla="*/ 14 h 35"/>
                  <a:gd name="T18" fmla="*/ 13 w 64"/>
                  <a:gd name="T19" fmla="*/ 32 h 35"/>
                  <a:gd name="T20" fmla="*/ 13 w 64"/>
                  <a:gd name="T21" fmla="*/ 32 h 35"/>
                  <a:gd name="T22" fmla="*/ 13 w 64"/>
                  <a:gd name="T23" fmla="*/ 3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4" h="35">
                    <a:moveTo>
                      <a:pt x="13" y="32"/>
                    </a:moveTo>
                    <a:cubicBezTo>
                      <a:pt x="17" y="33"/>
                      <a:pt x="20" y="34"/>
                      <a:pt x="23" y="34"/>
                    </a:cubicBezTo>
                    <a:cubicBezTo>
                      <a:pt x="27" y="35"/>
                      <a:pt x="31" y="35"/>
                      <a:pt x="35" y="35"/>
                    </a:cubicBezTo>
                    <a:cubicBezTo>
                      <a:pt x="40" y="35"/>
                      <a:pt x="45" y="35"/>
                      <a:pt x="50" y="34"/>
                    </a:cubicBezTo>
                    <a:cubicBezTo>
                      <a:pt x="58" y="33"/>
                      <a:pt x="64" y="25"/>
                      <a:pt x="63" y="17"/>
                    </a:cubicBezTo>
                    <a:cubicBezTo>
                      <a:pt x="62" y="8"/>
                      <a:pt x="54" y="2"/>
                      <a:pt x="46" y="4"/>
                    </a:cubicBezTo>
                    <a:cubicBezTo>
                      <a:pt x="40" y="4"/>
                      <a:pt x="33" y="4"/>
                      <a:pt x="27" y="4"/>
                    </a:cubicBezTo>
                    <a:cubicBezTo>
                      <a:pt x="25" y="3"/>
                      <a:pt x="23" y="3"/>
                      <a:pt x="21" y="3"/>
                    </a:cubicBezTo>
                    <a:cubicBezTo>
                      <a:pt x="13" y="0"/>
                      <a:pt x="4" y="5"/>
                      <a:pt x="2" y="14"/>
                    </a:cubicBezTo>
                    <a:cubicBezTo>
                      <a:pt x="0" y="22"/>
                      <a:pt x="5" y="30"/>
                      <a:pt x="13" y="32"/>
                    </a:cubicBezTo>
                    <a:close/>
                    <a:moveTo>
                      <a:pt x="13" y="32"/>
                    </a:moveTo>
                    <a:cubicBezTo>
                      <a:pt x="13" y="32"/>
                      <a:pt x="13" y="32"/>
                      <a:pt x="13" y="3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Oval 18">
                <a:extLst>
                  <a:ext uri="{FF2B5EF4-FFF2-40B4-BE49-F238E27FC236}">
                    <a16:creationId xmlns:a16="http://schemas.microsoft.com/office/drawing/2014/main" id="{5B32533C-B734-4104-9456-EE4E99B4E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5313" y="2233613"/>
                <a:ext cx="490538" cy="49053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7">
                <a:extLst>
                  <a:ext uri="{FF2B5EF4-FFF2-40B4-BE49-F238E27FC236}">
                    <a16:creationId xmlns:a16="http://schemas.microsoft.com/office/drawing/2014/main" id="{72A74A66-0265-4B03-8B8A-221083E5A9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5625" y="2184400"/>
                <a:ext cx="590550" cy="585787"/>
              </a:xfrm>
              <a:custGeom>
                <a:avLst/>
                <a:gdLst>
                  <a:gd name="T0" fmla="*/ 113 w 226"/>
                  <a:gd name="T1" fmla="*/ 225 h 225"/>
                  <a:gd name="T2" fmla="*/ 226 w 226"/>
                  <a:gd name="T3" fmla="*/ 113 h 225"/>
                  <a:gd name="T4" fmla="*/ 113 w 226"/>
                  <a:gd name="T5" fmla="*/ 0 h 225"/>
                  <a:gd name="T6" fmla="*/ 0 w 226"/>
                  <a:gd name="T7" fmla="*/ 113 h 225"/>
                  <a:gd name="T8" fmla="*/ 113 w 226"/>
                  <a:gd name="T9" fmla="*/ 225 h 225"/>
                  <a:gd name="T10" fmla="*/ 113 w 226"/>
                  <a:gd name="T11" fmla="*/ 31 h 225"/>
                  <a:gd name="T12" fmla="*/ 195 w 226"/>
                  <a:gd name="T13" fmla="*/ 113 h 225"/>
                  <a:gd name="T14" fmla="*/ 113 w 226"/>
                  <a:gd name="T15" fmla="*/ 195 h 225"/>
                  <a:gd name="T16" fmla="*/ 31 w 226"/>
                  <a:gd name="T17" fmla="*/ 113 h 225"/>
                  <a:gd name="T18" fmla="*/ 113 w 226"/>
                  <a:gd name="T19" fmla="*/ 31 h 225"/>
                  <a:gd name="T20" fmla="*/ 113 w 226"/>
                  <a:gd name="T21" fmla="*/ 31 h 225"/>
                  <a:gd name="T22" fmla="*/ 113 w 226"/>
                  <a:gd name="T23" fmla="*/ 31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6" h="225">
                    <a:moveTo>
                      <a:pt x="113" y="225"/>
                    </a:moveTo>
                    <a:cubicBezTo>
                      <a:pt x="175" y="225"/>
                      <a:pt x="226" y="175"/>
                      <a:pt x="226" y="113"/>
                    </a:cubicBezTo>
                    <a:cubicBezTo>
                      <a:pt x="226" y="50"/>
                      <a:pt x="175" y="0"/>
                      <a:pt x="113" y="0"/>
                    </a:cubicBezTo>
                    <a:cubicBezTo>
                      <a:pt x="51" y="0"/>
                      <a:pt x="0" y="50"/>
                      <a:pt x="0" y="113"/>
                    </a:cubicBezTo>
                    <a:cubicBezTo>
                      <a:pt x="0" y="175"/>
                      <a:pt x="51" y="225"/>
                      <a:pt x="113" y="225"/>
                    </a:cubicBezTo>
                    <a:close/>
                    <a:moveTo>
                      <a:pt x="113" y="31"/>
                    </a:moveTo>
                    <a:cubicBezTo>
                      <a:pt x="158" y="31"/>
                      <a:pt x="195" y="67"/>
                      <a:pt x="195" y="113"/>
                    </a:cubicBezTo>
                    <a:cubicBezTo>
                      <a:pt x="195" y="158"/>
                      <a:pt x="158" y="195"/>
                      <a:pt x="113" y="195"/>
                    </a:cubicBezTo>
                    <a:cubicBezTo>
                      <a:pt x="68" y="195"/>
                      <a:pt x="31" y="158"/>
                      <a:pt x="31" y="113"/>
                    </a:cubicBezTo>
                    <a:cubicBezTo>
                      <a:pt x="31" y="67"/>
                      <a:pt x="68" y="31"/>
                      <a:pt x="113" y="31"/>
                    </a:cubicBezTo>
                    <a:close/>
                    <a:moveTo>
                      <a:pt x="113" y="31"/>
                    </a:moveTo>
                    <a:cubicBezTo>
                      <a:pt x="113" y="31"/>
                      <a:pt x="113" y="31"/>
                      <a:pt x="113" y="31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7" name="AutoShape 20">
              <a:extLst>
                <a:ext uri="{FF2B5EF4-FFF2-40B4-BE49-F238E27FC236}">
                  <a16:creationId xmlns:a16="http://schemas.microsoft.com/office/drawing/2014/main" id="{6C9AF393-E964-4803-8B4D-E4716C18B5A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872311" y="2112478"/>
              <a:ext cx="2633134" cy="1992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80" name="组合 79">
              <a:extLst>
                <a:ext uri="{FF2B5EF4-FFF2-40B4-BE49-F238E27FC236}">
                  <a16:creationId xmlns:a16="http://schemas.microsoft.com/office/drawing/2014/main" id="{7C97D5EE-1867-4CB2-B14B-C8A04571083C}"/>
                </a:ext>
              </a:extLst>
            </p:cNvPr>
            <p:cNvGrpSpPr/>
            <p:nvPr/>
          </p:nvGrpSpPr>
          <p:grpSpPr>
            <a:xfrm>
              <a:off x="5022772" y="2506164"/>
              <a:ext cx="2234557" cy="1666361"/>
              <a:chOff x="4875212" y="2100263"/>
              <a:chExt cx="2784476" cy="2076449"/>
            </a:xfrm>
            <a:solidFill>
              <a:schemeClr val="accent1"/>
            </a:solidFill>
          </p:grpSpPr>
          <p:sp>
            <p:nvSpPr>
              <p:cNvPr id="78" name="Freeform 22">
                <a:extLst>
                  <a:ext uri="{FF2B5EF4-FFF2-40B4-BE49-F238E27FC236}">
                    <a16:creationId xmlns:a16="http://schemas.microsoft.com/office/drawing/2014/main" id="{FCB622E2-66B2-4F7F-9DA4-1EB8E62749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5212" y="2459038"/>
                <a:ext cx="2114550" cy="1660525"/>
              </a:xfrm>
              <a:custGeom>
                <a:avLst/>
                <a:gdLst>
                  <a:gd name="T0" fmla="*/ 540 w 3012"/>
                  <a:gd name="T1" fmla="*/ 848 h 2368"/>
                  <a:gd name="T2" fmla="*/ 1952 w 3012"/>
                  <a:gd name="T3" fmla="*/ 616 h 2368"/>
                  <a:gd name="T4" fmla="*/ 2276 w 3012"/>
                  <a:gd name="T5" fmla="*/ 1032 h 2368"/>
                  <a:gd name="T6" fmla="*/ 2856 w 3012"/>
                  <a:gd name="T7" fmla="*/ 1560 h 2368"/>
                  <a:gd name="T8" fmla="*/ 2344 w 3012"/>
                  <a:gd name="T9" fmla="*/ 2368 h 2368"/>
                  <a:gd name="T10" fmla="*/ 412 w 3012"/>
                  <a:gd name="T11" fmla="*/ 2368 h 2368"/>
                  <a:gd name="T12" fmla="*/ 204 w 3012"/>
                  <a:gd name="T13" fmla="*/ 1684 h 2368"/>
                  <a:gd name="T14" fmla="*/ 416 w 3012"/>
                  <a:gd name="T15" fmla="*/ 1484 h 2368"/>
                  <a:gd name="T16" fmla="*/ 540 w 3012"/>
                  <a:gd name="T17" fmla="*/ 84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12" h="2368">
                    <a:moveTo>
                      <a:pt x="540" y="848"/>
                    </a:moveTo>
                    <a:cubicBezTo>
                      <a:pt x="540" y="848"/>
                      <a:pt x="1200" y="0"/>
                      <a:pt x="1952" y="616"/>
                    </a:cubicBezTo>
                    <a:cubicBezTo>
                      <a:pt x="1952" y="616"/>
                      <a:pt x="2168" y="784"/>
                      <a:pt x="2276" y="1032"/>
                    </a:cubicBezTo>
                    <a:cubicBezTo>
                      <a:pt x="2276" y="1032"/>
                      <a:pt x="2700" y="1068"/>
                      <a:pt x="2856" y="1560"/>
                    </a:cubicBezTo>
                    <a:cubicBezTo>
                      <a:pt x="3012" y="2052"/>
                      <a:pt x="2344" y="2368"/>
                      <a:pt x="2344" y="2368"/>
                    </a:cubicBezTo>
                    <a:cubicBezTo>
                      <a:pt x="412" y="2368"/>
                      <a:pt x="412" y="2368"/>
                      <a:pt x="412" y="2368"/>
                    </a:cubicBezTo>
                    <a:cubicBezTo>
                      <a:pt x="412" y="2368"/>
                      <a:pt x="0" y="1980"/>
                      <a:pt x="204" y="1684"/>
                    </a:cubicBezTo>
                    <a:cubicBezTo>
                      <a:pt x="408" y="1388"/>
                      <a:pt x="416" y="1484"/>
                      <a:pt x="416" y="1484"/>
                    </a:cubicBezTo>
                    <a:cubicBezTo>
                      <a:pt x="416" y="1484"/>
                      <a:pt x="400" y="1036"/>
                      <a:pt x="540" y="84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Freeform 23">
                <a:extLst>
                  <a:ext uri="{FF2B5EF4-FFF2-40B4-BE49-F238E27FC236}">
                    <a16:creationId xmlns:a16="http://schemas.microsoft.com/office/drawing/2014/main" id="{811DCEF3-EA5E-470D-8BF0-9E47A1B7AEC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18075" y="2100263"/>
                <a:ext cx="2741613" cy="2076449"/>
              </a:xfrm>
              <a:custGeom>
                <a:avLst/>
                <a:gdLst>
                  <a:gd name="T0" fmla="*/ 3407 w 3907"/>
                  <a:gd name="T1" fmla="*/ 369 h 2959"/>
                  <a:gd name="T2" fmla="*/ 3407 w 3907"/>
                  <a:gd name="T3" fmla="*/ 268 h 2959"/>
                  <a:gd name="T4" fmla="*/ 3232 w 3907"/>
                  <a:gd name="T5" fmla="*/ 268 h 2959"/>
                  <a:gd name="T6" fmla="*/ 3232 w 3907"/>
                  <a:gd name="T7" fmla="*/ 369 h 2959"/>
                  <a:gd name="T8" fmla="*/ 3773 w 3907"/>
                  <a:gd name="T9" fmla="*/ 958 h 2959"/>
                  <a:gd name="T10" fmla="*/ 3907 w 3907"/>
                  <a:gd name="T11" fmla="*/ 786 h 2959"/>
                  <a:gd name="T12" fmla="*/ 3773 w 3907"/>
                  <a:gd name="T13" fmla="*/ 612 h 2959"/>
                  <a:gd name="T14" fmla="*/ 3639 w 3907"/>
                  <a:gd name="T15" fmla="*/ 786 h 2959"/>
                  <a:gd name="T16" fmla="*/ 3773 w 3907"/>
                  <a:gd name="T17" fmla="*/ 958 h 2959"/>
                  <a:gd name="T18" fmla="*/ 2738 w 3907"/>
                  <a:gd name="T19" fmla="*/ 321 h 2959"/>
                  <a:gd name="T20" fmla="*/ 2755 w 3907"/>
                  <a:gd name="T21" fmla="*/ 5 h 2959"/>
                  <a:gd name="T22" fmla="*/ 2682 w 3907"/>
                  <a:gd name="T23" fmla="*/ 13 h 2959"/>
                  <a:gd name="T24" fmla="*/ 2626 w 3907"/>
                  <a:gd name="T25" fmla="*/ 21 h 2959"/>
                  <a:gd name="T26" fmla="*/ 1979 w 3907"/>
                  <a:gd name="T27" fmla="*/ 837 h 2959"/>
                  <a:gd name="T28" fmla="*/ 2580 w 3907"/>
                  <a:gd name="T29" fmla="*/ 321 h 2959"/>
                  <a:gd name="T30" fmla="*/ 3697 w 3907"/>
                  <a:gd name="T31" fmla="*/ 1274 h 2959"/>
                  <a:gd name="T32" fmla="*/ 3053 w 3907"/>
                  <a:gd name="T33" fmla="*/ 2070 h 2959"/>
                  <a:gd name="T34" fmla="*/ 3870 w 3907"/>
                  <a:gd name="T35" fmla="*/ 1231 h 2959"/>
                  <a:gd name="T36" fmla="*/ 3885 w 3907"/>
                  <a:gd name="T37" fmla="*/ 1087 h 2959"/>
                  <a:gd name="T38" fmla="*/ 3887 w 3907"/>
                  <a:gd name="T39" fmla="*/ 1051 h 2959"/>
                  <a:gd name="T40" fmla="*/ 2303 w 3907"/>
                  <a:gd name="T41" fmla="*/ 1489 h 2959"/>
                  <a:gd name="T42" fmla="*/ 281 w 3907"/>
                  <a:gd name="T43" fmla="*/ 1873 h 2959"/>
                  <a:gd name="T44" fmla="*/ 0 w 3907"/>
                  <a:gd name="T45" fmla="*/ 2416 h 2959"/>
                  <a:gd name="T46" fmla="*/ 483 w 3907"/>
                  <a:gd name="T47" fmla="*/ 2959 h 2959"/>
                  <a:gd name="T48" fmla="*/ 2877 w 3907"/>
                  <a:gd name="T49" fmla="*/ 2214 h 2959"/>
                  <a:gd name="T50" fmla="*/ 2275 w 3907"/>
                  <a:gd name="T51" fmla="*/ 2782 h 2959"/>
                  <a:gd name="T52" fmla="*/ 542 w 3907"/>
                  <a:gd name="T53" fmla="*/ 2800 h 2959"/>
                  <a:gd name="T54" fmla="*/ 513 w 3907"/>
                  <a:gd name="T55" fmla="*/ 2798 h 2959"/>
                  <a:gd name="T56" fmla="*/ 301 w 3907"/>
                  <a:gd name="T57" fmla="*/ 2123 h 2959"/>
                  <a:gd name="T58" fmla="*/ 297 w 3907"/>
                  <a:gd name="T59" fmla="*/ 2121 h 2959"/>
                  <a:gd name="T60" fmla="*/ 379 w 3907"/>
                  <a:gd name="T61" fmla="*/ 2073 h 2959"/>
                  <a:gd name="T62" fmla="*/ 441 w 3907"/>
                  <a:gd name="T63" fmla="*/ 1853 h 2959"/>
                  <a:gd name="T64" fmla="*/ 2179 w 3907"/>
                  <a:gd name="T65" fmla="*/ 1633 h 2959"/>
                  <a:gd name="T66" fmla="*/ 2275 w 3907"/>
                  <a:gd name="T67" fmla="*/ 2782 h 2959"/>
                  <a:gd name="T68" fmla="*/ 2275 w 3907"/>
                  <a:gd name="T69" fmla="*/ 2782 h 29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907" h="2959">
                    <a:moveTo>
                      <a:pt x="3319" y="619"/>
                    </a:moveTo>
                    <a:cubicBezTo>
                      <a:pt x="3407" y="369"/>
                      <a:pt x="3407" y="369"/>
                      <a:pt x="3407" y="369"/>
                    </a:cubicBezTo>
                    <a:cubicBezTo>
                      <a:pt x="3553" y="327"/>
                      <a:pt x="3553" y="327"/>
                      <a:pt x="3553" y="327"/>
                    </a:cubicBezTo>
                    <a:cubicBezTo>
                      <a:pt x="3407" y="268"/>
                      <a:pt x="3407" y="268"/>
                      <a:pt x="3407" y="268"/>
                    </a:cubicBezTo>
                    <a:cubicBezTo>
                      <a:pt x="3319" y="38"/>
                      <a:pt x="3319" y="38"/>
                      <a:pt x="3319" y="38"/>
                    </a:cubicBezTo>
                    <a:cubicBezTo>
                      <a:pt x="3232" y="268"/>
                      <a:pt x="3232" y="268"/>
                      <a:pt x="3232" y="268"/>
                    </a:cubicBezTo>
                    <a:cubicBezTo>
                      <a:pt x="3086" y="327"/>
                      <a:pt x="3086" y="327"/>
                      <a:pt x="3086" y="327"/>
                    </a:cubicBezTo>
                    <a:cubicBezTo>
                      <a:pt x="3232" y="369"/>
                      <a:pt x="3232" y="369"/>
                      <a:pt x="3232" y="369"/>
                    </a:cubicBezTo>
                    <a:lnTo>
                      <a:pt x="3319" y="619"/>
                    </a:lnTo>
                    <a:close/>
                    <a:moveTo>
                      <a:pt x="3773" y="958"/>
                    </a:moveTo>
                    <a:cubicBezTo>
                      <a:pt x="3822" y="811"/>
                      <a:pt x="3822" y="811"/>
                      <a:pt x="3822" y="811"/>
                    </a:cubicBezTo>
                    <a:cubicBezTo>
                      <a:pt x="3907" y="786"/>
                      <a:pt x="3907" y="786"/>
                      <a:pt x="3907" y="786"/>
                    </a:cubicBezTo>
                    <a:cubicBezTo>
                      <a:pt x="3822" y="749"/>
                      <a:pt x="3822" y="749"/>
                      <a:pt x="3822" y="749"/>
                    </a:cubicBezTo>
                    <a:cubicBezTo>
                      <a:pt x="3773" y="612"/>
                      <a:pt x="3773" y="612"/>
                      <a:pt x="3773" y="612"/>
                    </a:cubicBezTo>
                    <a:cubicBezTo>
                      <a:pt x="3723" y="749"/>
                      <a:pt x="3723" y="749"/>
                      <a:pt x="3723" y="749"/>
                    </a:cubicBezTo>
                    <a:cubicBezTo>
                      <a:pt x="3639" y="786"/>
                      <a:pt x="3639" y="786"/>
                      <a:pt x="3639" y="786"/>
                    </a:cubicBezTo>
                    <a:cubicBezTo>
                      <a:pt x="3723" y="811"/>
                      <a:pt x="3723" y="811"/>
                      <a:pt x="3723" y="811"/>
                    </a:cubicBezTo>
                    <a:lnTo>
                      <a:pt x="3773" y="958"/>
                    </a:lnTo>
                    <a:close/>
                    <a:moveTo>
                      <a:pt x="3544" y="1127"/>
                    </a:moveTo>
                    <a:cubicBezTo>
                      <a:pt x="3099" y="1127"/>
                      <a:pt x="2738" y="766"/>
                      <a:pt x="2738" y="321"/>
                    </a:cubicBezTo>
                    <a:cubicBezTo>
                      <a:pt x="2738" y="207"/>
                      <a:pt x="2762" y="97"/>
                      <a:pt x="2805" y="0"/>
                    </a:cubicBezTo>
                    <a:cubicBezTo>
                      <a:pt x="2788" y="0"/>
                      <a:pt x="2772" y="5"/>
                      <a:pt x="2755" y="5"/>
                    </a:cubicBezTo>
                    <a:cubicBezTo>
                      <a:pt x="2755" y="3"/>
                      <a:pt x="2755" y="3"/>
                      <a:pt x="2757" y="1"/>
                    </a:cubicBezTo>
                    <a:cubicBezTo>
                      <a:pt x="2732" y="3"/>
                      <a:pt x="2707" y="10"/>
                      <a:pt x="2682" y="13"/>
                    </a:cubicBezTo>
                    <a:cubicBezTo>
                      <a:pt x="2664" y="16"/>
                      <a:pt x="2644" y="16"/>
                      <a:pt x="2626" y="19"/>
                    </a:cubicBezTo>
                    <a:cubicBezTo>
                      <a:pt x="2626" y="21"/>
                      <a:pt x="2626" y="21"/>
                      <a:pt x="2626" y="21"/>
                    </a:cubicBezTo>
                    <a:cubicBezTo>
                      <a:pt x="2247" y="101"/>
                      <a:pt x="1942" y="382"/>
                      <a:pt x="1835" y="751"/>
                    </a:cubicBezTo>
                    <a:cubicBezTo>
                      <a:pt x="1885" y="776"/>
                      <a:pt x="1933" y="804"/>
                      <a:pt x="1979" y="837"/>
                    </a:cubicBezTo>
                    <a:cubicBezTo>
                      <a:pt x="2053" y="529"/>
                      <a:pt x="2287" y="286"/>
                      <a:pt x="2590" y="197"/>
                    </a:cubicBezTo>
                    <a:cubicBezTo>
                      <a:pt x="2585" y="238"/>
                      <a:pt x="2580" y="278"/>
                      <a:pt x="2580" y="321"/>
                    </a:cubicBezTo>
                    <a:cubicBezTo>
                      <a:pt x="2580" y="854"/>
                      <a:pt x="3012" y="1287"/>
                      <a:pt x="3546" y="1287"/>
                    </a:cubicBezTo>
                    <a:cubicBezTo>
                      <a:pt x="3597" y="1287"/>
                      <a:pt x="3647" y="1282"/>
                      <a:pt x="3697" y="1274"/>
                    </a:cubicBezTo>
                    <a:cubicBezTo>
                      <a:pt x="3611" y="1598"/>
                      <a:pt x="3347" y="1848"/>
                      <a:pt x="3015" y="1914"/>
                    </a:cubicBezTo>
                    <a:cubicBezTo>
                      <a:pt x="3031" y="1964"/>
                      <a:pt x="3045" y="2017"/>
                      <a:pt x="3053" y="2070"/>
                    </a:cubicBezTo>
                    <a:cubicBezTo>
                      <a:pt x="3470" y="1984"/>
                      <a:pt x="3793" y="1650"/>
                      <a:pt x="3869" y="1231"/>
                    </a:cubicBezTo>
                    <a:cubicBezTo>
                      <a:pt x="3870" y="1231"/>
                      <a:pt x="3870" y="1231"/>
                      <a:pt x="3870" y="1231"/>
                    </a:cubicBezTo>
                    <a:cubicBezTo>
                      <a:pt x="3874" y="1208"/>
                      <a:pt x="3874" y="1183"/>
                      <a:pt x="3877" y="1160"/>
                    </a:cubicBezTo>
                    <a:cubicBezTo>
                      <a:pt x="3880" y="1135"/>
                      <a:pt x="3885" y="1112"/>
                      <a:pt x="3885" y="1087"/>
                    </a:cubicBezTo>
                    <a:cubicBezTo>
                      <a:pt x="3884" y="1087"/>
                      <a:pt x="3884" y="1087"/>
                      <a:pt x="3884" y="1087"/>
                    </a:cubicBezTo>
                    <a:cubicBezTo>
                      <a:pt x="3884" y="1074"/>
                      <a:pt x="3887" y="1062"/>
                      <a:pt x="3887" y="1051"/>
                    </a:cubicBezTo>
                    <a:cubicBezTo>
                      <a:pt x="3783" y="1100"/>
                      <a:pt x="3667" y="1127"/>
                      <a:pt x="3544" y="1127"/>
                    </a:cubicBezTo>
                    <a:close/>
                    <a:moveTo>
                      <a:pt x="2303" y="1489"/>
                    </a:moveTo>
                    <a:cubicBezTo>
                      <a:pt x="2151" y="1100"/>
                      <a:pt x="1772" y="825"/>
                      <a:pt x="1328" y="825"/>
                    </a:cubicBezTo>
                    <a:cubicBezTo>
                      <a:pt x="751" y="825"/>
                      <a:pt x="281" y="1294"/>
                      <a:pt x="281" y="1873"/>
                    </a:cubicBezTo>
                    <a:cubicBezTo>
                      <a:pt x="281" y="1896"/>
                      <a:pt x="283" y="1918"/>
                      <a:pt x="283" y="1939"/>
                    </a:cubicBezTo>
                    <a:cubicBezTo>
                      <a:pt x="115" y="2030"/>
                      <a:pt x="0" y="2211"/>
                      <a:pt x="0" y="2416"/>
                    </a:cubicBezTo>
                    <a:cubicBezTo>
                      <a:pt x="0" y="2696"/>
                      <a:pt x="211" y="2926"/>
                      <a:pt x="483" y="2955"/>
                    </a:cubicBezTo>
                    <a:cubicBezTo>
                      <a:pt x="483" y="2959"/>
                      <a:pt x="483" y="2959"/>
                      <a:pt x="483" y="2959"/>
                    </a:cubicBezTo>
                    <a:cubicBezTo>
                      <a:pt x="2153" y="2959"/>
                      <a:pt x="2153" y="2959"/>
                      <a:pt x="2153" y="2959"/>
                    </a:cubicBezTo>
                    <a:cubicBezTo>
                      <a:pt x="2555" y="2949"/>
                      <a:pt x="2877" y="2619"/>
                      <a:pt x="2877" y="2214"/>
                    </a:cubicBezTo>
                    <a:cubicBezTo>
                      <a:pt x="2879" y="1861"/>
                      <a:pt x="2634" y="1565"/>
                      <a:pt x="2303" y="1489"/>
                    </a:cubicBezTo>
                    <a:close/>
                    <a:moveTo>
                      <a:pt x="2275" y="2782"/>
                    </a:moveTo>
                    <a:cubicBezTo>
                      <a:pt x="2244" y="2793"/>
                      <a:pt x="2211" y="2800"/>
                      <a:pt x="2174" y="2800"/>
                    </a:cubicBezTo>
                    <a:cubicBezTo>
                      <a:pt x="542" y="2800"/>
                      <a:pt x="542" y="2800"/>
                      <a:pt x="542" y="2800"/>
                    </a:cubicBezTo>
                    <a:cubicBezTo>
                      <a:pt x="536" y="2800"/>
                      <a:pt x="527" y="2798"/>
                      <a:pt x="521" y="2798"/>
                    </a:cubicBezTo>
                    <a:cubicBezTo>
                      <a:pt x="513" y="2798"/>
                      <a:pt x="513" y="2798"/>
                      <a:pt x="513" y="2798"/>
                    </a:cubicBezTo>
                    <a:cubicBezTo>
                      <a:pt x="316" y="2782"/>
                      <a:pt x="162" y="2618"/>
                      <a:pt x="162" y="2418"/>
                    </a:cubicBezTo>
                    <a:cubicBezTo>
                      <a:pt x="162" y="2298"/>
                      <a:pt x="216" y="2192"/>
                      <a:pt x="301" y="2123"/>
                    </a:cubicBezTo>
                    <a:cubicBezTo>
                      <a:pt x="297" y="2123"/>
                      <a:pt x="297" y="2123"/>
                      <a:pt x="297" y="2123"/>
                    </a:cubicBezTo>
                    <a:cubicBezTo>
                      <a:pt x="297" y="2121"/>
                      <a:pt x="297" y="2121"/>
                      <a:pt x="297" y="2121"/>
                    </a:cubicBezTo>
                    <a:cubicBezTo>
                      <a:pt x="301" y="2120"/>
                      <a:pt x="304" y="2118"/>
                      <a:pt x="307" y="2118"/>
                    </a:cubicBezTo>
                    <a:cubicBezTo>
                      <a:pt x="329" y="2101"/>
                      <a:pt x="354" y="2087"/>
                      <a:pt x="379" y="2073"/>
                    </a:cubicBezTo>
                    <a:cubicBezTo>
                      <a:pt x="433" y="2020"/>
                      <a:pt x="451" y="1943"/>
                      <a:pt x="438" y="1855"/>
                    </a:cubicBezTo>
                    <a:cubicBezTo>
                      <a:pt x="441" y="1853"/>
                      <a:pt x="441" y="1853"/>
                      <a:pt x="441" y="1853"/>
                    </a:cubicBezTo>
                    <a:cubicBezTo>
                      <a:pt x="451" y="1373"/>
                      <a:pt x="844" y="988"/>
                      <a:pt x="1327" y="988"/>
                    </a:cubicBezTo>
                    <a:cubicBezTo>
                      <a:pt x="1732" y="988"/>
                      <a:pt x="2075" y="1261"/>
                      <a:pt x="2179" y="1633"/>
                    </a:cubicBezTo>
                    <a:cubicBezTo>
                      <a:pt x="2479" y="1658"/>
                      <a:pt x="2715" y="1908"/>
                      <a:pt x="2715" y="2216"/>
                    </a:cubicBezTo>
                    <a:cubicBezTo>
                      <a:pt x="2719" y="2489"/>
                      <a:pt x="2530" y="2719"/>
                      <a:pt x="2275" y="2782"/>
                    </a:cubicBezTo>
                    <a:close/>
                    <a:moveTo>
                      <a:pt x="2275" y="2782"/>
                    </a:moveTo>
                    <a:cubicBezTo>
                      <a:pt x="2275" y="2782"/>
                      <a:pt x="2275" y="2782"/>
                      <a:pt x="2275" y="278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</p:grpSp>
        <p:grpSp>
          <p:nvGrpSpPr>
            <p:cNvPr id="89" name="组合 88">
              <a:extLst>
                <a:ext uri="{FF2B5EF4-FFF2-40B4-BE49-F238E27FC236}">
                  <a16:creationId xmlns:a16="http://schemas.microsoft.com/office/drawing/2014/main" id="{10B8B29B-EFE8-4F8B-952A-92DD252FF678}"/>
                </a:ext>
              </a:extLst>
            </p:cNvPr>
            <p:cNvGrpSpPr/>
            <p:nvPr/>
          </p:nvGrpSpPr>
          <p:grpSpPr>
            <a:xfrm>
              <a:off x="1194719" y="2373258"/>
              <a:ext cx="2057413" cy="1784744"/>
              <a:chOff x="1146173" y="2278064"/>
              <a:chExt cx="2635249" cy="2286000"/>
            </a:xfrm>
            <a:solidFill>
              <a:schemeClr val="bg1"/>
            </a:solidFill>
          </p:grpSpPr>
          <p:sp>
            <p:nvSpPr>
              <p:cNvPr id="84" name="Freeform 27">
                <a:extLst>
                  <a:ext uri="{FF2B5EF4-FFF2-40B4-BE49-F238E27FC236}">
                    <a16:creationId xmlns:a16="http://schemas.microsoft.com/office/drawing/2014/main" id="{83FDD831-5D3B-40E2-B309-BBABA734BA3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46173" y="2278064"/>
                <a:ext cx="2635249" cy="2286000"/>
              </a:xfrm>
              <a:custGeom>
                <a:avLst/>
                <a:gdLst>
                  <a:gd name="T0" fmla="*/ 510 w 797"/>
                  <a:gd name="T1" fmla="*/ 409 h 692"/>
                  <a:gd name="T2" fmla="*/ 398 w 797"/>
                  <a:gd name="T3" fmla="*/ 367 h 692"/>
                  <a:gd name="T4" fmla="*/ 384 w 797"/>
                  <a:gd name="T5" fmla="*/ 411 h 692"/>
                  <a:gd name="T6" fmla="*/ 391 w 797"/>
                  <a:gd name="T7" fmla="*/ 438 h 692"/>
                  <a:gd name="T8" fmla="*/ 400 w 797"/>
                  <a:gd name="T9" fmla="*/ 458 h 692"/>
                  <a:gd name="T10" fmla="*/ 422 w 797"/>
                  <a:gd name="T11" fmla="*/ 483 h 692"/>
                  <a:gd name="T12" fmla="*/ 535 w 797"/>
                  <a:gd name="T13" fmla="*/ 531 h 692"/>
                  <a:gd name="T14" fmla="*/ 573 w 797"/>
                  <a:gd name="T15" fmla="*/ 573 h 692"/>
                  <a:gd name="T16" fmla="*/ 595 w 797"/>
                  <a:gd name="T17" fmla="*/ 678 h 692"/>
                  <a:gd name="T18" fmla="*/ 585 w 797"/>
                  <a:gd name="T19" fmla="*/ 690 h 692"/>
                  <a:gd name="T20" fmla="*/ 573 w 797"/>
                  <a:gd name="T21" fmla="*/ 690 h 692"/>
                  <a:gd name="T22" fmla="*/ 27 w 797"/>
                  <a:gd name="T23" fmla="*/ 690 h 692"/>
                  <a:gd name="T24" fmla="*/ 5 w 797"/>
                  <a:gd name="T25" fmla="*/ 664 h 692"/>
                  <a:gd name="T26" fmla="*/ 24 w 797"/>
                  <a:gd name="T27" fmla="*/ 578 h 692"/>
                  <a:gd name="T28" fmla="*/ 65 w 797"/>
                  <a:gd name="T29" fmla="*/ 530 h 692"/>
                  <a:gd name="T30" fmla="*/ 180 w 797"/>
                  <a:gd name="T31" fmla="*/ 481 h 692"/>
                  <a:gd name="T32" fmla="*/ 198 w 797"/>
                  <a:gd name="T33" fmla="*/ 462 h 692"/>
                  <a:gd name="T34" fmla="*/ 214 w 797"/>
                  <a:gd name="T35" fmla="*/ 431 h 692"/>
                  <a:gd name="T36" fmla="*/ 209 w 797"/>
                  <a:gd name="T37" fmla="*/ 386 h 692"/>
                  <a:gd name="T38" fmla="*/ 195 w 797"/>
                  <a:gd name="T39" fmla="*/ 341 h 692"/>
                  <a:gd name="T40" fmla="*/ 186 w 797"/>
                  <a:gd name="T41" fmla="*/ 326 h 692"/>
                  <a:gd name="T42" fmla="*/ 184 w 797"/>
                  <a:gd name="T43" fmla="*/ 263 h 692"/>
                  <a:gd name="T44" fmla="*/ 185 w 797"/>
                  <a:gd name="T45" fmla="*/ 252 h 692"/>
                  <a:gd name="T46" fmla="*/ 186 w 797"/>
                  <a:gd name="T47" fmla="*/ 208 h 692"/>
                  <a:gd name="T48" fmla="*/ 221 w 797"/>
                  <a:gd name="T49" fmla="*/ 149 h 692"/>
                  <a:gd name="T50" fmla="*/ 322 w 797"/>
                  <a:gd name="T51" fmla="*/ 123 h 692"/>
                  <a:gd name="T52" fmla="*/ 338 w 797"/>
                  <a:gd name="T53" fmla="*/ 113 h 692"/>
                  <a:gd name="T54" fmla="*/ 525 w 797"/>
                  <a:gd name="T55" fmla="*/ 5 h 692"/>
                  <a:gd name="T56" fmla="*/ 712 w 797"/>
                  <a:gd name="T57" fmla="*/ 71 h 692"/>
                  <a:gd name="T58" fmla="*/ 695 w 797"/>
                  <a:gd name="T59" fmla="*/ 354 h 692"/>
                  <a:gd name="T60" fmla="*/ 687 w 797"/>
                  <a:gd name="T61" fmla="*/ 361 h 692"/>
                  <a:gd name="T62" fmla="*/ 564 w 797"/>
                  <a:gd name="T63" fmla="*/ 469 h 692"/>
                  <a:gd name="T64" fmla="*/ 545 w 797"/>
                  <a:gd name="T65" fmla="*/ 489 h 692"/>
                  <a:gd name="T66" fmla="*/ 524 w 797"/>
                  <a:gd name="T67" fmla="*/ 495 h 692"/>
                  <a:gd name="T68" fmla="*/ 511 w 797"/>
                  <a:gd name="T69" fmla="*/ 476 h 692"/>
                  <a:gd name="T70" fmla="*/ 510 w 797"/>
                  <a:gd name="T71" fmla="*/ 409 h 692"/>
                  <a:gd name="T72" fmla="*/ 549 w 797"/>
                  <a:gd name="T73" fmla="*/ 429 h 692"/>
                  <a:gd name="T74" fmla="*/ 557 w 797"/>
                  <a:gd name="T75" fmla="*/ 421 h 692"/>
                  <a:gd name="T76" fmla="*/ 665 w 797"/>
                  <a:gd name="T77" fmla="*/ 327 h 692"/>
                  <a:gd name="T78" fmla="*/ 677 w 797"/>
                  <a:gd name="T79" fmla="*/ 90 h 692"/>
                  <a:gd name="T80" fmla="*/ 415 w 797"/>
                  <a:gd name="T81" fmla="*/ 83 h 692"/>
                  <a:gd name="T82" fmla="*/ 366 w 797"/>
                  <a:gd name="T83" fmla="*/ 142 h 692"/>
                  <a:gd name="T84" fmla="*/ 381 w 797"/>
                  <a:gd name="T85" fmla="*/ 152 h 692"/>
                  <a:gd name="T86" fmla="*/ 414 w 797"/>
                  <a:gd name="T87" fmla="*/ 210 h 692"/>
                  <a:gd name="T88" fmla="*/ 414 w 797"/>
                  <a:gd name="T89" fmla="*/ 253 h 692"/>
                  <a:gd name="T90" fmla="*/ 416 w 797"/>
                  <a:gd name="T91" fmla="*/ 265 h 692"/>
                  <a:gd name="T92" fmla="*/ 422 w 797"/>
                  <a:gd name="T93" fmla="*/ 284 h 692"/>
                  <a:gd name="T94" fmla="*/ 416 w 797"/>
                  <a:gd name="T95" fmla="*/ 327 h 692"/>
                  <a:gd name="T96" fmla="*/ 429 w 797"/>
                  <a:gd name="T97" fmla="*/ 336 h 692"/>
                  <a:gd name="T98" fmla="*/ 526 w 797"/>
                  <a:gd name="T99" fmla="*/ 367 h 692"/>
                  <a:gd name="T100" fmla="*/ 549 w 797"/>
                  <a:gd name="T101" fmla="*/ 392 h 692"/>
                  <a:gd name="T102" fmla="*/ 549 w 797"/>
                  <a:gd name="T103" fmla="*/ 429 h 6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97" h="692">
                    <a:moveTo>
                      <a:pt x="510" y="409"/>
                    </a:moveTo>
                    <a:cubicBezTo>
                      <a:pt x="473" y="395"/>
                      <a:pt x="437" y="382"/>
                      <a:pt x="398" y="367"/>
                    </a:cubicBezTo>
                    <a:cubicBezTo>
                      <a:pt x="394" y="380"/>
                      <a:pt x="388" y="395"/>
                      <a:pt x="384" y="411"/>
                    </a:cubicBezTo>
                    <a:cubicBezTo>
                      <a:pt x="381" y="421"/>
                      <a:pt x="383" y="430"/>
                      <a:pt x="391" y="438"/>
                    </a:cubicBezTo>
                    <a:cubicBezTo>
                      <a:pt x="396" y="443"/>
                      <a:pt x="398" y="451"/>
                      <a:pt x="400" y="458"/>
                    </a:cubicBezTo>
                    <a:cubicBezTo>
                      <a:pt x="403" y="471"/>
                      <a:pt x="410" y="478"/>
                      <a:pt x="422" y="483"/>
                    </a:cubicBezTo>
                    <a:cubicBezTo>
                      <a:pt x="460" y="498"/>
                      <a:pt x="498" y="515"/>
                      <a:pt x="535" y="531"/>
                    </a:cubicBezTo>
                    <a:cubicBezTo>
                      <a:pt x="554" y="539"/>
                      <a:pt x="568" y="553"/>
                      <a:pt x="573" y="573"/>
                    </a:cubicBezTo>
                    <a:cubicBezTo>
                      <a:pt x="582" y="607"/>
                      <a:pt x="588" y="643"/>
                      <a:pt x="595" y="678"/>
                    </a:cubicBezTo>
                    <a:cubicBezTo>
                      <a:pt x="596" y="681"/>
                      <a:pt x="589" y="687"/>
                      <a:pt x="585" y="690"/>
                    </a:cubicBezTo>
                    <a:cubicBezTo>
                      <a:pt x="582" y="692"/>
                      <a:pt x="577" y="690"/>
                      <a:pt x="573" y="690"/>
                    </a:cubicBezTo>
                    <a:cubicBezTo>
                      <a:pt x="391" y="690"/>
                      <a:pt x="209" y="690"/>
                      <a:pt x="27" y="690"/>
                    </a:cubicBezTo>
                    <a:cubicBezTo>
                      <a:pt x="2" y="690"/>
                      <a:pt x="0" y="690"/>
                      <a:pt x="5" y="664"/>
                    </a:cubicBezTo>
                    <a:cubicBezTo>
                      <a:pt x="10" y="635"/>
                      <a:pt x="16" y="606"/>
                      <a:pt x="24" y="578"/>
                    </a:cubicBezTo>
                    <a:cubicBezTo>
                      <a:pt x="30" y="556"/>
                      <a:pt x="43" y="539"/>
                      <a:pt x="65" y="530"/>
                    </a:cubicBezTo>
                    <a:cubicBezTo>
                      <a:pt x="104" y="514"/>
                      <a:pt x="141" y="497"/>
                      <a:pt x="180" y="481"/>
                    </a:cubicBezTo>
                    <a:cubicBezTo>
                      <a:pt x="189" y="477"/>
                      <a:pt x="195" y="472"/>
                      <a:pt x="198" y="462"/>
                    </a:cubicBezTo>
                    <a:cubicBezTo>
                      <a:pt x="202" y="451"/>
                      <a:pt x="212" y="442"/>
                      <a:pt x="214" y="431"/>
                    </a:cubicBezTo>
                    <a:cubicBezTo>
                      <a:pt x="215" y="416"/>
                      <a:pt x="212" y="401"/>
                      <a:pt x="209" y="386"/>
                    </a:cubicBezTo>
                    <a:cubicBezTo>
                      <a:pt x="206" y="371"/>
                      <a:pt x="200" y="356"/>
                      <a:pt x="195" y="341"/>
                    </a:cubicBezTo>
                    <a:cubicBezTo>
                      <a:pt x="193" y="336"/>
                      <a:pt x="190" y="330"/>
                      <a:pt x="186" y="326"/>
                    </a:cubicBezTo>
                    <a:cubicBezTo>
                      <a:pt x="175" y="309"/>
                      <a:pt x="173" y="281"/>
                      <a:pt x="184" y="263"/>
                    </a:cubicBezTo>
                    <a:cubicBezTo>
                      <a:pt x="186" y="260"/>
                      <a:pt x="185" y="256"/>
                      <a:pt x="185" y="252"/>
                    </a:cubicBezTo>
                    <a:cubicBezTo>
                      <a:pt x="186" y="237"/>
                      <a:pt x="185" y="223"/>
                      <a:pt x="186" y="208"/>
                    </a:cubicBezTo>
                    <a:cubicBezTo>
                      <a:pt x="187" y="182"/>
                      <a:pt x="198" y="162"/>
                      <a:pt x="221" y="149"/>
                    </a:cubicBezTo>
                    <a:cubicBezTo>
                      <a:pt x="252" y="131"/>
                      <a:pt x="286" y="121"/>
                      <a:pt x="322" y="123"/>
                    </a:cubicBezTo>
                    <a:cubicBezTo>
                      <a:pt x="330" y="123"/>
                      <a:pt x="334" y="120"/>
                      <a:pt x="338" y="113"/>
                    </a:cubicBezTo>
                    <a:cubicBezTo>
                      <a:pt x="381" y="44"/>
                      <a:pt x="445" y="10"/>
                      <a:pt x="525" y="5"/>
                    </a:cubicBezTo>
                    <a:cubicBezTo>
                      <a:pt x="596" y="0"/>
                      <a:pt x="660" y="20"/>
                      <a:pt x="712" y="71"/>
                    </a:cubicBezTo>
                    <a:cubicBezTo>
                      <a:pt x="797" y="154"/>
                      <a:pt x="789" y="282"/>
                      <a:pt x="695" y="354"/>
                    </a:cubicBezTo>
                    <a:cubicBezTo>
                      <a:pt x="692" y="356"/>
                      <a:pt x="690" y="359"/>
                      <a:pt x="687" y="361"/>
                    </a:cubicBezTo>
                    <a:cubicBezTo>
                      <a:pt x="635" y="384"/>
                      <a:pt x="603" y="430"/>
                      <a:pt x="564" y="469"/>
                    </a:cubicBezTo>
                    <a:cubicBezTo>
                      <a:pt x="558" y="475"/>
                      <a:pt x="552" y="484"/>
                      <a:pt x="545" y="489"/>
                    </a:cubicBezTo>
                    <a:cubicBezTo>
                      <a:pt x="539" y="493"/>
                      <a:pt x="529" y="497"/>
                      <a:pt x="524" y="495"/>
                    </a:cubicBezTo>
                    <a:cubicBezTo>
                      <a:pt x="518" y="492"/>
                      <a:pt x="511" y="483"/>
                      <a:pt x="511" y="476"/>
                    </a:cubicBezTo>
                    <a:cubicBezTo>
                      <a:pt x="509" y="452"/>
                      <a:pt x="510" y="429"/>
                      <a:pt x="510" y="409"/>
                    </a:cubicBezTo>
                    <a:close/>
                    <a:moveTo>
                      <a:pt x="549" y="429"/>
                    </a:moveTo>
                    <a:cubicBezTo>
                      <a:pt x="553" y="425"/>
                      <a:pt x="555" y="423"/>
                      <a:pt x="557" y="421"/>
                    </a:cubicBezTo>
                    <a:cubicBezTo>
                      <a:pt x="590" y="386"/>
                      <a:pt x="624" y="354"/>
                      <a:pt x="665" y="327"/>
                    </a:cubicBezTo>
                    <a:cubicBezTo>
                      <a:pt x="752" y="270"/>
                      <a:pt x="755" y="157"/>
                      <a:pt x="677" y="90"/>
                    </a:cubicBezTo>
                    <a:cubicBezTo>
                      <a:pt x="606" y="29"/>
                      <a:pt x="489" y="26"/>
                      <a:pt x="415" y="83"/>
                    </a:cubicBezTo>
                    <a:cubicBezTo>
                      <a:pt x="395" y="99"/>
                      <a:pt x="378" y="118"/>
                      <a:pt x="366" y="142"/>
                    </a:cubicBezTo>
                    <a:cubicBezTo>
                      <a:pt x="372" y="146"/>
                      <a:pt x="376" y="149"/>
                      <a:pt x="381" y="152"/>
                    </a:cubicBezTo>
                    <a:cubicBezTo>
                      <a:pt x="405" y="164"/>
                      <a:pt x="413" y="185"/>
                      <a:pt x="414" y="210"/>
                    </a:cubicBezTo>
                    <a:cubicBezTo>
                      <a:pt x="414" y="224"/>
                      <a:pt x="413" y="239"/>
                      <a:pt x="414" y="253"/>
                    </a:cubicBezTo>
                    <a:cubicBezTo>
                      <a:pt x="414" y="257"/>
                      <a:pt x="415" y="261"/>
                      <a:pt x="416" y="265"/>
                    </a:cubicBezTo>
                    <a:cubicBezTo>
                      <a:pt x="418" y="271"/>
                      <a:pt x="423" y="278"/>
                      <a:pt x="422" y="284"/>
                    </a:cubicBezTo>
                    <a:cubicBezTo>
                      <a:pt x="422" y="298"/>
                      <a:pt x="419" y="311"/>
                      <a:pt x="416" y="327"/>
                    </a:cubicBezTo>
                    <a:cubicBezTo>
                      <a:pt x="419" y="329"/>
                      <a:pt x="424" y="333"/>
                      <a:pt x="429" y="336"/>
                    </a:cubicBezTo>
                    <a:cubicBezTo>
                      <a:pt x="458" y="355"/>
                      <a:pt x="491" y="364"/>
                      <a:pt x="526" y="367"/>
                    </a:cubicBezTo>
                    <a:cubicBezTo>
                      <a:pt x="543" y="369"/>
                      <a:pt x="548" y="375"/>
                      <a:pt x="549" y="392"/>
                    </a:cubicBezTo>
                    <a:cubicBezTo>
                      <a:pt x="549" y="403"/>
                      <a:pt x="549" y="414"/>
                      <a:pt x="549" y="42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Freeform 29">
                <a:extLst>
                  <a:ext uri="{FF2B5EF4-FFF2-40B4-BE49-F238E27FC236}">
                    <a16:creationId xmlns:a16="http://schemas.microsoft.com/office/drawing/2014/main" id="{0E77FB0E-884B-4EA0-B84E-0FA131743D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0326" y="2868613"/>
                <a:ext cx="161924" cy="158751"/>
              </a:xfrm>
              <a:custGeom>
                <a:avLst/>
                <a:gdLst>
                  <a:gd name="T0" fmla="*/ 49 w 49"/>
                  <a:gd name="T1" fmla="*/ 23 h 48"/>
                  <a:gd name="T2" fmla="*/ 25 w 49"/>
                  <a:gd name="T3" fmla="*/ 48 h 48"/>
                  <a:gd name="T4" fmla="*/ 1 w 49"/>
                  <a:gd name="T5" fmla="*/ 23 h 48"/>
                  <a:gd name="T6" fmla="*/ 25 w 49"/>
                  <a:gd name="T7" fmla="*/ 0 h 48"/>
                  <a:gd name="T8" fmla="*/ 49 w 49"/>
                  <a:gd name="T9" fmla="*/ 2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8">
                    <a:moveTo>
                      <a:pt x="49" y="23"/>
                    </a:moveTo>
                    <a:cubicBezTo>
                      <a:pt x="49" y="36"/>
                      <a:pt x="38" y="47"/>
                      <a:pt x="25" y="48"/>
                    </a:cubicBezTo>
                    <a:cubicBezTo>
                      <a:pt x="12" y="48"/>
                      <a:pt x="0" y="36"/>
                      <a:pt x="1" y="23"/>
                    </a:cubicBezTo>
                    <a:cubicBezTo>
                      <a:pt x="1" y="9"/>
                      <a:pt x="12" y="0"/>
                      <a:pt x="25" y="0"/>
                    </a:cubicBezTo>
                    <a:cubicBezTo>
                      <a:pt x="38" y="0"/>
                      <a:pt x="49" y="10"/>
                      <a:pt x="49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Freeform 30">
                <a:extLst>
                  <a:ext uri="{FF2B5EF4-FFF2-40B4-BE49-F238E27FC236}">
                    <a16:creationId xmlns:a16="http://schemas.microsoft.com/office/drawing/2014/main" id="{785D033F-1DE8-4017-8C9F-D2E8BAF689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3087" y="2868613"/>
                <a:ext cx="158751" cy="158751"/>
              </a:xfrm>
              <a:custGeom>
                <a:avLst/>
                <a:gdLst>
                  <a:gd name="T0" fmla="*/ 48 w 48"/>
                  <a:gd name="T1" fmla="*/ 23 h 48"/>
                  <a:gd name="T2" fmla="*/ 25 w 48"/>
                  <a:gd name="T3" fmla="*/ 48 h 48"/>
                  <a:gd name="T4" fmla="*/ 0 w 48"/>
                  <a:gd name="T5" fmla="*/ 23 h 48"/>
                  <a:gd name="T6" fmla="*/ 24 w 48"/>
                  <a:gd name="T7" fmla="*/ 0 h 48"/>
                  <a:gd name="T8" fmla="*/ 48 w 48"/>
                  <a:gd name="T9" fmla="*/ 2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48">
                    <a:moveTo>
                      <a:pt x="48" y="23"/>
                    </a:moveTo>
                    <a:cubicBezTo>
                      <a:pt x="48" y="36"/>
                      <a:pt x="38" y="47"/>
                      <a:pt x="25" y="48"/>
                    </a:cubicBezTo>
                    <a:cubicBezTo>
                      <a:pt x="12" y="48"/>
                      <a:pt x="0" y="36"/>
                      <a:pt x="0" y="23"/>
                    </a:cubicBezTo>
                    <a:cubicBezTo>
                      <a:pt x="0" y="10"/>
                      <a:pt x="11" y="0"/>
                      <a:pt x="24" y="0"/>
                    </a:cubicBezTo>
                    <a:cubicBezTo>
                      <a:pt x="38" y="0"/>
                      <a:pt x="48" y="9"/>
                      <a:pt x="48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8" name="Freeform 31">
                <a:extLst>
                  <a:ext uri="{FF2B5EF4-FFF2-40B4-BE49-F238E27FC236}">
                    <a16:creationId xmlns:a16="http://schemas.microsoft.com/office/drawing/2014/main" id="{1E6A4877-0000-4E54-82EB-BDCE424574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9088" y="2865437"/>
                <a:ext cx="158751" cy="161925"/>
              </a:xfrm>
              <a:custGeom>
                <a:avLst/>
                <a:gdLst>
                  <a:gd name="T0" fmla="*/ 48 w 48"/>
                  <a:gd name="T1" fmla="*/ 25 h 49"/>
                  <a:gd name="T2" fmla="*/ 24 w 48"/>
                  <a:gd name="T3" fmla="*/ 49 h 49"/>
                  <a:gd name="T4" fmla="*/ 0 w 48"/>
                  <a:gd name="T5" fmla="*/ 23 h 49"/>
                  <a:gd name="T6" fmla="*/ 25 w 48"/>
                  <a:gd name="T7" fmla="*/ 1 h 49"/>
                  <a:gd name="T8" fmla="*/ 48 w 48"/>
                  <a:gd name="T9" fmla="*/ 25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49">
                    <a:moveTo>
                      <a:pt x="48" y="25"/>
                    </a:moveTo>
                    <a:cubicBezTo>
                      <a:pt x="48" y="37"/>
                      <a:pt x="36" y="49"/>
                      <a:pt x="24" y="49"/>
                    </a:cubicBezTo>
                    <a:cubicBezTo>
                      <a:pt x="10" y="49"/>
                      <a:pt x="0" y="37"/>
                      <a:pt x="0" y="23"/>
                    </a:cubicBezTo>
                    <a:cubicBezTo>
                      <a:pt x="1" y="10"/>
                      <a:pt x="11" y="0"/>
                      <a:pt x="25" y="1"/>
                    </a:cubicBezTo>
                    <a:cubicBezTo>
                      <a:pt x="38" y="1"/>
                      <a:pt x="48" y="12"/>
                      <a:pt x="48" y="2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75" name="矩形 74"/>
          <p:cNvSpPr/>
          <p:nvPr/>
        </p:nvSpPr>
        <p:spPr>
          <a:xfrm>
            <a:off x="0" y="5963902"/>
            <a:ext cx="12192000" cy="8940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1336821" y="5479689"/>
            <a:ext cx="9551902" cy="107253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chemeClr val="tx1"/>
                </a:solidFill>
              </a:rPr>
              <a:t>预祝大家畅游假期，平安出行，平安归来！</a:t>
            </a:r>
          </a:p>
        </p:txBody>
      </p:sp>
    </p:spTree>
    <p:extLst>
      <p:ext uri="{BB962C8B-B14F-4D97-AF65-F5344CB8AC3E}">
        <p14:creationId xmlns:p14="http://schemas.microsoft.com/office/powerpoint/2010/main" val="158383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AB40A754-BF1D-4A7B-9343-4AC7955DDA09}"/>
              </a:ext>
            </a:extLst>
          </p:cNvPr>
          <p:cNvSpPr>
            <a:spLocks/>
          </p:cNvSpPr>
          <p:nvPr/>
        </p:nvSpPr>
        <p:spPr bwMode="auto">
          <a:xfrm>
            <a:off x="2147888" y="3495675"/>
            <a:ext cx="7900988" cy="3362325"/>
          </a:xfrm>
          <a:custGeom>
            <a:avLst/>
            <a:gdLst>
              <a:gd name="T0" fmla="*/ 0 w 3982"/>
              <a:gd name="T1" fmla="*/ 1697 h 1697"/>
              <a:gd name="T2" fmla="*/ 3982 w 3982"/>
              <a:gd name="T3" fmla="*/ 1697 h 1697"/>
              <a:gd name="T4" fmla="*/ 1991 w 3982"/>
              <a:gd name="T5" fmla="*/ 0 h 1697"/>
              <a:gd name="T6" fmla="*/ 0 w 3982"/>
              <a:gd name="T7" fmla="*/ 1697 h 1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82" h="1697">
                <a:moveTo>
                  <a:pt x="0" y="1697"/>
                </a:moveTo>
                <a:cubicBezTo>
                  <a:pt x="3982" y="1697"/>
                  <a:pt x="3982" y="1697"/>
                  <a:pt x="3982" y="1697"/>
                </a:cubicBezTo>
                <a:cubicBezTo>
                  <a:pt x="3829" y="735"/>
                  <a:pt x="2996" y="0"/>
                  <a:pt x="1991" y="0"/>
                </a:cubicBezTo>
                <a:cubicBezTo>
                  <a:pt x="987" y="0"/>
                  <a:pt x="153" y="735"/>
                  <a:pt x="0" y="169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69DBD7A7-E6B3-467F-B30A-59B53F83EBEC}"/>
              </a:ext>
            </a:extLst>
          </p:cNvPr>
          <p:cNvSpPr>
            <a:spLocks/>
          </p:cNvSpPr>
          <p:nvPr/>
        </p:nvSpPr>
        <p:spPr bwMode="auto">
          <a:xfrm>
            <a:off x="2946400" y="1043267"/>
            <a:ext cx="6299200" cy="697073"/>
          </a:xfrm>
          <a:custGeom>
            <a:avLst/>
            <a:gdLst>
              <a:gd name="T0" fmla="*/ 4805 w 4900"/>
              <a:gd name="T1" fmla="*/ 537 h 537"/>
              <a:gd name="T2" fmla="*/ 0 w 4900"/>
              <a:gd name="T3" fmla="*/ 537 h 537"/>
              <a:gd name="T4" fmla="*/ 389 w 4900"/>
              <a:gd name="T5" fmla="*/ 244 h 537"/>
              <a:gd name="T6" fmla="*/ 146 w 4900"/>
              <a:gd name="T7" fmla="*/ 0 h 537"/>
              <a:gd name="T8" fmla="*/ 4900 w 4900"/>
              <a:gd name="T9" fmla="*/ 0 h 537"/>
              <a:gd name="T10" fmla="*/ 4705 w 4900"/>
              <a:gd name="T11" fmla="*/ 256 h 537"/>
              <a:gd name="T12" fmla="*/ 4805 w 4900"/>
              <a:gd name="T13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00" h="537">
                <a:moveTo>
                  <a:pt x="4805" y="537"/>
                </a:moveTo>
                <a:lnTo>
                  <a:pt x="0" y="537"/>
                </a:lnTo>
                <a:lnTo>
                  <a:pt x="389" y="244"/>
                </a:lnTo>
                <a:lnTo>
                  <a:pt x="146" y="0"/>
                </a:lnTo>
                <a:lnTo>
                  <a:pt x="4900" y="0"/>
                </a:lnTo>
                <a:lnTo>
                  <a:pt x="4705" y="256"/>
                </a:lnTo>
                <a:lnTo>
                  <a:pt x="4805" y="53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3200" b="1" dirty="0">
                <a:solidFill>
                  <a:srgbClr val="2A28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全世界最安全的国家</a:t>
            </a:r>
            <a:endParaRPr lang="zh-CN" altLang="zh-CN" sz="3200" dirty="0"/>
          </a:p>
        </p:txBody>
      </p:sp>
      <p:sp>
        <p:nvSpPr>
          <p:cNvPr id="75" name="椭圆 74">
            <a:extLst>
              <a:ext uri="{FF2B5EF4-FFF2-40B4-BE49-F238E27FC236}">
                <a16:creationId xmlns:a16="http://schemas.microsoft.com/office/drawing/2014/main" id="{03584D7C-8F55-4667-A888-A81D15BF56C0}"/>
              </a:ext>
            </a:extLst>
          </p:cNvPr>
          <p:cNvSpPr/>
          <p:nvPr/>
        </p:nvSpPr>
        <p:spPr>
          <a:xfrm>
            <a:off x="940473" y="1923607"/>
            <a:ext cx="2646861" cy="2677613"/>
          </a:xfrm>
          <a:prstGeom prst="ellipse">
            <a:avLst/>
          </a:prstGeom>
          <a:solidFill>
            <a:schemeClr val="accent2"/>
          </a:solidFill>
          <a:ln w="53975">
            <a:solidFill>
              <a:schemeClr val="accent2">
                <a:alpha val="3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ysClr val="windowText" lastClr="000000"/>
              </a:solidFill>
            </a:endParaRPr>
          </a:p>
        </p:txBody>
      </p:sp>
      <p:grpSp>
        <p:nvGrpSpPr>
          <p:cNvPr id="97" name="组合 96">
            <a:extLst>
              <a:ext uri="{FF2B5EF4-FFF2-40B4-BE49-F238E27FC236}">
                <a16:creationId xmlns:a16="http://schemas.microsoft.com/office/drawing/2014/main" id="{FE222A07-3703-4DF7-A54C-B085A3302CD1}"/>
              </a:ext>
            </a:extLst>
          </p:cNvPr>
          <p:cNvGrpSpPr/>
          <p:nvPr/>
        </p:nvGrpSpPr>
        <p:grpSpPr>
          <a:xfrm>
            <a:off x="1283432" y="1770907"/>
            <a:ext cx="2091561" cy="2065999"/>
            <a:chOff x="484188" y="3941763"/>
            <a:chExt cx="2208213" cy="2181225"/>
          </a:xfrm>
          <a:solidFill>
            <a:schemeClr val="accent6"/>
          </a:solidFill>
        </p:grpSpPr>
        <p:sp>
          <p:nvSpPr>
            <p:cNvPr id="83" name="Freeform 123">
              <a:extLst>
                <a:ext uri="{FF2B5EF4-FFF2-40B4-BE49-F238E27FC236}">
                  <a16:creationId xmlns:a16="http://schemas.microsoft.com/office/drawing/2014/main" id="{39737ABA-3F89-4794-85A3-7095195CE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563" y="5810251"/>
              <a:ext cx="106363" cy="101600"/>
            </a:xfrm>
            <a:custGeom>
              <a:avLst/>
              <a:gdLst>
                <a:gd name="T0" fmla="*/ 46 w 69"/>
                <a:gd name="T1" fmla="*/ 0 h 65"/>
                <a:gd name="T2" fmla="*/ 18 w 69"/>
                <a:gd name="T3" fmla="*/ 14 h 65"/>
                <a:gd name="T4" fmla="*/ 9 w 69"/>
                <a:gd name="T5" fmla="*/ 56 h 65"/>
                <a:gd name="T6" fmla="*/ 51 w 69"/>
                <a:gd name="T7" fmla="*/ 47 h 65"/>
                <a:gd name="T8" fmla="*/ 60 w 69"/>
                <a:gd name="T9" fmla="*/ 5 h 65"/>
                <a:gd name="T10" fmla="*/ 46 w 69"/>
                <a:gd name="T1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65">
                  <a:moveTo>
                    <a:pt x="46" y="0"/>
                  </a:moveTo>
                  <a:cubicBezTo>
                    <a:pt x="37" y="0"/>
                    <a:pt x="26" y="5"/>
                    <a:pt x="18" y="14"/>
                  </a:cubicBezTo>
                  <a:cubicBezTo>
                    <a:pt x="4" y="27"/>
                    <a:pt x="0" y="47"/>
                    <a:pt x="9" y="56"/>
                  </a:cubicBezTo>
                  <a:cubicBezTo>
                    <a:pt x="18" y="65"/>
                    <a:pt x="38" y="61"/>
                    <a:pt x="51" y="47"/>
                  </a:cubicBezTo>
                  <a:cubicBezTo>
                    <a:pt x="65" y="34"/>
                    <a:pt x="69" y="14"/>
                    <a:pt x="60" y="5"/>
                  </a:cubicBezTo>
                  <a:cubicBezTo>
                    <a:pt x="56" y="2"/>
                    <a:pt x="52" y="0"/>
                    <a:pt x="46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84" name="Freeform 124">
              <a:extLst>
                <a:ext uri="{FF2B5EF4-FFF2-40B4-BE49-F238E27FC236}">
                  <a16:creationId xmlns:a16="http://schemas.microsoft.com/office/drawing/2014/main" id="{D11557EA-F843-4CD8-8D68-EDD7E4D05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550" y="5810251"/>
              <a:ext cx="106363" cy="101600"/>
            </a:xfrm>
            <a:custGeom>
              <a:avLst/>
              <a:gdLst>
                <a:gd name="T0" fmla="*/ 46 w 68"/>
                <a:gd name="T1" fmla="*/ 0 h 65"/>
                <a:gd name="T2" fmla="*/ 17 w 68"/>
                <a:gd name="T3" fmla="*/ 14 h 65"/>
                <a:gd name="T4" fmla="*/ 9 w 68"/>
                <a:gd name="T5" fmla="*/ 56 h 65"/>
                <a:gd name="T6" fmla="*/ 51 w 68"/>
                <a:gd name="T7" fmla="*/ 47 h 65"/>
                <a:gd name="T8" fmla="*/ 59 w 68"/>
                <a:gd name="T9" fmla="*/ 5 h 65"/>
                <a:gd name="T10" fmla="*/ 46 w 68"/>
                <a:gd name="T1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65">
                  <a:moveTo>
                    <a:pt x="46" y="0"/>
                  </a:moveTo>
                  <a:cubicBezTo>
                    <a:pt x="37" y="0"/>
                    <a:pt x="26" y="5"/>
                    <a:pt x="17" y="14"/>
                  </a:cubicBezTo>
                  <a:cubicBezTo>
                    <a:pt x="4" y="27"/>
                    <a:pt x="0" y="47"/>
                    <a:pt x="9" y="56"/>
                  </a:cubicBezTo>
                  <a:cubicBezTo>
                    <a:pt x="18" y="65"/>
                    <a:pt x="37" y="61"/>
                    <a:pt x="51" y="47"/>
                  </a:cubicBezTo>
                  <a:cubicBezTo>
                    <a:pt x="64" y="34"/>
                    <a:pt x="68" y="14"/>
                    <a:pt x="59" y="5"/>
                  </a:cubicBezTo>
                  <a:cubicBezTo>
                    <a:pt x="56" y="2"/>
                    <a:pt x="51" y="0"/>
                    <a:pt x="46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85" name="Freeform 125">
              <a:extLst>
                <a:ext uri="{FF2B5EF4-FFF2-40B4-BE49-F238E27FC236}">
                  <a16:creationId xmlns:a16="http://schemas.microsoft.com/office/drawing/2014/main" id="{7EFB68A3-21DD-480E-916A-38CB4FB70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863" y="5810251"/>
              <a:ext cx="104775" cy="101600"/>
            </a:xfrm>
            <a:custGeom>
              <a:avLst/>
              <a:gdLst>
                <a:gd name="T0" fmla="*/ 46 w 68"/>
                <a:gd name="T1" fmla="*/ 0 h 65"/>
                <a:gd name="T2" fmla="*/ 17 w 68"/>
                <a:gd name="T3" fmla="*/ 14 h 65"/>
                <a:gd name="T4" fmla="*/ 9 w 68"/>
                <a:gd name="T5" fmla="*/ 56 h 65"/>
                <a:gd name="T6" fmla="*/ 51 w 68"/>
                <a:gd name="T7" fmla="*/ 47 h 65"/>
                <a:gd name="T8" fmla="*/ 59 w 68"/>
                <a:gd name="T9" fmla="*/ 5 h 65"/>
                <a:gd name="T10" fmla="*/ 46 w 68"/>
                <a:gd name="T1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65">
                  <a:moveTo>
                    <a:pt x="46" y="0"/>
                  </a:moveTo>
                  <a:cubicBezTo>
                    <a:pt x="37" y="0"/>
                    <a:pt x="26" y="5"/>
                    <a:pt x="17" y="14"/>
                  </a:cubicBezTo>
                  <a:cubicBezTo>
                    <a:pt x="4" y="27"/>
                    <a:pt x="0" y="47"/>
                    <a:pt x="9" y="56"/>
                  </a:cubicBezTo>
                  <a:cubicBezTo>
                    <a:pt x="18" y="65"/>
                    <a:pt x="37" y="61"/>
                    <a:pt x="51" y="47"/>
                  </a:cubicBezTo>
                  <a:cubicBezTo>
                    <a:pt x="64" y="34"/>
                    <a:pt x="68" y="14"/>
                    <a:pt x="59" y="5"/>
                  </a:cubicBezTo>
                  <a:cubicBezTo>
                    <a:pt x="56" y="2"/>
                    <a:pt x="51" y="0"/>
                    <a:pt x="46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86" name="Freeform 126">
              <a:extLst>
                <a:ext uri="{FF2B5EF4-FFF2-40B4-BE49-F238E27FC236}">
                  <a16:creationId xmlns:a16="http://schemas.microsoft.com/office/drawing/2014/main" id="{0D113ED6-D2A6-44EB-9E51-9771639FF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1263" y="5810251"/>
              <a:ext cx="106363" cy="101600"/>
            </a:xfrm>
            <a:custGeom>
              <a:avLst/>
              <a:gdLst>
                <a:gd name="T0" fmla="*/ 46 w 68"/>
                <a:gd name="T1" fmla="*/ 0 h 65"/>
                <a:gd name="T2" fmla="*/ 17 w 68"/>
                <a:gd name="T3" fmla="*/ 14 h 65"/>
                <a:gd name="T4" fmla="*/ 9 w 68"/>
                <a:gd name="T5" fmla="*/ 56 h 65"/>
                <a:gd name="T6" fmla="*/ 51 w 68"/>
                <a:gd name="T7" fmla="*/ 47 h 65"/>
                <a:gd name="T8" fmla="*/ 59 w 68"/>
                <a:gd name="T9" fmla="*/ 5 h 65"/>
                <a:gd name="T10" fmla="*/ 46 w 68"/>
                <a:gd name="T1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65">
                  <a:moveTo>
                    <a:pt x="46" y="0"/>
                  </a:moveTo>
                  <a:cubicBezTo>
                    <a:pt x="37" y="0"/>
                    <a:pt x="26" y="5"/>
                    <a:pt x="17" y="14"/>
                  </a:cubicBezTo>
                  <a:cubicBezTo>
                    <a:pt x="4" y="27"/>
                    <a:pt x="0" y="47"/>
                    <a:pt x="9" y="56"/>
                  </a:cubicBezTo>
                  <a:cubicBezTo>
                    <a:pt x="18" y="65"/>
                    <a:pt x="37" y="61"/>
                    <a:pt x="51" y="47"/>
                  </a:cubicBezTo>
                  <a:cubicBezTo>
                    <a:pt x="64" y="34"/>
                    <a:pt x="68" y="14"/>
                    <a:pt x="59" y="5"/>
                  </a:cubicBezTo>
                  <a:cubicBezTo>
                    <a:pt x="56" y="2"/>
                    <a:pt x="51" y="0"/>
                    <a:pt x="46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87" name="Freeform 127">
              <a:extLst>
                <a:ext uri="{FF2B5EF4-FFF2-40B4-BE49-F238E27FC236}">
                  <a16:creationId xmlns:a16="http://schemas.microsoft.com/office/drawing/2014/main" id="{5EAFF493-E5B2-4A02-9687-BCD5B71010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188" y="3941763"/>
              <a:ext cx="2208213" cy="2181225"/>
            </a:xfrm>
            <a:custGeom>
              <a:avLst/>
              <a:gdLst>
                <a:gd name="T0" fmla="*/ 1051 w 1426"/>
                <a:gd name="T1" fmla="*/ 1201 h 1411"/>
                <a:gd name="T2" fmla="*/ 1029 w 1426"/>
                <a:gd name="T3" fmla="*/ 1290 h 1411"/>
                <a:gd name="T4" fmla="*/ 920 w 1426"/>
                <a:gd name="T5" fmla="*/ 1298 h 1411"/>
                <a:gd name="T6" fmla="*/ 1017 w 1426"/>
                <a:gd name="T7" fmla="*/ 1167 h 1411"/>
                <a:gd name="T8" fmla="*/ 1109 w 1426"/>
                <a:gd name="T9" fmla="*/ 1109 h 1411"/>
                <a:gd name="T10" fmla="*/ 871 w 1426"/>
                <a:gd name="T11" fmla="*/ 1143 h 1411"/>
                <a:gd name="T12" fmla="*/ 792 w 1426"/>
                <a:gd name="T13" fmla="*/ 1290 h 1411"/>
                <a:gd name="T14" fmla="*/ 729 w 1426"/>
                <a:gd name="T15" fmla="*/ 1317 h 1411"/>
                <a:gd name="T16" fmla="*/ 691 w 1426"/>
                <a:gd name="T17" fmla="*/ 1189 h 1411"/>
                <a:gd name="T18" fmla="*/ 838 w 1426"/>
                <a:gd name="T19" fmla="*/ 1109 h 1411"/>
                <a:gd name="T20" fmla="*/ 871 w 1426"/>
                <a:gd name="T21" fmla="*/ 1143 h 1411"/>
                <a:gd name="T22" fmla="*/ 576 w 1426"/>
                <a:gd name="T23" fmla="*/ 1201 h 1411"/>
                <a:gd name="T24" fmla="*/ 554 w 1426"/>
                <a:gd name="T25" fmla="*/ 1290 h 1411"/>
                <a:gd name="T26" fmla="*/ 445 w 1426"/>
                <a:gd name="T27" fmla="*/ 1298 h 1411"/>
                <a:gd name="T28" fmla="*/ 542 w 1426"/>
                <a:gd name="T29" fmla="*/ 1167 h 1411"/>
                <a:gd name="T30" fmla="*/ 634 w 1426"/>
                <a:gd name="T31" fmla="*/ 1109 h 1411"/>
                <a:gd name="T32" fmla="*/ 397 w 1426"/>
                <a:gd name="T33" fmla="*/ 1143 h 1411"/>
                <a:gd name="T34" fmla="*/ 317 w 1426"/>
                <a:gd name="T35" fmla="*/ 1290 h 1411"/>
                <a:gd name="T36" fmla="*/ 255 w 1426"/>
                <a:gd name="T37" fmla="*/ 1317 h 1411"/>
                <a:gd name="T38" fmla="*/ 217 w 1426"/>
                <a:gd name="T39" fmla="*/ 1189 h 1411"/>
                <a:gd name="T40" fmla="*/ 363 w 1426"/>
                <a:gd name="T41" fmla="*/ 1109 h 1411"/>
                <a:gd name="T42" fmla="*/ 397 w 1426"/>
                <a:gd name="T43" fmla="*/ 1143 h 1411"/>
                <a:gd name="T44" fmla="*/ 1331 w 1426"/>
                <a:gd name="T45" fmla="*/ 675 h 1411"/>
                <a:gd name="T46" fmla="*/ 998 w 1426"/>
                <a:gd name="T47" fmla="*/ 1007 h 1411"/>
                <a:gd name="T48" fmla="*/ 737 w 1426"/>
                <a:gd name="T49" fmla="*/ 936 h 1411"/>
                <a:gd name="T50" fmla="*/ 744 w 1426"/>
                <a:gd name="T51" fmla="*/ 896 h 1411"/>
                <a:gd name="T52" fmla="*/ 744 w 1426"/>
                <a:gd name="T53" fmla="*/ 359 h 1411"/>
                <a:gd name="T54" fmla="*/ 665 w 1426"/>
                <a:gd name="T55" fmla="*/ 318 h 1411"/>
                <a:gd name="T56" fmla="*/ 665 w 1426"/>
                <a:gd name="T57" fmla="*/ 57 h 1411"/>
                <a:gd name="T58" fmla="*/ 662 w 1426"/>
                <a:gd name="T59" fmla="*/ 45 h 1411"/>
                <a:gd name="T60" fmla="*/ 657 w 1426"/>
                <a:gd name="T61" fmla="*/ 39 h 1411"/>
                <a:gd name="T62" fmla="*/ 372 w 1426"/>
                <a:gd name="T63" fmla="*/ 39 h 1411"/>
                <a:gd name="T64" fmla="*/ 333 w 1426"/>
                <a:gd name="T65" fmla="*/ 57 h 1411"/>
                <a:gd name="T66" fmla="*/ 341 w 1426"/>
                <a:gd name="T67" fmla="*/ 218 h 1411"/>
                <a:gd name="T68" fmla="*/ 514 w 1426"/>
                <a:gd name="T69" fmla="*/ 218 h 1411"/>
                <a:gd name="T70" fmla="*/ 618 w 1426"/>
                <a:gd name="T71" fmla="*/ 318 h 1411"/>
                <a:gd name="T72" fmla="*/ 635 w 1426"/>
                <a:gd name="T73" fmla="*/ 325 h 1411"/>
                <a:gd name="T74" fmla="*/ 635 w 1426"/>
                <a:gd name="T75" fmla="*/ 929 h 1411"/>
                <a:gd name="T76" fmla="*/ 594 w 1426"/>
                <a:gd name="T77" fmla="*/ 936 h 1411"/>
                <a:gd name="T78" fmla="*/ 226 w 1426"/>
                <a:gd name="T79" fmla="*/ 1007 h 1411"/>
                <a:gd name="T80" fmla="*/ 137 w 1426"/>
                <a:gd name="T81" fmla="*/ 920 h 1411"/>
                <a:gd name="T82" fmla="*/ 0 w 1426"/>
                <a:gd name="T83" fmla="*/ 912 h 1411"/>
                <a:gd name="T84" fmla="*/ 190 w 1426"/>
                <a:gd name="T85" fmla="*/ 1411 h 1411"/>
                <a:gd name="T86" fmla="*/ 1354 w 1426"/>
                <a:gd name="T87" fmla="*/ 1150 h 1411"/>
                <a:gd name="T88" fmla="*/ 1366 w 1426"/>
                <a:gd name="T89" fmla="*/ 841 h 1411"/>
                <a:gd name="T90" fmla="*/ 1426 w 1426"/>
                <a:gd name="T91" fmla="*/ 736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26" h="1411">
                  <a:moveTo>
                    <a:pt x="1109" y="1143"/>
                  </a:moveTo>
                  <a:cubicBezTo>
                    <a:pt x="1051" y="1201"/>
                    <a:pt x="1051" y="1201"/>
                    <a:pt x="1051" y="1201"/>
                  </a:cubicBezTo>
                  <a:cubicBezTo>
                    <a:pt x="1062" y="1229"/>
                    <a:pt x="1055" y="1264"/>
                    <a:pt x="1029" y="1290"/>
                  </a:cubicBezTo>
                  <a:cubicBezTo>
                    <a:pt x="1029" y="1290"/>
                    <a:pt x="1029" y="1290"/>
                    <a:pt x="1029" y="1290"/>
                  </a:cubicBezTo>
                  <a:cubicBezTo>
                    <a:pt x="1012" y="1308"/>
                    <a:pt x="989" y="1317"/>
                    <a:pt x="967" y="1317"/>
                  </a:cubicBezTo>
                  <a:cubicBezTo>
                    <a:pt x="949" y="1317"/>
                    <a:pt x="933" y="1311"/>
                    <a:pt x="920" y="1298"/>
                  </a:cubicBezTo>
                  <a:cubicBezTo>
                    <a:pt x="892" y="1270"/>
                    <a:pt x="896" y="1221"/>
                    <a:pt x="929" y="1189"/>
                  </a:cubicBezTo>
                  <a:cubicBezTo>
                    <a:pt x="954" y="1164"/>
                    <a:pt x="990" y="1156"/>
                    <a:pt x="1017" y="1167"/>
                  </a:cubicBezTo>
                  <a:cubicBezTo>
                    <a:pt x="1075" y="1109"/>
                    <a:pt x="1075" y="1109"/>
                    <a:pt x="1075" y="1109"/>
                  </a:cubicBezTo>
                  <a:cubicBezTo>
                    <a:pt x="1085" y="1100"/>
                    <a:pt x="1100" y="1100"/>
                    <a:pt x="1109" y="1109"/>
                  </a:cubicBezTo>
                  <a:cubicBezTo>
                    <a:pt x="1118" y="1119"/>
                    <a:pt x="1118" y="1134"/>
                    <a:pt x="1109" y="1143"/>
                  </a:cubicBezTo>
                  <a:moveTo>
                    <a:pt x="871" y="1143"/>
                  </a:moveTo>
                  <a:cubicBezTo>
                    <a:pt x="813" y="1201"/>
                    <a:pt x="813" y="1201"/>
                    <a:pt x="813" y="1201"/>
                  </a:cubicBezTo>
                  <a:cubicBezTo>
                    <a:pt x="825" y="1229"/>
                    <a:pt x="817" y="1264"/>
                    <a:pt x="792" y="1290"/>
                  </a:cubicBezTo>
                  <a:cubicBezTo>
                    <a:pt x="792" y="1290"/>
                    <a:pt x="792" y="1290"/>
                    <a:pt x="792" y="1290"/>
                  </a:cubicBezTo>
                  <a:cubicBezTo>
                    <a:pt x="774" y="1308"/>
                    <a:pt x="751" y="1317"/>
                    <a:pt x="729" y="1317"/>
                  </a:cubicBezTo>
                  <a:cubicBezTo>
                    <a:pt x="712" y="1317"/>
                    <a:pt x="695" y="1311"/>
                    <a:pt x="683" y="1298"/>
                  </a:cubicBezTo>
                  <a:cubicBezTo>
                    <a:pt x="655" y="1270"/>
                    <a:pt x="659" y="1221"/>
                    <a:pt x="691" y="1189"/>
                  </a:cubicBezTo>
                  <a:cubicBezTo>
                    <a:pt x="716" y="1164"/>
                    <a:pt x="752" y="1156"/>
                    <a:pt x="780" y="1167"/>
                  </a:cubicBezTo>
                  <a:cubicBezTo>
                    <a:pt x="838" y="1109"/>
                    <a:pt x="838" y="1109"/>
                    <a:pt x="838" y="1109"/>
                  </a:cubicBezTo>
                  <a:cubicBezTo>
                    <a:pt x="847" y="1100"/>
                    <a:pt x="862" y="1100"/>
                    <a:pt x="871" y="1109"/>
                  </a:cubicBezTo>
                  <a:cubicBezTo>
                    <a:pt x="881" y="1119"/>
                    <a:pt x="881" y="1134"/>
                    <a:pt x="871" y="1143"/>
                  </a:cubicBezTo>
                  <a:moveTo>
                    <a:pt x="634" y="1143"/>
                  </a:moveTo>
                  <a:cubicBezTo>
                    <a:pt x="576" y="1201"/>
                    <a:pt x="576" y="1201"/>
                    <a:pt x="576" y="1201"/>
                  </a:cubicBezTo>
                  <a:cubicBezTo>
                    <a:pt x="587" y="1229"/>
                    <a:pt x="580" y="1264"/>
                    <a:pt x="554" y="1290"/>
                  </a:cubicBezTo>
                  <a:cubicBezTo>
                    <a:pt x="554" y="1290"/>
                    <a:pt x="554" y="1290"/>
                    <a:pt x="554" y="1290"/>
                  </a:cubicBezTo>
                  <a:cubicBezTo>
                    <a:pt x="536" y="1308"/>
                    <a:pt x="513" y="1317"/>
                    <a:pt x="492" y="1317"/>
                  </a:cubicBezTo>
                  <a:cubicBezTo>
                    <a:pt x="474" y="1317"/>
                    <a:pt x="458" y="1311"/>
                    <a:pt x="445" y="1298"/>
                  </a:cubicBezTo>
                  <a:cubicBezTo>
                    <a:pt x="417" y="1270"/>
                    <a:pt x="421" y="1221"/>
                    <a:pt x="453" y="1189"/>
                  </a:cubicBezTo>
                  <a:cubicBezTo>
                    <a:pt x="479" y="1164"/>
                    <a:pt x="515" y="1156"/>
                    <a:pt x="542" y="1167"/>
                  </a:cubicBezTo>
                  <a:cubicBezTo>
                    <a:pt x="600" y="1109"/>
                    <a:pt x="600" y="1109"/>
                    <a:pt x="600" y="1109"/>
                  </a:cubicBezTo>
                  <a:cubicBezTo>
                    <a:pt x="610" y="1100"/>
                    <a:pt x="625" y="1100"/>
                    <a:pt x="634" y="1109"/>
                  </a:cubicBezTo>
                  <a:cubicBezTo>
                    <a:pt x="643" y="1119"/>
                    <a:pt x="643" y="1134"/>
                    <a:pt x="634" y="1143"/>
                  </a:cubicBezTo>
                  <a:moveTo>
                    <a:pt x="397" y="1143"/>
                  </a:moveTo>
                  <a:cubicBezTo>
                    <a:pt x="339" y="1201"/>
                    <a:pt x="339" y="1201"/>
                    <a:pt x="339" y="1201"/>
                  </a:cubicBezTo>
                  <a:cubicBezTo>
                    <a:pt x="350" y="1229"/>
                    <a:pt x="343" y="1264"/>
                    <a:pt x="317" y="1290"/>
                  </a:cubicBezTo>
                  <a:cubicBezTo>
                    <a:pt x="317" y="1290"/>
                    <a:pt x="317" y="1290"/>
                    <a:pt x="317" y="1290"/>
                  </a:cubicBezTo>
                  <a:cubicBezTo>
                    <a:pt x="300" y="1308"/>
                    <a:pt x="277" y="1317"/>
                    <a:pt x="255" y="1317"/>
                  </a:cubicBezTo>
                  <a:cubicBezTo>
                    <a:pt x="237" y="1317"/>
                    <a:pt x="221" y="1311"/>
                    <a:pt x="208" y="1298"/>
                  </a:cubicBezTo>
                  <a:cubicBezTo>
                    <a:pt x="180" y="1270"/>
                    <a:pt x="184" y="1221"/>
                    <a:pt x="217" y="1189"/>
                  </a:cubicBezTo>
                  <a:cubicBezTo>
                    <a:pt x="242" y="1164"/>
                    <a:pt x="278" y="1156"/>
                    <a:pt x="305" y="1167"/>
                  </a:cubicBezTo>
                  <a:cubicBezTo>
                    <a:pt x="363" y="1109"/>
                    <a:pt x="363" y="1109"/>
                    <a:pt x="363" y="1109"/>
                  </a:cubicBezTo>
                  <a:cubicBezTo>
                    <a:pt x="373" y="1100"/>
                    <a:pt x="388" y="1100"/>
                    <a:pt x="397" y="1109"/>
                  </a:cubicBezTo>
                  <a:cubicBezTo>
                    <a:pt x="406" y="1119"/>
                    <a:pt x="406" y="1134"/>
                    <a:pt x="397" y="1143"/>
                  </a:cubicBezTo>
                  <a:moveTo>
                    <a:pt x="1364" y="675"/>
                  </a:moveTo>
                  <a:cubicBezTo>
                    <a:pt x="1331" y="675"/>
                    <a:pt x="1331" y="675"/>
                    <a:pt x="1331" y="675"/>
                  </a:cubicBezTo>
                  <a:cubicBezTo>
                    <a:pt x="1252" y="675"/>
                    <a:pt x="1188" y="739"/>
                    <a:pt x="1188" y="817"/>
                  </a:cubicBezTo>
                  <a:cubicBezTo>
                    <a:pt x="1188" y="922"/>
                    <a:pt x="1103" y="1007"/>
                    <a:pt x="998" y="1007"/>
                  </a:cubicBezTo>
                  <a:cubicBezTo>
                    <a:pt x="737" y="1007"/>
                    <a:pt x="737" y="1007"/>
                    <a:pt x="737" y="1007"/>
                  </a:cubicBezTo>
                  <a:cubicBezTo>
                    <a:pt x="737" y="936"/>
                    <a:pt x="737" y="936"/>
                    <a:pt x="737" y="936"/>
                  </a:cubicBezTo>
                  <a:cubicBezTo>
                    <a:pt x="703" y="936"/>
                    <a:pt x="703" y="936"/>
                    <a:pt x="703" y="936"/>
                  </a:cubicBezTo>
                  <a:cubicBezTo>
                    <a:pt x="744" y="896"/>
                    <a:pt x="744" y="896"/>
                    <a:pt x="744" y="896"/>
                  </a:cubicBezTo>
                  <a:cubicBezTo>
                    <a:pt x="816" y="823"/>
                    <a:pt x="857" y="722"/>
                    <a:pt x="856" y="619"/>
                  </a:cubicBezTo>
                  <a:cubicBezTo>
                    <a:pt x="855" y="519"/>
                    <a:pt x="815" y="427"/>
                    <a:pt x="744" y="359"/>
                  </a:cubicBezTo>
                  <a:cubicBezTo>
                    <a:pt x="703" y="318"/>
                    <a:pt x="703" y="318"/>
                    <a:pt x="703" y="318"/>
                  </a:cubicBezTo>
                  <a:cubicBezTo>
                    <a:pt x="665" y="318"/>
                    <a:pt x="665" y="318"/>
                    <a:pt x="665" y="318"/>
                  </a:cubicBezTo>
                  <a:cubicBezTo>
                    <a:pt x="665" y="200"/>
                    <a:pt x="665" y="200"/>
                    <a:pt x="665" y="200"/>
                  </a:cubicBezTo>
                  <a:cubicBezTo>
                    <a:pt x="665" y="57"/>
                    <a:pt x="665" y="57"/>
                    <a:pt x="665" y="57"/>
                  </a:cubicBezTo>
                  <a:cubicBezTo>
                    <a:pt x="665" y="54"/>
                    <a:pt x="664" y="50"/>
                    <a:pt x="663" y="47"/>
                  </a:cubicBezTo>
                  <a:cubicBezTo>
                    <a:pt x="663" y="46"/>
                    <a:pt x="662" y="46"/>
                    <a:pt x="662" y="45"/>
                  </a:cubicBezTo>
                  <a:cubicBezTo>
                    <a:pt x="660" y="43"/>
                    <a:pt x="659" y="41"/>
                    <a:pt x="657" y="40"/>
                  </a:cubicBezTo>
                  <a:cubicBezTo>
                    <a:pt x="657" y="39"/>
                    <a:pt x="657" y="39"/>
                    <a:pt x="657" y="39"/>
                  </a:cubicBezTo>
                  <a:cubicBezTo>
                    <a:pt x="609" y="0"/>
                    <a:pt x="533" y="0"/>
                    <a:pt x="484" y="38"/>
                  </a:cubicBezTo>
                  <a:cubicBezTo>
                    <a:pt x="452" y="64"/>
                    <a:pt x="402" y="64"/>
                    <a:pt x="372" y="39"/>
                  </a:cubicBezTo>
                  <a:cubicBezTo>
                    <a:pt x="365" y="33"/>
                    <a:pt x="355" y="32"/>
                    <a:pt x="346" y="36"/>
                  </a:cubicBezTo>
                  <a:cubicBezTo>
                    <a:pt x="338" y="39"/>
                    <a:pt x="333" y="48"/>
                    <a:pt x="333" y="57"/>
                  </a:cubicBezTo>
                  <a:cubicBezTo>
                    <a:pt x="333" y="200"/>
                    <a:pt x="333" y="200"/>
                    <a:pt x="333" y="200"/>
                  </a:cubicBezTo>
                  <a:cubicBezTo>
                    <a:pt x="333" y="207"/>
                    <a:pt x="336" y="213"/>
                    <a:pt x="341" y="218"/>
                  </a:cubicBezTo>
                  <a:cubicBezTo>
                    <a:pt x="365" y="238"/>
                    <a:pt x="396" y="247"/>
                    <a:pt x="427" y="247"/>
                  </a:cubicBezTo>
                  <a:cubicBezTo>
                    <a:pt x="458" y="247"/>
                    <a:pt x="489" y="238"/>
                    <a:pt x="514" y="218"/>
                  </a:cubicBezTo>
                  <a:cubicBezTo>
                    <a:pt x="543" y="195"/>
                    <a:pt x="587" y="193"/>
                    <a:pt x="618" y="212"/>
                  </a:cubicBezTo>
                  <a:cubicBezTo>
                    <a:pt x="618" y="318"/>
                    <a:pt x="618" y="318"/>
                    <a:pt x="618" y="318"/>
                  </a:cubicBezTo>
                  <a:cubicBezTo>
                    <a:pt x="628" y="318"/>
                    <a:pt x="628" y="318"/>
                    <a:pt x="628" y="318"/>
                  </a:cubicBezTo>
                  <a:cubicBezTo>
                    <a:pt x="635" y="325"/>
                    <a:pt x="635" y="325"/>
                    <a:pt x="635" y="325"/>
                  </a:cubicBezTo>
                  <a:cubicBezTo>
                    <a:pt x="714" y="401"/>
                    <a:pt x="759" y="505"/>
                    <a:pt x="761" y="619"/>
                  </a:cubicBezTo>
                  <a:cubicBezTo>
                    <a:pt x="762" y="734"/>
                    <a:pt x="716" y="848"/>
                    <a:pt x="635" y="929"/>
                  </a:cubicBezTo>
                  <a:cubicBezTo>
                    <a:pt x="628" y="936"/>
                    <a:pt x="628" y="936"/>
                    <a:pt x="628" y="936"/>
                  </a:cubicBezTo>
                  <a:cubicBezTo>
                    <a:pt x="594" y="936"/>
                    <a:pt x="594" y="936"/>
                    <a:pt x="594" y="936"/>
                  </a:cubicBezTo>
                  <a:cubicBezTo>
                    <a:pt x="594" y="1007"/>
                    <a:pt x="594" y="1007"/>
                    <a:pt x="594" y="1007"/>
                  </a:cubicBezTo>
                  <a:cubicBezTo>
                    <a:pt x="226" y="1007"/>
                    <a:pt x="226" y="1007"/>
                    <a:pt x="226" y="1007"/>
                  </a:cubicBezTo>
                  <a:cubicBezTo>
                    <a:pt x="205" y="1007"/>
                    <a:pt x="184" y="995"/>
                    <a:pt x="174" y="974"/>
                  </a:cubicBezTo>
                  <a:cubicBezTo>
                    <a:pt x="158" y="945"/>
                    <a:pt x="138" y="921"/>
                    <a:pt x="137" y="920"/>
                  </a:cubicBezTo>
                  <a:cubicBezTo>
                    <a:pt x="130" y="912"/>
                    <a:pt x="130" y="912"/>
                    <a:pt x="130" y="912"/>
                  </a:cubicBezTo>
                  <a:cubicBezTo>
                    <a:pt x="0" y="912"/>
                    <a:pt x="0" y="912"/>
                    <a:pt x="0" y="912"/>
                  </a:cubicBezTo>
                  <a:cubicBezTo>
                    <a:pt x="0" y="1221"/>
                    <a:pt x="0" y="1221"/>
                    <a:pt x="0" y="1221"/>
                  </a:cubicBezTo>
                  <a:cubicBezTo>
                    <a:pt x="0" y="1326"/>
                    <a:pt x="85" y="1411"/>
                    <a:pt x="190" y="1411"/>
                  </a:cubicBezTo>
                  <a:cubicBezTo>
                    <a:pt x="1093" y="1411"/>
                    <a:pt x="1093" y="1411"/>
                    <a:pt x="1093" y="1411"/>
                  </a:cubicBezTo>
                  <a:cubicBezTo>
                    <a:pt x="1237" y="1411"/>
                    <a:pt x="1354" y="1294"/>
                    <a:pt x="1354" y="1150"/>
                  </a:cubicBezTo>
                  <a:cubicBezTo>
                    <a:pt x="1354" y="853"/>
                    <a:pt x="1354" y="853"/>
                    <a:pt x="1354" y="853"/>
                  </a:cubicBezTo>
                  <a:cubicBezTo>
                    <a:pt x="1354" y="846"/>
                    <a:pt x="1360" y="841"/>
                    <a:pt x="1366" y="841"/>
                  </a:cubicBezTo>
                  <a:cubicBezTo>
                    <a:pt x="1399" y="841"/>
                    <a:pt x="1426" y="814"/>
                    <a:pt x="1426" y="782"/>
                  </a:cubicBezTo>
                  <a:cubicBezTo>
                    <a:pt x="1426" y="736"/>
                    <a:pt x="1426" y="736"/>
                    <a:pt x="1426" y="736"/>
                  </a:cubicBezTo>
                  <a:cubicBezTo>
                    <a:pt x="1426" y="702"/>
                    <a:pt x="1398" y="675"/>
                    <a:pt x="1364" y="67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88" name="Freeform 128">
              <a:extLst>
                <a:ext uri="{FF2B5EF4-FFF2-40B4-BE49-F238E27FC236}">
                  <a16:creationId xmlns:a16="http://schemas.microsoft.com/office/drawing/2014/main" id="{C92EE2FE-5D39-414D-9BB7-4953AA38F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075" y="4433888"/>
              <a:ext cx="355600" cy="955675"/>
            </a:xfrm>
            <a:custGeom>
              <a:avLst/>
              <a:gdLst>
                <a:gd name="T0" fmla="*/ 7 w 230"/>
                <a:gd name="T1" fmla="*/ 611 h 618"/>
                <a:gd name="T2" fmla="*/ 0 w 230"/>
                <a:gd name="T3" fmla="*/ 618 h 618"/>
                <a:gd name="T4" fmla="*/ 75 w 230"/>
                <a:gd name="T5" fmla="*/ 618 h 618"/>
                <a:gd name="T6" fmla="*/ 116 w 230"/>
                <a:gd name="T7" fmla="*/ 578 h 618"/>
                <a:gd name="T8" fmla="*/ 228 w 230"/>
                <a:gd name="T9" fmla="*/ 301 h 618"/>
                <a:gd name="T10" fmla="*/ 116 w 230"/>
                <a:gd name="T11" fmla="*/ 41 h 618"/>
                <a:gd name="T12" fmla="*/ 75 w 230"/>
                <a:gd name="T13" fmla="*/ 0 h 618"/>
                <a:gd name="T14" fmla="*/ 0 w 230"/>
                <a:gd name="T15" fmla="*/ 0 h 618"/>
                <a:gd name="T16" fmla="*/ 7 w 230"/>
                <a:gd name="T17" fmla="*/ 7 h 618"/>
                <a:gd name="T18" fmla="*/ 133 w 230"/>
                <a:gd name="T19" fmla="*/ 301 h 618"/>
                <a:gd name="T20" fmla="*/ 7 w 230"/>
                <a:gd name="T21" fmla="*/ 611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0" h="618">
                  <a:moveTo>
                    <a:pt x="7" y="611"/>
                  </a:moveTo>
                  <a:cubicBezTo>
                    <a:pt x="0" y="618"/>
                    <a:pt x="0" y="618"/>
                    <a:pt x="0" y="618"/>
                  </a:cubicBezTo>
                  <a:cubicBezTo>
                    <a:pt x="75" y="618"/>
                    <a:pt x="75" y="618"/>
                    <a:pt x="75" y="618"/>
                  </a:cubicBezTo>
                  <a:cubicBezTo>
                    <a:pt x="116" y="578"/>
                    <a:pt x="116" y="578"/>
                    <a:pt x="116" y="578"/>
                  </a:cubicBezTo>
                  <a:cubicBezTo>
                    <a:pt x="189" y="505"/>
                    <a:pt x="230" y="404"/>
                    <a:pt x="228" y="301"/>
                  </a:cubicBezTo>
                  <a:cubicBezTo>
                    <a:pt x="227" y="201"/>
                    <a:pt x="187" y="109"/>
                    <a:pt x="116" y="4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7" y="83"/>
                    <a:pt x="132" y="187"/>
                    <a:pt x="133" y="301"/>
                  </a:cubicBezTo>
                  <a:cubicBezTo>
                    <a:pt x="135" y="416"/>
                    <a:pt x="89" y="530"/>
                    <a:pt x="7" y="61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89" name="Freeform 129">
              <a:extLst>
                <a:ext uri="{FF2B5EF4-FFF2-40B4-BE49-F238E27FC236}">
                  <a16:creationId xmlns:a16="http://schemas.microsoft.com/office/drawing/2014/main" id="{C8BC76B8-A885-43E8-A5CB-D6DD99C0F16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338" y="4433888"/>
              <a:ext cx="447675" cy="955675"/>
            </a:xfrm>
            <a:custGeom>
              <a:avLst/>
              <a:gdLst>
                <a:gd name="T0" fmla="*/ 121 w 289"/>
                <a:gd name="T1" fmla="*/ 301 h 618"/>
                <a:gd name="T2" fmla="*/ 9 w 289"/>
                <a:gd name="T3" fmla="*/ 578 h 618"/>
                <a:gd name="T4" fmla="*/ 4 w 289"/>
                <a:gd name="T5" fmla="*/ 603 h 618"/>
                <a:gd name="T6" fmla="*/ 26 w 289"/>
                <a:gd name="T7" fmla="*/ 618 h 618"/>
                <a:gd name="T8" fmla="*/ 135 w 289"/>
                <a:gd name="T9" fmla="*/ 618 h 618"/>
                <a:gd name="T10" fmla="*/ 175 w 289"/>
                <a:gd name="T11" fmla="*/ 578 h 618"/>
                <a:gd name="T12" fmla="*/ 288 w 289"/>
                <a:gd name="T13" fmla="*/ 301 h 618"/>
                <a:gd name="T14" fmla="*/ 176 w 289"/>
                <a:gd name="T15" fmla="*/ 41 h 618"/>
                <a:gd name="T16" fmla="*/ 135 w 289"/>
                <a:gd name="T17" fmla="*/ 0 h 618"/>
                <a:gd name="T18" fmla="*/ 26 w 289"/>
                <a:gd name="T19" fmla="*/ 0 h 618"/>
                <a:gd name="T20" fmla="*/ 4 w 289"/>
                <a:gd name="T21" fmla="*/ 15 h 618"/>
                <a:gd name="T22" fmla="*/ 10 w 289"/>
                <a:gd name="T23" fmla="*/ 41 h 618"/>
                <a:gd name="T24" fmla="*/ 121 w 289"/>
                <a:gd name="T25" fmla="*/ 301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9" h="618">
                  <a:moveTo>
                    <a:pt x="121" y="301"/>
                  </a:moveTo>
                  <a:cubicBezTo>
                    <a:pt x="123" y="404"/>
                    <a:pt x="82" y="505"/>
                    <a:pt x="9" y="578"/>
                  </a:cubicBezTo>
                  <a:cubicBezTo>
                    <a:pt x="2" y="584"/>
                    <a:pt x="0" y="595"/>
                    <a:pt x="4" y="603"/>
                  </a:cubicBezTo>
                  <a:cubicBezTo>
                    <a:pt x="8" y="612"/>
                    <a:pt x="16" y="618"/>
                    <a:pt x="26" y="618"/>
                  </a:cubicBezTo>
                  <a:cubicBezTo>
                    <a:pt x="135" y="618"/>
                    <a:pt x="135" y="618"/>
                    <a:pt x="135" y="618"/>
                  </a:cubicBezTo>
                  <a:cubicBezTo>
                    <a:pt x="175" y="578"/>
                    <a:pt x="175" y="578"/>
                    <a:pt x="175" y="578"/>
                  </a:cubicBezTo>
                  <a:cubicBezTo>
                    <a:pt x="248" y="505"/>
                    <a:pt x="289" y="404"/>
                    <a:pt x="288" y="301"/>
                  </a:cubicBezTo>
                  <a:cubicBezTo>
                    <a:pt x="286" y="201"/>
                    <a:pt x="247" y="109"/>
                    <a:pt x="176" y="41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6" y="0"/>
                    <a:pt x="8" y="6"/>
                    <a:pt x="4" y="15"/>
                  </a:cubicBezTo>
                  <a:cubicBezTo>
                    <a:pt x="0" y="24"/>
                    <a:pt x="3" y="35"/>
                    <a:pt x="10" y="41"/>
                  </a:cubicBezTo>
                  <a:cubicBezTo>
                    <a:pt x="80" y="109"/>
                    <a:pt x="120" y="201"/>
                    <a:pt x="121" y="30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90" name="Freeform 130">
              <a:extLst>
                <a:ext uri="{FF2B5EF4-FFF2-40B4-BE49-F238E27FC236}">
                  <a16:creationId xmlns:a16="http://schemas.microsoft.com/office/drawing/2014/main" id="{EDE28F1E-33AC-4BF2-B137-9EA01CE478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6400" y="4433888"/>
              <a:ext cx="466725" cy="955675"/>
            </a:xfrm>
            <a:custGeom>
              <a:avLst/>
              <a:gdLst>
                <a:gd name="T0" fmla="*/ 133 w 301"/>
                <a:gd name="T1" fmla="*/ 301 h 618"/>
                <a:gd name="T2" fmla="*/ 7 w 301"/>
                <a:gd name="T3" fmla="*/ 611 h 618"/>
                <a:gd name="T4" fmla="*/ 0 w 301"/>
                <a:gd name="T5" fmla="*/ 618 h 618"/>
                <a:gd name="T6" fmla="*/ 157 w 301"/>
                <a:gd name="T7" fmla="*/ 618 h 618"/>
                <a:gd name="T8" fmla="*/ 173 w 301"/>
                <a:gd name="T9" fmla="*/ 611 h 618"/>
                <a:gd name="T10" fmla="*/ 300 w 301"/>
                <a:gd name="T11" fmla="*/ 301 h 618"/>
                <a:gd name="T12" fmla="*/ 173 w 301"/>
                <a:gd name="T13" fmla="*/ 7 h 618"/>
                <a:gd name="T14" fmla="*/ 157 w 301"/>
                <a:gd name="T15" fmla="*/ 0 h 618"/>
                <a:gd name="T16" fmla="*/ 0 w 301"/>
                <a:gd name="T17" fmla="*/ 0 h 618"/>
                <a:gd name="T18" fmla="*/ 7 w 301"/>
                <a:gd name="T19" fmla="*/ 7 h 618"/>
                <a:gd name="T20" fmla="*/ 133 w 301"/>
                <a:gd name="T21" fmla="*/ 301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1" h="618">
                  <a:moveTo>
                    <a:pt x="133" y="301"/>
                  </a:moveTo>
                  <a:cubicBezTo>
                    <a:pt x="135" y="416"/>
                    <a:pt x="89" y="530"/>
                    <a:pt x="7" y="611"/>
                  </a:cubicBezTo>
                  <a:cubicBezTo>
                    <a:pt x="0" y="618"/>
                    <a:pt x="0" y="618"/>
                    <a:pt x="0" y="618"/>
                  </a:cubicBezTo>
                  <a:cubicBezTo>
                    <a:pt x="157" y="618"/>
                    <a:pt x="157" y="618"/>
                    <a:pt x="157" y="618"/>
                  </a:cubicBezTo>
                  <a:cubicBezTo>
                    <a:pt x="163" y="618"/>
                    <a:pt x="169" y="616"/>
                    <a:pt x="173" y="611"/>
                  </a:cubicBezTo>
                  <a:cubicBezTo>
                    <a:pt x="255" y="530"/>
                    <a:pt x="301" y="416"/>
                    <a:pt x="300" y="301"/>
                  </a:cubicBezTo>
                  <a:cubicBezTo>
                    <a:pt x="298" y="187"/>
                    <a:pt x="253" y="83"/>
                    <a:pt x="173" y="7"/>
                  </a:cubicBezTo>
                  <a:cubicBezTo>
                    <a:pt x="169" y="3"/>
                    <a:pt x="163" y="0"/>
                    <a:pt x="15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7" y="83"/>
                    <a:pt x="132" y="187"/>
                    <a:pt x="133" y="30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91" name="Freeform 131">
              <a:extLst>
                <a:ext uri="{FF2B5EF4-FFF2-40B4-BE49-F238E27FC236}">
                  <a16:creationId xmlns:a16="http://schemas.microsoft.com/office/drawing/2014/main" id="{E76ECE54-AD88-4618-93BD-0AA6C2D02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563" y="5810251"/>
              <a:ext cx="106363" cy="101600"/>
            </a:xfrm>
            <a:custGeom>
              <a:avLst/>
              <a:gdLst>
                <a:gd name="T0" fmla="*/ 46 w 69"/>
                <a:gd name="T1" fmla="*/ 0 h 65"/>
                <a:gd name="T2" fmla="*/ 18 w 69"/>
                <a:gd name="T3" fmla="*/ 14 h 65"/>
                <a:gd name="T4" fmla="*/ 9 w 69"/>
                <a:gd name="T5" fmla="*/ 56 h 65"/>
                <a:gd name="T6" fmla="*/ 51 w 69"/>
                <a:gd name="T7" fmla="*/ 47 h 65"/>
                <a:gd name="T8" fmla="*/ 60 w 69"/>
                <a:gd name="T9" fmla="*/ 5 h 65"/>
                <a:gd name="T10" fmla="*/ 46 w 69"/>
                <a:gd name="T1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65">
                  <a:moveTo>
                    <a:pt x="46" y="0"/>
                  </a:moveTo>
                  <a:cubicBezTo>
                    <a:pt x="37" y="0"/>
                    <a:pt x="26" y="5"/>
                    <a:pt x="18" y="14"/>
                  </a:cubicBezTo>
                  <a:cubicBezTo>
                    <a:pt x="4" y="27"/>
                    <a:pt x="0" y="47"/>
                    <a:pt x="9" y="56"/>
                  </a:cubicBezTo>
                  <a:cubicBezTo>
                    <a:pt x="18" y="65"/>
                    <a:pt x="38" y="61"/>
                    <a:pt x="51" y="47"/>
                  </a:cubicBezTo>
                  <a:cubicBezTo>
                    <a:pt x="65" y="34"/>
                    <a:pt x="69" y="14"/>
                    <a:pt x="60" y="5"/>
                  </a:cubicBezTo>
                  <a:cubicBezTo>
                    <a:pt x="56" y="2"/>
                    <a:pt x="52" y="0"/>
                    <a:pt x="46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92" name="Freeform 132">
              <a:extLst>
                <a:ext uri="{FF2B5EF4-FFF2-40B4-BE49-F238E27FC236}">
                  <a16:creationId xmlns:a16="http://schemas.microsoft.com/office/drawing/2014/main" id="{B579952D-CD4E-423B-AE55-6A32F4A28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550" y="5810251"/>
              <a:ext cx="106363" cy="101600"/>
            </a:xfrm>
            <a:custGeom>
              <a:avLst/>
              <a:gdLst>
                <a:gd name="T0" fmla="*/ 46 w 68"/>
                <a:gd name="T1" fmla="*/ 0 h 65"/>
                <a:gd name="T2" fmla="*/ 17 w 68"/>
                <a:gd name="T3" fmla="*/ 14 h 65"/>
                <a:gd name="T4" fmla="*/ 9 w 68"/>
                <a:gd name="T5" fmla="*/ 56 h 65"/>
                <a:gd name="T6" fmla="*/ 51 w 68"/>
                <a:gd name="T7" fmla="*/ 47 h 65"/>
                <a:gd name="T8" fmla="*/ 59 w 68"/>
                <a:gd name="T9" fmla="*/ 5 h 65"/>
                <a:gd name="T10" fmla="*/ 46 w 68"/>
                <a:gd name="T1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65">
                  <a:moveTo>
                    <a:pt x="46" y="0"/>
                  </a:moveTo>
                  <a:cubicBezTo>
                    <a:pt x="37" y="0"/>
                    <a:pt x="26" y="5"/>
                    <a:pt x="17" y="14"/>
                  </a:cubicBezTo>
                  <a:cubicBezTo>
                    <a:pt x="4" y="27"/>
                    <a:pt x="0" y="47"/>
                    <a:pt x="9" y="56"/>
                  </a:cubicBezTo>
                  <a:cubicBezTo>
                    <a:pt x="18" y="65"/>
                    <a:pt x="37" y="61"/>
                    <a:pt x="51" y="47"/>
                  </a:cubicBezTo>
                  <a:cubicBezTo>
                    <a:pt x="64" y="34"/>
                    <a:pt x="68" y="14"/>
                    <a:pt x="59" y="5"/>
                  </a:cubicBezTo>
                  <a:cubicBezTo>
                    <a:pt x="56" y="2"/>
                    <a:pt x="51" y="0"/>
                    <a:pt x="46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93" name="Freeform 133">
              <a:extLst>
                <a:ext uri="{FF2B5EF4-FFF2-40B4-BE49-F238E27FC236}">
                  <a16:creationId xmlns:a16="http://schemas.microsoft.com/office/drawing/2014/main" id="{3E6A0EF0-ADF2-442C-93C0-2A2C6D10C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863" y="5810251"/>
              <a:ext cx="104775" cy="101600"/>
            </a:xfrm>
            <a:custGeom>
              <a:avLst/>
              <a:gdLst>
                <a:gd name="T0" fmla="*/ 46 w 68"/>
                <a:gd name="T1" fmla="*/ 0 h 65"/>
                <a:gd name="T2" fmla="*/ 17 w 68"/>
                <a:gd name="T3" fmla="*/ 14 h 65"/>
                <a:gd name="T4" fmla="*/ 9 w 68"/>
                <a:gd name="T5" fmla="*/ 56 h 65"/>
                <a:gd name="T6" fmla="*/ 51 w 68"/>
                <a:gd name="T7" fmla="*/ 47 h 65"/>
                <a:gd name="T8" fmla="*/ 59 w 68"/>
                <a:gd name="T9" fmla="*/ 5 h 65"/>
                <a:gd name="T10" fmla="*/ 46 w 68"/>
                <a:gd name="T1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65">
                  <a:moveTo>
                    <a:pt x="46" y="0"/>
                  </a:moveTo>
                  <a:cubicBezTo>
                    <a:pt x="37" y="0"/>
                    <a:pt x="26" y="5"/>
                    <a:pt x="17" y="14"/>
                  </a:cubicBezTo>
                  <a:cubicBezTo>
                    <a:pt x="4" y="27"/>
                    <a:pt x="0" y="47"/>
                    <a:pt x="9" y="56"/>
                  </a:cubicBezTo>
                  <a:cubicBezTo>
                    <a:pt x="18" y="65"/>
                    <a:pt x="37" y="61"/>
                    <a:pt x="51" y="47"/>
                  </a:cubicBezTo>
                  <a:cubicBezTo>
                    <a:pt x="64" y="34"/>
                    <a:pt x="68" y="14"/>
                    <a:pt x="59" y="5"/>
                  </a:cubicBezTo>
                  <a:cubicBezTo>
                    <a:pt x="56" y="2"/>
                    <a:pt x="51" y="0"/>
                    <a:pt x="46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94" name="Freeform 134">
              <a:extLst>
                <a:ext uri="{FF2B5EF4-FFF2-40B4-BE49-F238E27FC236}">
                  <a16:creationId xmlns:a16="http://schemas.microsoft.com/office/drawing/2014/main" id="{14352FBA-F59B-45EC-8957-B902F949C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1263" y="5810251"/>
              <a:ext cx="106363" cy="101600"/>
            </a:xfrm>
            <a:custGeom>
              <a:avLst/>
              <a:gdLst>
                <a:gd name="T0" fmla="*/ 46 w 68"/>
                <a:gd name="T1" fmla="*/ 0 h 65"/>
                <a:gd name="T2" fmla="*/ 17 w 68"/>
                <a:gd name="T3" fmla="*/ 14 h 65"/>
                <a:gd name="T4" fmla="*/ 9 w 68"/>
                <a:gd name="T5" fmla="*/ 56 h 65"/>
                <a:gd name="T6" fmla="*/ 51 w 68"/>
                <a:gd name="T7" fmla="*/ 47 h 65"/>
                <a:gd name="T8" fmla="*/ 59 w 68"/>
                <a:gd name="T9" fmla="*/ 5 h 65"/>
                <a:gd name="T10" fmla="*/ 46 w 68"/>
                <a:gd name="T1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65">
                  <a:moveTo>
                    <a:pt x="46" y="0"/>
                  </a:moveTo>
                  <a:cubicBezTo>
                    <a:pt x="37" y="0"/>
                    <a:pt x="26" y="5"/>
                    <a:pt x="17" y="14"/>
                  </a:cubicBezTo>
                  <a:cubicBezTo>
                    <a:pt x="4" y="27"/>
                    <a:pt x="0" y="47"/>
                    <a:pt x="9" y="56"/>
                  </a:cubicBezTo>
                  <a:cubicBezTo>
                    <a:pt x="18" y="65"/>
                    <a:pt x="37" y="61"/>
                    <a:pt x="51" y="47"/>
                  </a:cubicBezTo>
                  <a:cubicBezTo>
                    <a:pt x="64" y="34"/>
                    <a:pt x="68" y="14"/>
                    <a:pt x="59" y="5"/>
                  </a:cubicBezTo>
                  <a:cubicBezTo>
                    <a:pt x="56" y="2"/>
                    <a:pt x="51" y="0"/>
                    <a:pt x="46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95" name="Freeform 135">
              <a:extLst>
                <a:ext uri="{FF2B5EF4-FFF2-40B4-BE49-F238E27FC236}">
                  <a16:creationId xmlns:a16="http://schemas.microsoft.com/office/drawing/2014/main" id="{F9104353-4D40-492B-9E96-9F7A952C7A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188" y="3941763"/>
              <a:ext cx="2208213" cy="2181225"/>
            </a:xfrm>
            <a:custGeom>
              <a:avLst/>
              <a:gdLst>
                <a:gd name="T0" fmla="*/ 1051 w 1426"/>
                <a:gd name="T1" fmla="*/ 1201 h 1411"/>
                <a:gd name="T2" fmla="*/ 1029 w 1426"/>
                <a:gd name="T3" fmla="*/ 1290 h 1411"/>
                <a:gd name="T4" fmla="*/ 920 w 1426"/>
                <a:gd name="T5" fmla="*/ 1298 h 1411"/>
                <a:gd name="T6" fmla="*/ 1017 w 1426"/>
                <a:gd name="T7" fmla="*/ 1167 h 1411"/>
                <a:gd name="T8" fmla="*/ 1109 w 1426"/>
                <a:gd name="T9" fmla="*/ 1109 h 1411"/>
                <a:gd name="T10" fmla="*/ 871 w 1426"/>
                <a:gd name="T11" fmla="*/ 1143 h 1411"/>
                <a:gd name="T12" fmla="*/ 792 w 1426"/>
                <a:gd name="T13" fmla="*/ 1290 h 1411"/>
                <a:gd name="T14" fmla="*/ 729 w 1426"/>
                <a:gd name="T15" fmla="*/ 1317 h 1411"/>
                <a:gd name="T16" fmla="*/ 691 w 1426"/>
                <a:gd name="T17" fmla="*/ 1189 h 1411"/>
                <a:gd name="T18" fmla="*/ 838 w 1426"/>
                <a:gd name="T19" fmla="*/ 1109 h 1411"/>
                <a:gd name="T20" fmla="*/ 871 w 1426"/>
                <a:gd name="T21" fmla="*/ 1143 h 1411"/>
                <a:gd name="T22" fmla="*/ 576 w 1426"/>
                <a:gd name="T23" fmla="*/ 1201 h 1411"/>
                <a:gd name="T24" fmla="*/ 554 w 1426"/>
                <a:gd name="T25" fmla="*/ 1290 h 1411"/>
                <a:gd name="T26" fmla="*/ 445 w 1426"/>
                <a:gd name="T27" fmla="*/ 1298 h 1411"/>
                <a:gd name="T28" fmla="*/ 542 w 1426"/>
                <a:gd name="T29" fmla="*/ 1167 h 1411"/>
                <a:gd name="T30" fmla="*/ 634 w 1426"/>
                <a:gd name="T31" fmla="*/ 1109 h 1411"/>
                <a:gd name="T32" fmla="*/ 397 w 1426"/>
                <a:gd name="T33" fmla="*/ 1143 h 1411"/>
                <a:gd name="T34" fmla="*/ 317 w 1426"/>
                <a:gd name="T35" fmla="*/ 1290 h 1411"/>
                <a:gd name="T36" fmla="*/ 255 w 1426"/>
                <a:gd name="T37" fmla="*/ 1317 h 1411"/>
                <a:gd name="T38" fmla="*/ 217 w 1426"/>
                <a:gd name="T39" fmla="*/ 1189 h 1411"/>
                <a:gd name="T40" fmla="*/ 363 w 1426"/>
                <a:gd name="T41" fmla="*/ 1109 h 1411"/>
                <a:gd name="T42" fmla="*/ 397 w 1426"/>
                <a:gd name="T43" fmla="*/ 1143 h 1411"/>
                <a:gd name="T44" fmla="*/ 1331 w 1426"/>
                <a:gd name="T45" fmla="*/ 675 h 1411"/>
                <a:gd name="T46" fmla="*/ 998 w 1426"/>
                <a:gd name="T47" fmla="*/ 1007 h 1411"/>
                <a:gd name="T48" fmla="*/ 737 w 1426"/>
                <a:gd name="T49" fmla="*/ 936 h 1411"/>
                <a:gd name="T50" fmla="*/ 744 w 1426"/>
                <a:gd name="T51" fmla="*/ 896 h 1411"/>
                <a:gd name="T52" fmla="*/ 744 w 1426"/>
                <a:gd name="T53" fmla="*/ 359 h 1411"/>
                <a:gd name="T54" fmla="*/ 665 w 1426"/>
                <a:gd name="T55" fmla="*/ 318 h 1411"/>
                <a:gd name="T56" fmla="*/ 665 w 1426"/>
                <a:gd name="T57" fmla="*/ 57 h 1411"/>
                <a:gd name="T58" fmla="*/ 662 w 1426"/>
                <a:gd name="T59" fmla="*/ 45 h 1411"/>
                <a:gd name="T60" fmla="*/ 657 w 1426"/>
                <a:gd name="T61" fmla="*/ 39 h 1411"/>
                <a:gd name="T62" fmla="*/ 372 w 1426"/>
                <a:gd name="T63" fmla="*/ 39 h 1411"/>
                <a:gd name="T64" fmla="*/ 333 w 1426"/>
                <a:gd name="T65" fmla="*/ 57 h 1411"/>
                <a:gd name="T66" fmla="*/ 341 w 1426"/>
                <a:gd name="T67" fmla="*/ 218 h 1411"/>
                <a:gd name="T68" fmla="*/ 514 w 1426"/>
                <a:gd name="T69" fmla="*/ 218 h 1411"/>
                <a:gd name="T70" fmla="*/ 618 w 1426"/>
                <a:gd name="T71" fmla="*/ 318 h 1411"/>
                <a:gd name="T72" fmla="*/ 635 w 1426"/>
                <a:gd name="T73" fmla="*/ 325 h 1411"/>
                <a:gd name="T74" fmla="*/ 635 w 1426"/>
                <a:gd name="T75" fmla="*/ 929 h 1411"/>
                <a:gd name="T76" fmla="*/ 594 w 1426"/>
                <a:gd name="T77" fmla="*/ 936 h 1411"/>
                <a:gd name="T78" fmla="*/ 226 w 1426"/>
                <a:gd name="T79" fmla="*/ 1007 h 1411"/>
                <a:gd name="T80" fmla="*/ 137 w 1426"/>
                <a:gd name="T81" fmla="*/ 920 h 1411"/>
                <a:gd name="T82" fmla="*/ 0 w 1426"/>
                <a:gd name="T83" fmla="*/ 912 h 1411"/>
                <a:gd name="T84" fmla="*/ 190 w 1426"/>
                <a:gd name="T85" fmla="*/ 1411 h 1411"/>
                <a:gd name="T86" fmla="*/ 1354 w 1426"/>
                <a:gd name="T87" fmla="*/ 1150 h 1411"/>
                <a:gd name="T88" fmla="*/ 1366 w 1426"/>
                <a:gd name="T89" fmla="*/ 841 h 1411"/>
                <a:gd name="T90" fmla="*/ 1426 w 1426"/>
                <a:gd name="T91" fmla="*/ 736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26" h="1411">
                  <a:moveTo>
                    <a:pt x="1109" y="1143"/>
                  </a:moveTo>
                  <a:cubicBezTo>
                    <a:pt x="1051" y="1201"/>
                    <a:pt x="1051" y="1201"/>
                    <a:pt x="1051" y="1201"/>
                  </a:cubicBezTo>
                  <a:cubicBezTo>
                    <a:pt x="1062" y="1229"/>
                    <a:pt x="1055" y="1264"/>
                    <a:pt x="1029" y="1290"/>
                  </a:cubicBezTo>
                  <a:cubicBezTo>
                    <a:pt x="1029" y="1290"/>
                    <a:pt x="1029" y="1290"/>
                    <a:pt x="1029" y="1290"/>
                  </a:cubicBezTo>
                  <a:cubicBezTo>
                    <a:pt x="1012" y="1308"/>
                    <a:pt x="989" y="1317"/>
                    <a:pt x="967" y="1317"/>
                  </a:cubicBezTo>
                  <a:cubicBezTo>
                    <a:pt x="949" y="1317"/>
                    <a:pt x="933" y="1311"/>
                    <a:pt x="920" y="1298"/>
                  </a:cubicBezTo>
                  <a:cubicBezTo>
                    <a:pt x="892" y="1270"/>
                    <a:pt x="896" y="1221"/>
                    <a:pt x="929" y="1189"/>
                  </a:cubicBezTo>
                  <a:cubicBezTo>
                    <a:pt x="954" y="1164"/>
                    <a:pt x="990" y="1156"/>
                    <a:pt x="1017" y="1167"/>
                  </a:cubicBezTo>
                  <a:cubicBezTo>
                    <a:pt x="1075" y="1109"/>
                    <a:pt x="1075" y="1109"/>
                    <a:pt x="1075" y="1109"/>
                  </a:cubicBezTo>
                  <a:cubicBezTo>
                    <a:pt x="1085" y="1100"/>
                    <a:pt x="1100" y="1100"/>
                    <a:pt x="1109" y="1109"/>
                  </a:cubicBezTo>
                  <a:cubicBezTo>
                    <a:pt x="1118" y="1119"/>
                    <a:pt x="1118" y="1134"/>
                    <a:pt x="1109" y="1143"/>
                  </a:cubicBezTo>
                  <a:moveTo>
                    <a:pt x="871" y="1143"/>
                  </a:moveTo>
                  <a:cubicBezTo>
                    <a:pt x="813" y="1201"/>
                    <a:pt x="813" y="1201"/>
                    <a:pt x="813" y="1201"/>
                  </a:cubicBezTo>
                  <a:cubicBezTo>
                    <a:pt x="825" y="1229"/>
                    <a:pt x="817" y="1264"/>
                    <a:pt x="792" y="1290"/>
                  </a:cubicBezTo>
                  <a:cubicBezTo>
                    <a:pt x="792" y="1290"/>
                    <a:pt x="792" y="1290"/>
                    <a:pt x="792" y="1290"/>
                  </a:cubicBezTo>
                  <a:cubicBezTo>
                    <a:pt x="774" y="1308"/>
                    <a:pt x="751" y="1317"/>
                    <a:pt x="729" y="1317"/>
                  </a:cubicBezTo>
                  <a:cubicBezTo>
                    <a:pt x="712" y="1317"/>
                    <a:pt x="695" y="1311"/>
                    <a:pt x="683" y="1298"/>
                  </a:cubicBezTo>
                  <a:cubicBezTo>
                    <a:pt x="655" y="1270"/>
                    <a:pt x="659" y="1221"/>
                    <a:pt x="691" y="1189"/>
                  </a:cubicBezTo>
                  <a:cubicBezTo>
                    <a:pt x="716" y="1164"/>
                    <a:pt x="752" y="1156"/>
                    <a:pt x="780" y="1167"/>
                  </a:cubicBezTo>
                  <a:cubicBezTo>
                    <a:pt x="838" y="1109"/>
                    <a:pt x="838" y="1109"/>
                    <a:pt x="838" y="1109"/>
                  </a:cubicBezTo>
                  <a:cubicBezTo>
                    <a:pt x="847" y="1100"/>
                    <a:pt x="862" y="1100"/>
                    <a:pt x="871" y="1109"/>
                  </a:cubicBezTo>
                  <a:cubicBezTo>
                    <a:pt x="881" y="1119"/>
                    <a:pt x="881" y="1134"/>
                    <a:pt x="871" y="1143"/>
                  </a:cubicBezTo>
                  <a:moveTo>
                    <a:pt x="634" y="1143"/>
                  </a:moveTo>
                  <a:cubicBezTo>
                    <a:pt x="576" y="1201"/>
                    <a:pt x="576" y="1201"/>
                    <a:pt x="576" y="1201"/>
                  </a:cubicBezTo>
                  <a:cubicBezTo>
                    <a:pt x="587" y="1229"/>
                    <a:pt x="580" y="1264"/>
                    <a:pt x="554" y="1290"/>
                  </a:cubicBezTo>
                  <a:cubicBezTo>
                    <a:pt x="554" y="1290"/>
                    <a:pt x="554" y="1290"/>
                    <a:pt x="554" y="1290"/>
                  </a:cubicBezTo>
                  <a:cubicBezTo>
                    <a:pt x="536" y="1308"/>
                    <a:pt x="513" y="1317"/>
                    <a:pt x="492" y="1317"/>
                  </a:cubicBezTo>
                  <a:cubicBezTo>
                    <a:pt x="474" y="1317"/>
                    <a:pt x="458" y="1311"/>
                    <a:pt x="445" y="1298"/>
                  </a:cubicBezTo>
                  <a:cubicBezTo>
                    <a:pt x="417" y="1270"/>
                    <a:pt x="421" y="1221"/>
                    <a:pt x="453" y="1189"/>
                  </a:cubicBezTo>
                  <a:cubicBezTo>
                    <a:pt x="479" y="1164"/>
                    <a:pt x="515" y="1156"/>
                    <a:pt x="542" y="1167"/>
                  </a:cubicBezTo>
                  <a:cubicBezTo>
                    <a:pt x="600" y="1109"/>
                    <a:pt x="600" y="1109"/>
                    <a:pt x="600" y="1109"/>
                  </a:cubicBezTo>
                  <a:cubicBezTo>
                    <a:pt x="610" y="1100"/>
                    <a:pt x="625" y="1100"/>
                    <a:pt x="634" y="1109"/>
                  </a:cubicBezTo>
                  <a:cubicBezTo>
                    <a:pt x="643" y="1119"/>
                    <a:pt x="643" y="1134"/>
                    <a:pt x="634" y="1143"/>
                  </a:cubicBezTo>
                  <a:moveTo>
                    <a:pt x="397" y="1143"/>
                  </a:moveTo>
                  <a:cubicBezTo>
                    <a:pt x="339" y="1201"/>
                    <a:pt x="339" y="1201"/>
                    <a:pt x="339" y="1201"/>
                  </a:cubicBezTo>
                  <a:cubicBezTo>
                    <a:pt x="350" y="1229"/>
                    <a:pt x="343" y="1264"/>
                    <a:pt x="317" y="1290"/>
                  </a:cubicBezTo>
                  <a:cubicBezTo>
                    <a:pt x="317" y="1290"/>
                    <a:pt x="317" y="1290"/>
                    <a:pt x="317" y="1290"/>
                  </a:cubicBezTo>
                  <a:cubicBezTo>
                    <a:pt x="300" y="1308"/>
                    <a:pt x="277" y="1317"/>
                    <a:pt x="255" y="1317"/>
                  </a:cubicBezTo>
                  <a:cubicBezTo>
                    <a:pt x="237" y="1317"/>
                    <a:pt x="221" y="1311"/>
                    <a:pt x="208" y="1298"/>
                  </a:cubicBezTo>
                  <a:cubicBezTo>
                    <a:pt x="180" y="1270"/>
                    <a:pt x="184" y="1221"/>
                    <a:pt x="217" y="1189"/>
                  </a:cubicBezTo>
                  <a:cubicBezTo>
                    <a:pt x="242" y="1164"/>
                    <a:pt x="278" y="1156"/>
                    <a:pt x="305" y="1167"/>
                  </a:cubicBezTo>
                  <a:cubicBezTo>
                    <a:pt x="363" y="1109"/>
                    <a:pt x="363" y="1109"/>
                    <a:pt x="363" y="1109"/>
                  </a:cubicBezTo>
                  <a:cubicBezTo>
                    <a:pt x="373" y="1100"/>
                    <a:pt x="388" y="1100"/>
                    <a:pt x="397" y="1109"/>
                  </a:cubicBezTo>
                  <a:cubicBezTo>
                    <a:pt x="406" y="1119"/>
                    <a:pt x="406" y="1134"/>
                    <a:pt x="397" y="1143"/>
                  </a:cubicBezTo>
                  <a:moveTo>
                    <a:pt x="1364" y="675"/>
                  </a:moveTo>
                  <a:cubicBezTo>
                    <a:pt x="1331" y="675"/>
                    <a:pt x="1331" y="675"/>
                    <a:pt x="1331" y="675"/>
                  </a:cubicBezTo>
                  <a:cubicBezTo>
                    <a:pt x="1252" y="675"/>
                    <a:pt x="1188" y="739"/>
                    <a:pt x="1188" y="817"/>
                  </a:cubicBezTo>
                  <a:cubicBezTo>
                    <a:pt x="1188" y="922"/>
                    <a:pt x="1103" y="1007"/>
                    <a:pt x="998" y="1007"/>
                  </a:cubicBezTo>
                  <a:cubicBezTo>
                    <a:pt x="737" y="1007"/>
                    <a:pt x="737" y="1007"/>
                    <a:pt x="737" y="1007"/>
                  </a:cubicBezTo>
                  <a:cubicBezTo>
                    <a:pt x="737" y="936"/>
                    <a:pt x="737" y="936"/>
                    <a:pt x="737" y="936"/>
                  </a:cubicBezTo>
                  <a:cubicBezTo>
                    <a:pt x="703" y="936"/>
                    <a:pt x="703" y="936"/>
                    <a:pt x="703" y="936"/>
                  </a:cubicBezTo>
                  <a:cubicBezTo>
                    <a:pt x="744" y="896"/>
                    <a:pt x="744" y="896"/>
                    <a:pt x="744" y="896"/>
                  </a:cubicBezTo>
                  <a:cubicBezTo>
                    <a:pt x="816" y="823"/>
                    <a:pt x="857" y="722"/>
                    <a:pt x="856" y="619"/>
                  </a:cubicBezTo>
                  <a:cubicBezTo>
                    <a:pt x="855" y="519"/>
                    <a:pt x="815" y="427"/>
                    <a:pt x="744" y="359"/>
                  </a:cubicBezTo>
                  <a:cubicBezTo>
                    <a:pt x="703" y="318"/>
                    <a:pt x="703" y="318"/>
                    <a:pt x="703" y="318"/>
                  </a:cubicBezTo>
                  <a:cubicBezTo>
                    <a:pt x="665" y="318"/>
                    <a:pt x="665" y="318"/>
                    <a:pt x="665" y="318"/>
                  </a:cubicBezTo>
                  <a:cubicBezTo>
                    <a:pt x="665" y="200"/>
                    <a:pt x="665" y="200"/>
                    <a:pt x="665" y="200"/>
                  </a:cubicBezTo>
                  <a:cubicBezTo>
                    <a:pt x="665" y="57"/>
                    <a:pt x="665" y="57"/>
                    <a:pt x="665" y="57"/>
                  </a:cubicBezTo>
                  <a:cubicBezTo>
                    <a:pt x="665" y="54"/>
                    <a:pt x="664" y="50"/>
                    <a:pt x="663" y="47"/>
                  </a:cubicBezTo>
                  <a:cubicBezTo>
                    <a:pt x="663" y="46"/>
                    <a:pt x="662" y="46"/>
                    <a:pt x="662" y="45"/>
                  </a:cubicBezTo>
                  <a:cubicBezTo>
                    <a:pt x="660" y="43"/>
                    <a:pt x="659" y="41"/>
                    <a:pt x="657" y="40"/>
                  </a:cubicBezTo>
                  <a:cubicBezTo>
                    <a:pt x="657" y="39"/>
                    <a:pt x="657" y="39"/>
                    <a:pt x="657" y="39"/>
                  </a:cubicBezTo>
                  <a:cubicBezTo>
                    <a:pt x="609" y="0"/>
                    <a:pt x="533" y="0"/>
                    <a:pt x="484" y="38"/>
                  </a:cubicBezTo>
                  <a:cubicBezTo>
                    <a:pt x="452" y="64"/>
                    <a:pt x="402" y="64"/>
                    <a:pt x="372" y="39"/>
                  </a:cubicBezTo>
                  <a:cubicBezTo>
                    <a:pt x="365" y="33"/>
                    <a:pt x="355" y="32"/>
                    <a:pt x="346" y="36"/>
                  </a:cubicBezTo>
                  <a:cubicBezTo>
                    <a:pt x="338" y="39"/>
                    <a:pt x="333" y="48"/>
                    <a:pt x="333" y="57"/>
                  </a:cubicBezTo>
                  <a:cubicBezTo>
                    <a:pt x="333" y="200"/>
                    <a:pt x="333" y="200"/>
                    <a:pt x="333" y="200"/>
                  </a:cubicBezTo>
                  <a:cubicBezTo>
                    <a:pt x="333" y="207"/>
                    <a:pt x="336" y="213"/>
                    <a:pt x="341" y="218"/>
                  </a:cubicBezTo>
                  <a:cubicBezTo>
                    <a:pt x="365" y="238"/>
                    <a:pt x="396" y="247"/>
                    <a:pt x="427" y="247"/>
                  </a:cubicBezTo>
                  <a:cubicBezTo>
                    <a:pt x="458" y="247"/>
                    <a:pt x="489" y="238"/>
                    <a:pt x="514" y="218"/>
                  </a:cubicBezTo>
                  <a:cubicBezTo>
                    <a:pt x="543" y="195"/>
                    <a:pt x="587" y="193"/>
                    <a:pt x="618" y="212"/>
                  </a:cubicBezTo>
                  <a:cubicBezTo>
                    <a:pt x="618" y="318"/>
                    <a:pt x="618" y="318"/>
                    <a:pt x="618" y="318"/>
                  </a:cubicBezTo>
                  <a:cubicBezTo>
                    <a:pt x="628" y="318"/>
                    <a:pt x="628" y="318"/>
                    <a:pt x="628" y="318"/>
                  </a:cubicBezTo>
                  <a:cubicBezTo>
                    <a:pt x="635" y="325"/>
                    <a:pt x="635" y="325"/>
                    <a:pt x="635" y="325"/>
                  </a:cubicBezTo>
                  <a:cubicBezTo>
                    <a:pt x="714" y="401"/>
                    <a:pt x="759" y="505"/>
                    <a:pt x="761" y="619"/>
                  </a:cubicBezTo>
                  <a:cubicBezTo>
                    <a:pt x="762" y="734"/>
                    <a:pt x="716" y="848"/>
                    <a:pt x="635" y="929"/>
                  </a:cubicBezTo>
                  <a:cubicBezTo>
                    <a:pt x="628" y="936"/>
                    <a:pt x="628" y="936"/>
                    <a:pt x="628" y="936"/>
                  </a:cubicBezTo>
                  <a:cubicBezTo>
                    <a:pt x="594" y="936"/>
                    <a:pt x="594" y="936"/>
                    <a:pt x="594" y="936"/>
                  </a:cubicBezTo>
                  <a:cubicBezTo>
                    <a:pt x="594" y="1007"/>
                    <a:pt x="594" y="1007"/>
                    <a:pt x="594" y="1007"/>
                  </a:cubicBezTo>
                  <a:cubicBezTo>
                    <a:pt x="226" y="1007"/>
                    <a:pt x="226" y="1007"/>
                    <a:pt x="226" y="1007"/>
                  </a:cubicBezTo>
                  <a:cubicBezTo>
                    <a:pt x="205" y="1007"/>
                    <a:pt x="184" y="995"/>
                    <a:pt x="174" y="974"/>
                  </a:cubicBezTo>
                  <a:cubicBezTo>
                    <a:pt x="158" y="945"/>
                    <a:pt x="138" y="921"/>
                    <a:pt x="137" y="920"/>
                  </a:cubicBezTo>
                  <a:cubicBezTo>
                    <a:pt x="130" y="912"/>
                    <a:pt x="130" y="912"/>
                    <a:pt x="130" y="912"/>
                  </a:cubicBezTo>
                  <a:cubicBezTo>
                    <a:pt x="0" y="912"/>
                    <a:pt x="0" y="912"/>
                    <a:pt x="0" y="912"/>
                  </a:cubicBezTo>
                  <a:cubicBezTo>
                    <a:pt x="0" y="1221"/>
                    <a:pt x="0" y="1221"/>
                    <a:pt x="0" y="1221"/>
                  </a:cubicBezTo>
                  <a:cubicBezTo>
                    <a:pt x="0" y="1326"/>
                    <a:pt x="85" y="1411"/>
                    <a:pt x="190" y="1411"/>
                  </a:cubicBezTo>
                  <a:cubicBezTo>
                    <a:pt x="1093" y="1411"/>
                    <a:pt x="1093" y="1411"/>
                    <a:pt x="1093" y="1411"/>
                  </a:cubicBezTo>
                  <a:cubicBezTo>
                    <a:pt x="1237" y="1411"/>
                    <a:pt x="1354" y="1294"/>
                    <a:pt x="1354" y="1150"/>
                  </a:cubicBezTo>
                  <a:cubicBezTo>
                    <a:pt x="1354" y="853"/>
                    <a:pt x="1354" y="853"/>
                    <a:pt x="1354" y="853"/>
                  </a:cubicBezTo>
                  <a:cubicBezTo>
                    <a:pt x="1354" y="846"/>
                    <a:pt x="1360" y="841"/>
                    <a:pt x="1366" y="841"/>
                  </a:cubicBezTo>
                  <a:cubicBezTo>
                    <a:pt x="1399" y="841"/>
                    <a:pt x="1426" y="814"/>
                    <a:pt x="1426" y="782"/>
                  </a:cubicBezTo>
                  <a:cubicBezTo>
                    <a:pt x="1426" y="736"/>
                    <a:pt x="1426" y="736"/>
                    <a:pt x="1426" y="736"/>
                  </a:cubicBezTo>
                  <a:cubicBezTo>
                    <a:pt x="1426" y="702"/>
                    <a:pt x="1398" y="675"/>
                    <a:pt x="1364" y="67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2112" name="Freeform 136">
              <a:extLst>
                <a:ext uri="{FF2B5EF4-FFF2-40B4-BE49-F238E27FC236}">
                  <a16:creationId xmlns:a16="http://schemas.microsoft.com/office/drawing/2014/main" id="{8218D6FA-AA83-4911-8440-BD4FE4A35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075" y="4433888"/>
              <a:ext cx="355600" cy="955675"/>
            </a:xfrm>
            <a:custGeom>
              <a:avLst/>
              <a:gdLst>
                <a:gd name="T0" fmla="*/ 7 w 230"/>
                <a:gd name="T1" fmla="*/ 611 h 618"/>
                <a:gd name="T2" fmla="*/ 0 w 230"/>
                <a:gd name="T3" fmla="*/ 618 h 618"/>
                <a:gd name="T4" fmla="*/ 75 w 230"/>
                <a:gd name="T5" fmla="*/ 618 h 618"/>
                <a:gd name="T6" fmla="*/ 116 w 230"/>
                <a:gd name="T7" fmla="*/ 578 h 618"/>
                <a:gd name="T8" fmla="*/ 228 w 230"/>
                <a:gd name="T9" fmla="*/ 301 h 618"/>
                <a:gd name="T10" fmla="*/ 116 w 230"/>
                <a:gd name="T11" fmla="*/ 41 h 618"/>
                <a:gd name="T12" fmla="*/ 75 w 230"/>
                <a:gd name="T13" fmla="*/ 0 h 618"/>
                <a:gd name="T14" fmla="*/ 0 w 230"/>
                <a:gd name="T15" fmla="*/ 0 h 618"/>
                <a:gd name="T16" fmla="*/ 7 w 230"/>
                <a:gd name="T17" fmla="*/ 7 h 618"/>
                <a:gd name="T18" fmla="*/ 133 w 230"/>
                <a:gd name="T19" fmla="*/ 301 h 618"/>
                <a:gd name="T20" fmla="*/ 7 w 230"/>
                <a:gd name="T21" fmla="*/ 611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0" h="618">
                  <a:moveTo>
                    <a:pt x="7" y="611"/>
                  </a:moveTo>
                  <a:cubicBezTo>
                    <a:pt x="0" y="618"/>
                    <a:pt x="0" y="618"/>
                    <a:pt x="0" y="618"/>
                  </a:cubicBezTo>
                  <a:cubicBezTo>
                    <a:pt x="75" y="618"/>
                    <a:pt x="75" y="618"/>
                    <a:pt x="75" y="618"/>
                  </a:cubicBezTo>
                  <a:cubicBezTo>
                    <a:pt x="116" y="578"/>
                    <a:pt x="116" y="578"/>
                    <a:pt x="116" y="578"/>
                  </a:cubicBezTo>
                  <a:cubicBezTo>
                    <a:pt x="189" y="505"/>
                    <a:pt x="230" y="404"/>
                    <a:pt x="228" y="301"/>
                  </a:cubicBezTo>
                  <a:cubicBezTo>
                    <a:pt x="227" y="201"/>
                    <a:pt x="187" y="109"/>
                    <a:pt x="116" y="4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7" y="83"/>
                    <a:pt x="132" y="187"/>
                    <a:pt x="133" y="301"/>
                  </a:cubicBezTo>
                  <a:cubicBezTo>
                    <a:pt x="135" y="416"/>
                    <a:pt x="89" y="530"/>
                    <a:pt x="7" y="61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2113" name="Freeform 137">
              <a:extLst>
                <a:ext uri="{FF2B5EF4-FFF2-40B4-BE49-F238E27FC236}">
                  <a16:creationId xmlns:a16="http://schemas.microsoft.com/office/drawing/2014/main" id="{CC2A15DE-52FA-4934-96DE-06117C8D4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338" y="4433888"/>
              <a:ext cx="447675" cy="955675"/>
            </a:xfrm>
            <a:custGeom>
              <a:avLst/>
              <a:gdLst>
                <a:gd name="T0" fmla="*/ 121 w 289"/>
                <a:gd name="T1" fmla="*/ 301 h 618"/>
                <a:gd name="T2" fmla="*/ 9 w 289"/>
                <a:gd name="T3" fmla="*/ 578 h 618"/>
                <a:gd name="T4" fmla="*/ 4 w 289"/>
                <a:gd name="T5" fmla="*/ 603 h 618"/>
                <a:gd name="T6" fmla="*/ 26 w 289"/>
                <a:gd name="T7" fmla="*/ 618 h 618"/>
                <a:gd name="T8" fmla="*/ 135 w 289"/>
                <a:gd name="T9" fmla="*/ 618 h 618"/>
                <a:gd name="T10" fmla="*/ 175 w 289"/>
                <a:gd name="T11" fmla="*/ 578 h 618"/>
                <a:gd name="T12" fmla="*/ 288 w 289"/>
                <a:gd name="T13" fmla="*/ 301 h 618"/>
                <a:gd name="T14" fmla="*/ 176 w 289"/>
                <a:gd name="T15" fmla="*/ 41 h 618"/>
                <a:gd name="T16" fmla="*/ 135 w 289"/>
                <a:gd name="T17" fmla="*/ 0 h 618"/>
                <a:gd name="T18" fmla="*/ 26 w 289"/>
                <a:gd name="T19" fmla="*/ 0 h 618"/>
                <a:gd name="T20" fmla="*/ 4 w 289"/>
                <a:gd name="T21" fmla="*/ 15 h 618"/>
                <a:gd name="T22" fmla="*/ 10 w 289"/>
                <a:gd name="T23" fmla="*/ 41 h 618"/>
                <a:gd name="T24" fmla="*/ 121 w 289"/>
                <a:gd name="T25" fmla="*/ 301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9" h="618">
                  <a:moveTo>
                    <a:pt x="121" y="301"/>
                  </a:moveTo>
                  <a:cubicBezTo>
                    <a:pt x="123" y="404"/>
                    <a:pt x="82" y="505"/>
                    <a:pt x="9" y="578"/>
                  </a:cubicBezTo>
                  <a:cubicBezTo>
                    <a:pt x="2" y="584"/>
                    <a:pt x="0" y="595"/>
                    <a:pt x="4" y="603"/>
                  </a:cubicBezTo>
                  <a:cubicBezTo>
                    <a:pt x="8" y="612"/>
                    <a:pt x="16" y="618"/>
                    <a:pt x="26" y="618"/>
                  </a:cubicBezTo>
                  <a:cubicBezTo>
                    <a:pt x="135" y="618"/>
                    <a:pt x="135" y="618"/>
                    <a:pt x="135" y="618"/>
                  </a:cubicBezTo>
                  <a:cubicBezTo>
                    <a:pt x="175" y="578"/>
                    <a:pt x="175" y="578"/>
                    <a:pt x="175" y="578"/>
                  </a:cubicBezTo>
                  <a:cubicBezTo>
                    <a:pt x="248" y="505"/>
                    <a:pt x="289" y="404"/>
                    <a:pt x="288" y="301"/>
                  </a:cubicBezTo>
                  <a:cubicBezTo>
                    <a:pt x="286" y="201"/>
                    <a:pt x="247" y="109"/>
                    <a:pt x="176" y="41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6" y="0"/>
                    <a:pt x="8" y="6"/>
                    <a:pt x="4" y="15"/>
                  </a:cubicBezTo>
                  <a:cubicBezTo>
                    <a:pt x="0" y="24"/>
                    <a:pt x="3" y="35"/>
                    <a:pt x="10" y="41"/>
                  </a:cubicBezTo>
                  <a:cubicBezTo>
                    <a:pt x="80" y="109"/>
                    <a:pt x="120" y="201"/>
                    <a:pt x="121" y="30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6" name="Freeform 138">
              <a:extLst>
                <a:ext uri="{FF2B5EF4-FFF2-40B4-BE49-F238E27FC236}">
                  <a16:creationId xmlns:a16="http://schemas.microsoft.com/office/drawing/2014/main" id="{C886B512-3864-4F9B-9BA5-5303B2459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6400" y="4433888"/>
              <a:ext cx="466725" cy="955675"/>
            </a:xfrm>
            <a:custGeom>
              <a:avLst/>
              <a:gdLst>
                <a:gd name="T0" fmla="*/ 133 w 301"/>
                <a:gd name="T1" fmla="*/ 301 h 618"/>
                <a:gd name="T2" fmla="*/ 7 w 301"/>
                <a:gd name="T3" fmla="*/ 611 h 618"/>
                <a:gd name="T4" fmla="*/ 0 w 301"/>
                <a:gd name="T5" fmla="*/ 618 h 618"/>
                <a:gd name="T6" fmla="*/ 157 w 301"/>
                <a:gd name="T7" fmla="*/ 618 h 618"/>
                <a:gd name="T8" fmla="*/ 173 w 301"/>
                <a:gd name="T9" fmla="*/ 611 h 618"/>
                <a:gd name="T10" fmla="*/ 300 w 301"/>
                <a:gd name="T11" fmla="*/ 301 h 618"/>
                <a:gd name="T12" fmla="*/ 173 w 301"/>
                <a:gd name="T13" fmla="*/ 7 h 618"/>
                <a:gd name="T14" fmla="*/ 157 w 301"/>
                <a:gd name="T15" fmla="*/ 0 h 618"/>
                <a:gd name="T16" fmla="*/ 0 w 301"/>
                <a:gd name="T17" fmla="*/ 0 h 618"/>
                <a:gd name="T18" fmla="*/ 7 w 301"/>
                <a:gd name="T19" fmla="*/ 7 h 618"/>
                <a:gd name="T20" fmla="*/ 133 w 301"/>
                <a:gd name="T21" fmla="*/ 301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1" h="618">
                  <a:moveTo>
                    <a:pt x="133" y="301"/>
                  </a:moveTo>
                  <a:cubicBezTo>
                    <a:pt x="135" y="416"/>
                    <a:pt x="89" y="530"/>
                    <a:pt x="7" y="611"/>
                  </a:cubicBezTo>
                  <a:cubicBezTo>
                    <a:pt x="0" y="618"/>
                    <a:pt x="0" y="618"/>
                    <a:pt x="0" y="618"/>
                  </a:cubicBezTo>
                  <a:cubicBezTo>
                    <a:pt x="157" y="618"/>
                    <a:pt x="157" y="618"/>
                    <a:pt x="157" y="618"/>
                  </a:cubicBezTo>
                  <a:cubicBezTo>
                    <a:pt x="163" y="618"/>
                    <a:pt x="169" y="616"/>
                    <a:pt x="173" y="611"/>
                  </a:cubicBezTo>
                  <a:cubicBezTo>
                    <a:pt x="255" y="530"/>
                    <a:pt x="301" y="416"/>
                    <a:pt x="300" y="301"/>
                  </a:cubicBezTo>
                  <a:cubicBezTo>
                    <a:pt x="298" y="187"/>
                    <a:pt x="253" y="83"/>
                    <a:pt x="173" y="7"/>
                  </a:cubicBezTo>
                  <a:cubicBezTo>
                    <a:pt x="169" y="3"/>
                    <a:pt x="163" y="0"/>
                    <a:pt x="15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7" y="83"/>
                    <a:pt x="132" y="187"/>
                    <a:pt x="133" y="30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5" name="矩形 104">
            <a:extLst>
              <a:ext uri="{FF2B5EF4-FFF2-40B4-BE49-F238E27FC236}">
                <a16:creationId xmlns:a16="http://schemas.microsoft.com/office/drawing/2014/main" id="{9C8C0290-AA72-4D03-AF9A-8B674E6C5FB8}"/>
              </a:ext>
            </a:extLst>
          </p:cNvPr>
          <p:cNvSpPr/>
          <p:nvPr/>
        </p:nvSpPr>
        <p:spPr>
          <a:xfrm>
            <a:off x="763799" y="4786413"/>
            <a:ext cx="27171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ysClr val="windowText" lastClr="000000"/>
                </a:solidFill>
                <a:latin typeface="+mj-ea"/>
                <a:ea typeface="+mj-ea"/>
              </a:rPr>
              <a:t>由于安静地处在世界一隅，避开了世间的冲突和纷扰。</a:t>
            </a:r>
          </a:p>
        </p:txBody>
      </p:sp>
      <p:sp>
        <p:nvSpPr>
          <p:cNvPr id="163" name="任意多边形: 形状 162">
            <a:extLst>
              <a:ext uri="{FF2B5EF4-FFF2-40B4-BE49-F238E27FC236}">
                <a16:creationId xmlns:a16="http://schemas.microsoft.com/office/drawing/2014/main" id="{EC374367-DD9E-4F92-94A9-50027B29464D}"/>
              </a:ext>
            </a:extLst>
          </p:cNvPr>
          <p:cNvSpPr/>
          <p:nvPr/>
        </p:nvSpPr>
        <p:spPr>
          <a:xfrm>
            <a:off x="1102398" y="3970088"/>
            <a:ext cx="2102318" cy="550532"/>
          </a:xfrm>
          <a:custGeom>
            <a:avLst/>
            <a:gdLst>
              <a:gd name="connsiteX0" fmla="*/ 0 w 2102318"/>
              <a:gd name="connsiteY0" fmla="*/ 0 h 550532"/>
              <a:gd name="connsiteX1" fmla="*/ 2102318 w 2102318"/>
              <a:gd name="connsiteY1" fmla="*/ 0 h 550532"/>
              <a:gd name="connsiteX2" fmla="*/ 2102318 w 2102318"/>
              <a:gd name="connsiteY2" fmla="*/ 16347 h 550532"/>
              <a:gd name="connsiteX3" fmla="*/ 1946252 w 2102318"/>
              <a:gd name="connsiteY3" fmla="*/ 275267 h 550532"/>
              <a:gd name="connsiteX4" fmla="*/ 2102318 w 2102318"/>
              <a:gd name="connsiteY4" fmla="*/ 534187 h 550532"/>
              <a:gd name="connsiteX5" fmla="*/ 2102318 w 2102318"/>
              <a:gd name="connsiteY5" fmla="*/ 550532 h 550532"/>
              <a:gd name="connsiteX6" fmla="*/ 0 w 2102318"/>
              <a:gd name="connsiteY6" fmla="*/ 550532 h 550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2318" h="550532">
                <a:moveTo>
                  <a:pt x="0" y="0"/>
                </a:moveTo>
                <a:lnTo>
                  <a:pt x="2102318" y="0"/>
                </a:lnTo>
                <a:lnTo>
                  <a:pt x="2102318" y="16347"/>
                </a:lnTo>
                <a:lnTo>
                  <a:pt x="1946252" y="275267"/>
                </a:lnTo>
                <a:lnTo>
                  <a:pt x="2102318" y="534187"/>
                </a:lnTo>
                <a:lnTo>
                  <a:pt x="2102318" y="550532"/>
                </a:lnTo>
                <a:lnTo>
                  <a:pt x="0" y="550532"/>
                </a:lnTo>
                <a:close/>
              </a:path>
            </a:pathLst>
          </a:custGeom>
          <a:solidFill>
            <a:schemeClr val="accent4"/>
          </a:solidFill>
          <a:ln w="38100">
            <a:solidFill>
              <a:schemeClr val="accent1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sz="2800" b="1" dirty="0">
                <a:solidFill>
                  <a:sysClr val="windowText" lastClr="000000"/>
                </a:solidFill>
                <a:latin typeface="inherit"/>
                <a:ea typeface="微软雅黑" panose="020B0503020204020204" pitchFamily="34" charset="-122"/>
              </a:rPr>
              <a:t>冰 岛</a:t>
            </a:r>
            <a:endParaRPr lang="zh-CN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73" name="椭圆 72">
            <a:extLst>
              <a:ext uri="{FF2B5EF4-FFF2-40B4-BE49-F238E27FC236}">
                <a16:creationId xmlns:a16="http://schemas.microsoft.com/office/drawing/2014/main" id="{63E11D90-A8FB-4CA4-95E4-0470C5E996EA}"/>
              </a:ext>
            </a:extLst>
          </p:cNvPr>
          <p:cNvSpPr/>
          <p:nvPr/>
        </p:nvSpPr>
        <p:spPr>
          <a:xfrm>
            <a:off x="643711" y="3740616"/>
            <a:ext cx="972458" cy="97245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solidFill>
                  <a:sysClr val="windowText" lastClr="000000"/>
                </a:solidFill>
                <a:latin typeface="Impact" panose="020B0806030902050204" pitchFamily="34" charset="0"/>
              </a:rPr>
              <a:t>01</a:t>
            </a:r>
            <a:endParaRPr lang="zh-CN" altLang="en-US" sz="4000" dirty="0">
              <a:solidFill>
                <a:sysClr val="windowText" lastClr="000000"/>
              </a:solidFill>
              <a:latin typeface="Impact" panose="020B0806030902050204" pitchFamily="34" charset="0"/>
            </a:endParaRPr>
          </a:p>
        </p:txBody>
      </p:sp>
      <p:grpSp>
        <p:nvGrpSpPr>
          <p:cNvPr id="173" name="组合 172">
            <a:extLst>
              <a:ext uri="{FF2B5EF4-FFF2-40B4-BE49-F238E27FC236}">
                <a16:creationId xmlns:a16="http://schemas.microsoft.com/office/drawing/2014/main" id="{8AF8225D-F37C-495E-9B50-88DB82E3D2DC}"/>
              </a:ext>
            </a:extLst>
          </p:cNvPr>
          <p:cNvGrpSpPr/>
          <p:nvPr/>
        </p:nvGrpSpPr>
        <p:grpSpPr>
          <a:xfrm>
            <a:off x="7793751" y="974633"/>
            <a:ext cx="3306200" cy="4329177"/>
            <a:chOff x="7793751" y="974633"/>
            <a:chExt cx="3306200" cy="4329177"/>
          </a:xfrm>
        </p:grpSpPr>
        <p:grpSp>
          <p:nvGrpSpPr>
            <p:cNvPr id="107" name="组合 106">
              <a:extLst>
                <a:ext uri="{FF2B5EF4-FFF2-40B4-BE49-F238E27FC236}">
                  <a16:creationId xmlns:a16="http://schemas.microsoft.com/office/drawing/2014/main" id="{BF4E18CE-9CA3-45BD-B6CB-E3B9813CAE0C}"/>
                </a:ext>
              </a:extLst>
            </p:cNvPr>
            <p:cNvGrpSpPr/>
            <p:nvPr/>
          </p:nvGrpSpPr>
          <p:grpSpPr>
            <a:xfrm>
              <a:off x="7793751" y="974633"/>
              <a:ext cx="3270422" cy="4095751"/>
              <a:chOff x="7893050" y="1243013"/>
              <a:chExt cx="3529013" cy="4419600"/>
            </a:xfrm>
          </p:grpSpPr>
          <p:sp>
            <p:nvSpPr>
              <p:cNvPr id="101" name="Oval 142">
                <a:extLst>
                  <a:ext uri="{FF2B5EF4-FFF2-40B4-BE49-F238E27FC236}">
                    <a16:creationId xmlns:a16="http://schemas.microsoft.com/office/drawing/2014/main" id="{CA8019AF-459E-4D81-8575-8178E65A8E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3050" y="2106613"/>
                <a:ext cx="3529013" cy="3556000"/>
              </a:xfrm>
              <a:prstGeom prst="ellipse">
                <a:avLst/>
              </a:prstGeom>
              <a:solidFill>
                <a:srgbClr val="2A28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2" name="Freeform 143">
                <a:extLst>
                  <a:ext uri="{FF2B5EF4-FFF2-40B4-BE49-F238E27FC236}">
                    <a16:creationId xmlns:a16="http://schemas.microsoft.com/office/drawing/2014/main" id="{F91A74D0-6006-4A34-BC6D-8D1EFC875C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39113" y="1243013"/>
                <a:ext cx="3041650" cy="4419600"/>
              </a:xfrm>
              <a:custGeom>
                <a:avLst/>
                <a:gdLst>
                  <a:gd name="T0" fmla="*/ 1081 w 1389"/>
                  <a:gd name="T1" fmla="*/ 1309 h 2021"/>
                  <a:gd name="T2" fmla="*/ 1001 w 1389"/>
                  <a:gd name="T3" fmla="*/ 1107 h 2021"/>
                  <a:gd name="T4" fmla="*/ 954 w 1389"/>
                  <a:gd name="T5" fmla="*/ 791 h 2021"/>
                  <a:gd name="T6" fmla="*/ 954 w 1389"/>
                  <a:gd name="T7" fmla="*/ 772 h 2021"/>
                  <a:gd name="T8" fmla="*/ 953 w 1389"/>
                  <a:gd name="T9" fmla="*/ 755 h 2021"/>
                  <a:gd name="T10" fmla="*/ 953 w 1389"/>
                  <a:gd name="T11" fmla="*/ 735 h 2021"/>
                  <a:gd name="T12" fmla="*/ 952 w 1389"/>
                  <a:gd name="T13" fmla="*/ 722 h 2021"/>
                  <a:gd name="T14" fmla="*/ 952 w 1389"/>
                  <a:gd name="T15" fmla="*/ 700 h 2021"/>
                  <a:gd name="T16" fmla="*/ 951 w 1389"/>
                  <a:gd name="T17" fmla="*/ 687 h 2021"/>
                  <a:gd name="T18" fmla="*/ 950 w 1389"/>
                  <a:gd name="T19" fmla="*/ 669 h 2021"/>
                  <a:gd name="T20" fmla="*/ 949 w 1389"/>
                  <a:gd name="T21" fmla="*/ 657 h 2021"/>
                  <a:gd name="T22" fmla="*/ 948 w 1389"/>
                  <a:gd name="T23" fmla="*/ 640 h 2021"/>
                  <a:gd name="T24" fmla="*/ 947 w 1389"/>
                  <a:gd name="T25" fmla="*/ 631 h 2021"/>
                  <a:gd name="T26" fmla="*/ 945 w 1389"/>
                  <a:gd name="T27" fmla="*/ 617 h 2021"/>
                  <a:gd name="T28" fmla="*/ 944 w 1389"/>
                  <a:gd name="T29" fmla="*/ 609 h 2021"/>
                  <a:gd name="T30" fmla="*/ 941 w 1389"/>
                  <a:gd name="T31" fmla="*/ 599 h 2021"/>
                  <a:gd name="T32" fmla="*/ 849 w 1389"/>
                  <a:gd name="T33" fmla="*/ 536 h 2021"/>
                  <a:gd name="T34" fmla="*/ 898 w 1389"/>
                  <a:gd name="T35" fmla="*/ 445 h 2021"/>
                  <a:gd name="T36" fmla="*/ 905 w 1389"/>
                  <a:gd name="T37" fmla="*/ 449 h 2021"/>
                  <a:gd name="T38" fmla="*/ 909 w 1389"/>
                  <a:gd name="T39" fmla="*/ 449 h 2021"/>
                  <a:gd name="T40" fmla="*/ 914 w 1389"/>
                  <a:gd name="T41" fmla="*/ 449 h 2021"/>
                  <a:gd name="T42" fmla="*/ 916 w 1389"/>
                  <a:gd name="T43" fmla="*/ 447 h 2021"/>
                  <a:gd name="T44" fmla="*/ 920 w 1389"/>
                  <a:gd name="T45" fmla="*/ 444 h 2021"/>
                  <a:gd name="T46" fmla="*/ 922 w 1389"/>
                  <a:gd name="T47" fmla="*/ 440 h 2021"/>
                  <a:gd name="T48" fmla="*/ 924 w 1389"/>
                  <a:gd name="T49" fmla="*/ 436 h 2021"/>
                  <a:gd name="T50" fmla="*/ 930 w 1389"/>
                  <a:gd name="T51" fmla="*/ 420 h 2021"/>
                  <a:gd name="T52" fmla="*/ 985 w 1389"/>
                  <a:gd name="T53" fmla="*/ 358 h 2021"/>
                  <a:gd name="T54" fmla="*/ 995 w 1389"/>
                  <a:gd name="T55" fmla="*/ 161 h 2021"/>
                  <a:gd name="T56" fmla="*/ 758 w 1389"/>
                  <a:gd name="T57" fmla="*/ 36 h 2021"/>
                  <a:gd name="T58" fmla="*/ 543 w 1389"/>
                  <a:gd name="T59" fmla="*/ 410 h 2021"/>
                  <a:gd name="T60" fmla="*/ 531 w 1389"/>
                  <a:gd name="T61" fmla="*/ 426 h 2021"/>
                  <a:gd name="T62" fmla="*/ 518 w 1389"/>
                  <a:gd name="T63" fmla="*/ 442 h 2021"/>
                  <a:gd name="T64" fmla="*/ 506 w 1389"/>
                  <a:gd name="T65" fmla="*/ 454 h 2021"/>
                  <a:gd name="T66" fmla="*/ 499 w 1389"/>
                  <a:gd name="T67" fmla="*/ 460 h 2021"/>
                  <a:gd name="T68" fmla="*/ 322 w 1389"/>
                  <a:gd name="T69" fmla="*/ 768 h 2021"/>
                  <a:gd name="T70" fmla="*/ 321 w 1389"/>
                  <a:gd name="T71" fmla="*/ 791 h 2021"/>
                  <a:gd name="T72" fmla="*/ 348 w 1389"/>
                  <a:gd name="T73" fmla="*/ 1457 h 2021"/>
                  <a:gd name="T74" fmla="*/ 114 w 1389"/>
                  <a:gd name="T75" fmla="*/ 1548 h 2021"/>
                  <a:gd name="T76" fmla="*/ 1389 w 1389"/>
                  <a:gd name="T77" fmla="*/ 1618 h 2021"/>
                  <a:gd name="T78" fmla="*/ 675 w 1389"/>
                  <a:gd name="T79" fmla="*/ 205 h 2021"/>
                  <a:gd name="T80" fmla="*/ 773 w 1389"/>
                  <a:gd name="T81" fmla="*/ 78 h 2021"/>
                  <a:gd name="T82" fmla="*/ 786 w 1389"/>
                  <a:gd name="T83" fmla="*/ 182 h 2021"/>
                  <a:gd name="T84" fmla="*/ 739 w 1389"/>
                  <a:gd name="T85" fmla="*/ 324 h 2021"/>
                  <a:gd name="T86" fmla="*/ 643 w 1389"/>
                  <a:gd name="T87" fmla="*/ 308 h 2021"/>
                  <a:gd name="T88" fmla="*/ 747 w 1389"/>
                  <a:gd name="T89" fmla="*/ 939 h 2021"/>
                  <a:gd name="T90" fmla="*/ 846 w 1389"/>
                  <a:gd name="T91" fmla="*/ 994 h 2021"/>
                  <a:gd name="T92" fmla="*/ 363 w 1389"/>
                  <a:gd name="T93" fmla="*/ 962 h 2021"/>
                  <a:gd name="T94" fmla="*/ 742 w 1389"/>
                  <a:gd name="T95" fmla="*/ 1315 h 2021"/>
                  <a:gd name="T96" fmla="*/ 674 w 1389"/>
                  <a:gd name="T97" fmla="*/ 1435 h 2021"/>
                  <a:gd name="T98" fmla="*/ 212 w 1389"/>
                  <a:gd name="T99" fmla="*/ 1591 h 2021"/>
                  <a:gd name="T100" fmla="*/ 674 w 1389"/>
                  <a:gd name="T101" fmla="*/ 1435 h 2021"/>
                  <a:gd name="T102" fmla="*/ 795 w 1389"/>
                  <a:gd name="T103" fmla="*/ 1217 h 20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89" h="2021">
                    <a:moveTo>
                      <a:pt x="1222" y="1528"/>
                    </a:moveTo>
                    <a:cubicBezTo>
                      <a:pt x="1222" y="1528"/>
                      <a:pt x="1248" y="1444"/>
                      <a:pt x="1202" y="1389"/>
                    </a:cubicBezTo>
                    <a:cubicBezTo>
                      <a:pt x="1159" y="1335"/>
                      <a:pt x="1081" y="1309"/>
                      <a:pt x="1081" y="1309"/>
                    </a:cubicBezTo>
                    <a:cubicBezTo>
                      <a:pt x="1081" y="1309"/>
                      <a:pt x="1082" y="1277"/>
                      <a:pt x="1071" y="1244"/>
                    </a:cubicBezTo>
                    <a:cubicBezTo>
                      <a:pt x="1057" y="1212"/>
                      <a:pt x="1008" y="1173"/>
                      <a:pt x="1008" y="1173"/>
                    </a:cubicBezTo>
                    <a:cubicBezTo>
                      <a:pt x="1008" y="1173"/>
                      <a:pt x="1008" y="1141"/>
                      <a:pt x="1001" y="1107"/>
                    </a:cubicBezTo>
                    <a:cubicBezTo>
                      <a:pt x="995" y="1072"/>
                      <a:pt x="959" y="1001"/>
                      <a:pt x="956" y="910"/>
                    </a:cubicBezTo>
                    <a:cubicBezTo>
                      <a:pt x="955" y="879"/>
                      <a:pt x="955" y="835"/>
                      <a:pt x="954" y="791"/>
                    </a:cubicBezTo>
                    <a:cubicBezTo>
                      <a:pt x="954" y="791"/>
                      <a:pt x="954" y="791"/>
                      <a:pt x="954" y="791"/>
                    </a:cubicBezTo>
                    <a:cubicBezTo>
                      <a:pt x="954" y="788"/>
                      <a:pt x="954" y="786"/>
                      <a:pt x="954" y="783"/>
                    </a:cubicBezTo>
                    <a:cubicBezTo>
                      <a:pt x="954" y="782"/>
                      <a:pt x="954" y="780"/>
                      <a:pt x="954" y="779"/>
                    </a:cubicBezTo>
                    <a:cubicBezTo>
                      <a:pt x="954" y="777"/>
                      <a:pt x="954" y="774"/>
                      <a:pt x="954" y="772"/>
                    </a:cubicBezTo>
                    <a:cubicBezTo>
                      <a:pt x="954" y="771"/>
                      <a:pt x="954" y="770"/>
                      <a:pt x="953" y="768"/>
                    </a:cubicBezTo>
                    <a:cubicBezTo>
                      <a:pt x="953" y="765"/>
                      <a:pt x="953" y="762"/>
                      <a:pt x="953" y="759"/>
                    </a:cubicBezTo>
                    <a:cubicBezTo>
                      <a:pt x="953" y="758"/>
                      <a:pt x="953" y="757"/>
                      <a:pt x="953" y="755"/>
                    </a:cubicBezTo>
                    <a:cubicBezTo>
                      <a:pt x="953" y="753"/>
                      <a:pt x="953" y="750"/>
                      <a:pt x="953" y="748"/>
                    </a:cubicBezTo>
                    <a:cubicBezTo>
                      <a:pt x="953" y="747"/>
                      <a:pt x="953" y="746"/>
                      <a:pt x="953" y="745"/>
                    </a:cubicBezTo>
                    <a:cubicBezTo>
                      <a:pt x="953" y="742"/>
                      <a:pt x="953" y="739"/>
                      <a:pt x="953" y="735"/>
                    </a:cubicBezTo>
                    <a:cubicBezTo>
                      <a:pt x="953" y="734"/>
                      <a:pt x="953" y="733"/>
                      <a:pt x="953" y="732"/>
                    </a:cubicBezTo>
                    <a:cubicBezTo>
                      <a:pt x="953" y="729"/>
                      <a:pt x="953" y="727"/>
                      <a:pt x="952" y="724"/>
                    </a:cubicBezTo>
                    <a:cubicBezTo>
                      <a:pt x="952" y="723"/>
                      <a:pt x="952" y="723"/>
                      <a:pt x="952" y="722"/>
                    </a:cubicBezTo>
                    <a:cubicBezTo>
                      <a:pt x="952" y="719"/>
                      <a:pt x="952" y="715"/>
                      <a:pt x="952" y="712"/>
                    </a:cubicBezTo>
                    <a:cubicBezTo>
                      <a:pt x="952" y="711"/>
                      <a:pt x="952" y="710"/>
                      <a:pt x="952" y="709"/>
                    </a:cubicBezTo>
                    <a:cubicBezTo>
                      <a:pt x="952" y="706"/>
                      <a:pt x="952" y="703"/>
                      <a:pt x="952" y="700"/>
                    </a:cubicBezTo>
                    <a:cubicBezTo>
                      <a:pt x="952" y="700"/>
                      <a:pt x="952" y="699"/>
                      <a:pt x="952" y="699"/>
                    </a:cubicBezTo>
                    <a:cubicBezTo>
                      <a:pt x="951" y="696"/>
                      <a:pt x="951" y="693"/>
                      <a:pt x="951" y="690"/>
                    </a:cubicBezTo>
                    <a:cubicBezTo>
                      <a:pt x="951" y="689"/>
                      <a:pt x="951" y="688"/>
                      <a:pt x="951" y="687"/>
                    </a:cubicBezTo>
                    <a:cubicBezTo>
                      <a:pt x="951" y="684"/>
                      <a:pt x="951" y="681"/>
                      <a:pt x="951" y="678"/>
                    </a:cubicBezTo>
                    <a:cubicBezTo>
                      <a:pt x="951" y="678"/>
                      <a:pt x="951" y="678"/>
                      <a:pt x="951" y="677"/>
                    </a:cubicBezTo>
                    <a:cubicBezTo>
                      <a:pt x="950" y="674"/>
                      <a:pt x="950" y="672"/>
                      <a:pt x="950" y="669"/>
                    </a:cubicBezTo>
                    <a:cubicBezTo>
                      <a:pt x="950" y="668"/>
                      <a:pt x="950" y="668"/>
                      <a:pt x="950" y="667"/>
                    </a:cubicBezTo>
                    <a:cubicBezTo>
                      <a:pt x="950" y="664"/>
                      <a:pt x="950" y="661"/>
                      <a:pt x="949" y="658"/>
                    </a:cubicBezTo>
                    <a:cubicBezTo>
                      <a:pt x="949" y="658"/>
                      <a:pt x="949" y="657"/>
                      <a:pt x="949" y="657"/>
                    </a:cubicBezTo>
                    <a:cubicBezTo>
                      <a:pt x="949" y="654"/>
                      <a:pt x="949" y="652"/>
                      <a:pt x="949" y="650"/>
                    </a:cubicBezTo>
                    <a:cubicBezTo>
                      <a:pt x="949" y="649"/>
                      <a:pt x="949" y="648"/>
                      <a:pt x="949" y="648"/>
                    </a:cubicBezTo>
                    <a:cubicBezTo>
                      <a:pt x="948" y="645"/>
                      <a:pt x="948" y="642"/>
                      <a:pt x="948" y="640"/>
                    </a:cubicBezTo>
                    <a:cubicBezTo>
                      <a:pt x="948" y="639"/>
                      <a:pt x="948" y="639"/>
                      <a:pt x="948" y="638"/>
                    </a:cubicBezTo>
                    <a:cubicBezTo>
                      <a:pt x="948" y="636"/>
                      <a:pt x="947" y="634"/>
                      <a:pt x="947" y="632"/>
                    </a:cubicBezTo>
                    <a:cubicBezTo>
                      <a:pt x="947" y="631"/>
                      <a:pt x="947" y="631"/>
                      <a:pt x="947" y="631"/>
                    </a:cubicBezTo>
                    <a:cubicBezTo>
                      <a:pt x="947" y="628"/>
                      <a:pt x="946" y="626"/>
                      <a:pt x="946" y="624"/>
                    </a:cubicBezTo>
                    <a:cubicBezTo>
                      <a:pt x="946" y="623"/>
                      <a:pt x="946" y="623"/>
                      <a:pt x="946" y="622"/>
                    </a:cubicBezTo>
                    <a:cubicBezTo>
                      <a:pt x="946" y="620"/>
                      <a:pt x="945" y="618"/>
                      <a:pt x="945" y="617"/>
                    </a:cubicBezTo>
                    <a:cubicBezTo>
                      <a:pt x="945" y="616"/>
                      <a:pt x="945" y="616"/>
                      <a:pt x="945" y="616"/>
                    </a:cubicBezTo>
                    <a:cubicBezTo>
                      <a:pt x="945" y="614"/>
                      <a:pt x="944" y="612"/>
                      <a:pt x="944" y="610"/>
                    </a:cubicBezTo>
                    <a:cubicBezTo>
                      <a:pt x="944" y="609"/>
                      <a:pt x="944" y="609"/>
                      <a:pt x="944" y="609"/>
                    </a:cubicBezTo>
                    <a:cubicBezTo>
                      <a:pt x="943" y="607"/>
                      <a:pt x="943" y="605"/>
                      <a:pt x="943" y="604"/>
                    </a:cubicBezTo>
                    <a:cubicBezTo>
                      <a:pt x="943" y="604"/>
                      <a:pt x="943" y="603"/>
                      <a:pt x="943" y="603"/>
                    </a:cubicBezTo>
                    <a:cubicBezTo>
                      <a:pt x="942" y="602"/>
                      <a:pt x="942" y="600"/>
                      <a:pt x="941" y="599"/>
                    </a:cubicBezTo>
                    <a:cubicBezTo>
                      <a:pt x="941" y="598"/>
                      <a:pt x="941" y="598"/>
                      <a:pt x="941" y="598"/>
                    </a:cubicBezTo>
                    <a:cubicBezTo>
                      <a:pt x="941" y="596"/>
                      <a:pt x="940" y="595"/>
                      <a:pt x="940" y="594"/>
                    </a:cubicBezTo>
                    <a:cubicBezTo>
                      <a:pt x="924" y="552"/>
                      <a:pt x="883" y="542"/>
                      <a:pt x="849" y="536"/>
                    </a:cubicBezTo>
                    <a:cubicBezTo>
                      <a:pt x="817" y="529"/>
                      <a:pt x="789" y="497"/>
                      <a:pt x="789" y="497"/>
                    </a:cubicBezTo>
                    <a:cubicBezTo>
                      <a:pt x="789" y="497"/>
                      <a:pt x="805" y="442"/>
                      <a:pt x="823" y="428"/>
                    </a:cubicBezTo>
                    <a:cubicBezTo>
                      <a:pt x="842" y="416"/>
                      <a:pt x="875" y="433"/>
                      <a:pt x="898" y="445"/>
                    </a:cubicBezTo>
                    <a:cubicBezTo>
                      <a:pt x="899" y="446"/>
                      <a:pt x="900" y="447"/>
                      <a:pt x="901" y="447"/>
                    </a:cubicBezTo>
                    <a:cubicBezTo>
                      <a:pt x="902" y="447"/>
                      <a:pt x="902" y="448"/>
                      <a:pt x="902" y="448"/>
                    </a:cubicBezTo>
                    <a:cubicBezTo>
                      <a:pt x="903" y="448"/>
                      <a:pt x="904" y="448"/>
                      <a:pt x="905" y="449"/>
                    </a:cubicBezTo>
                    <a:cubicBezTo>
                      <a:pt x="905" y="449"/>
                      <a:pt x="905" y="449"/>
                      <a:pt x="906" y="449"/>
                    </a:cubicBezTo>
                    <a:cubicBezTo>
                      <a:pt x="906" y="449"/>
                      <a:pt x="907" y="449"/>
                      <a:pt x="908" y="449"/>
                    </a:cubicBezTo>
                    <a:cubicBezTo>
                      <a:pt x="908" y="449"/>
                      <a:pt x="908" y="449"/>
                      <a:pt x="909" y="449"/>
                    </a:cubicBezTo>
                    <a:cubicBezTo>
                      <a:pt x="910" y="449"/>
                      <a:pt x="911" y="449"/>
                      <a:pt x="911" y="449"/>
                    </a:cubicBezTo>
                    <a:cubicBezTo>
                      <a:pt x="911" y="449"/>
                      <a:pt x="911" y="449"/>
                      <a:pt x="912" y="449"/>
                    </a:cubicBezTo>
                    <a:cubicBezTo>
                      <a:pt x="912" y="449"/>
                      <a:pt x="913" y="449"/>
                      <a:pt x="914" y="449"/>
                    </a:cubicBezTo>
                    <a:cubicBezTo>
                      <a:pt x="914" y="448"/>
                      <a:pt x="914" y="448"/>
                      <a:pt x="914" y="448"/>
                    </a:cubicBezTo>
                    <a:cubicBezTo>
                      <a:pt x="915" y="448"/>
                      <a:pt x="915" y="448"/>
                      <a:pt x="916" y="447"/>
                    </a:cubicBezTo>
                    <a:cubicBezTo>
                      <a:pt x="916" y="447"/>
                      <a:pt x="916" y="447"/>
                      <a:pt x="916" y="447"/>
                    </a:cubicBezTo>
                    <a:cubicBezTo>
                      <a:pt x="917" y="447"/>
                      <a:pt x="917" y="446"/>
                      <a:pt x="918" y="446"/>
                    </a:cubicBezTo>
                    <a:cubicBezTo>
                      <a:pt x="918" y="446"/>
                      <a:pt x="918" y="446"/>
                      <a:pt x="918" y="445"/>
                    </a:cubicBezTo>
                    <a:cubicBezTo>
                      <a:pt x="919" y="445"/>
                      <a:pt x="919" y="444"/>
                      <a:pt x="920" y="444"/>
                    </a:cubicBezTo>
                    <a:cubicBezTo>
                      <a:pt x="920" y="443"/>
                      <a:pt x="920" y="443"/>
                      <a:pt x="920" y="443"/>
                    </a:cubicBezTo>
                    <a:cubicBezTo>
                      <a:pt x="921" y="442"/>
                      <a:pt x="921" y="442"/>
                      <a:pt x="921" y="441"/>
                    </a:cubicBezTo>
                    <a:cubicBezTo>
                      <a:pt x="922" y="441"/>
                      <a:pt x="922" y="441"/>
                      <a:pt x="922" y="440"/>
                    </a:cubicBezTo>
                    <a:cubicBezTo>
                      <a:pt x="922" y="440"/>
                      <a:pt x="922" y="439"/>
                      <a:pt x="923" y="439"/>
                    </a:cubicBezTo>
                    <a:cubicBezTo>
                      <a:pt x="923" y="438"/>
                      <a:pt x="923" y="438"/>
                      <a:pt x="923" y="438"/>
                    </a:cubicBezTo>
                    <a:cubicBezTo>
                      <a:pt x="923" y="437"/>
                      <a:pt x="924" y="437"/>
                      <a:pt x="924" y="436"/>
                    </a:cubicBezTo>
                    <a:cubicBezTo>
                      <a:pt x="924" y="436"/>
                      <a:pt x="924" y="435"/>
                      <a:pt x="924" y="435"/>
                    </a:cubicBezTo>
                    <a:cubicBezTo>
                      <a:pt x="925" y="435"/>
                      <a:pt x="925" y="434"/>
                      <a:pt x="925" y="434"/>
                    </a:cubicBezTo>
                    <a:cubicBezTo>
                      <a:pt x="927" y="429"/>
                      <a:pt x="928" y="424"/>
                      <a:pt x="930" y="420"/>
                    </a:cubicBezTo>
                    <a:cubicBezTo>
                      <a:pt x="937" y="404"/>
                      <a:pt x="953" y="365"/>
                      <a:pt x="953" y="365"/>
                    </a:cubicBezTo>
                    <a:cubicBezTo>
                      <a:pt x="953" y="365"/>
                      <a:pt x="953" y="365"/>
                      <a:pt x="966" y="371"/>
                    </a:cubicBezTo>
                    <a:cubicBezTo>
                      <a:pt x="979" y="378"/>
                      <a:pt x="985" y="358"/>
                      <a:pt x="985" y="358"/>
                    </a:cubicBezTo>
                    <a:cubicBezTo>
                      <a:pt x="985" y="358"/>
                      <a:pt x="985" y="358"/>
                      <a:pt x="979" y="281"/>
                    </a:cubicBezTo>
                    <a:cubicBezTo>
                      <a:pt x="979" y="281"/>
                      <a:pt x="979" y="281"/>
                      <a:pt x="988" y="265"/>
                    </a:cubicBezTo>
                    <a:cubicBezTo>
                      <a:pt x="988" y="265"/>
                      <a:pt x="988" y="178"/>
                      <a:pt x="995" y="161"/>
                    </a:cubicBezTo>
                    <a:cubicBezTo>
                      <a:pt x="1001" y="145"/>
                      <a:pt x="1005" y="129"/>
                      <a:pt x="998" y="113"/>
                    </a:cubicBezTo>
                    <a:cubicBezTo>
                      <a:pt x="993" y="97"/>
                      <a:pt x="966" y="90"/>
                      <a:pt x="940" y="74"/>
                    </a:cubicBezTo>
                    <a:cubicBezTo>
                      <a:pt x="914" y="58"/>
                      <a:pt x="855" y="0"/>
                      <a:pt x="758" y="36"/>
                    </a:cubicBezTo>
                    <a:cubicBezTo>
                      <a:pt x="661" y="71"/>
                      <a:pt x="651" y="181"/>
                      <a:pt x="654" y="220"/>
                    </a:cubicBezTo>
                    <a:cubicBezTo>
                      <a:pt x="658" y="258"/>
                      <a:pt x="645" y="284"/>
                      <a:pt x="607" y="326"/>
                    </a:cubicBezTo>
                    <a:cubicBezTo>
                      <a:pt x="585" y="349"/>
                      <a:pt x="564" y="381"/>
                      <a:pt x="543" y="410"/>
                    </a:cubicBezTo>
                    <a:cubicBezTo>
                      <a:pt x="541" y="412"/>
                      <a:pt x="539" y="415"/>
                      <a:pt x="537" y="418"/>
                    </a:cubicBezTo>
                    <a:cubicBezTo>
                      <a:pt x="537" y="418"/>
                      <a:pt x="537" y="418"/>
                      <a:pt x="536" y="418"/>
                    </a:cubicBezTo>
                    <a:cubicBezTo>
                      <a:pt x="534" y="421"/>
                      <a:pt x="533" y="424"/>
                      <a:pt x="531" y="426"/>
                    </a:cubicBezTo>
                    <a:cubicBezTo>
                      <a:pt x="530" y="426"/>
                      <a:pt x="530" y="427"/>
                      <a:pt x="530" y="427"/>
                    </a:cubicBezTo>
                    <a:cubicBezTo>
                      <a:pt x="526" y="432"/>
                      <a:pt x="522" y="437"/>
                      <a:pt x="518" y="441"/>
                    </a:cubicBezTo>
                    <a:cubicBezTo>
                      <a:pt x="518" y="441"/>
                      <a:pt x="518" y="442"/>
                      <a:pt x="518" y="442"/>
                    </a:cubicBezTo>
                    <a:cubicBezTo>
                      <a:pt x="516" y="444"/>
                      <a:pt x="514" y="446"/>
                      <a:pt x="512" y="448"/>
                    </a:cubicBezTo>
                    <a:cubicBezTo>
                      <a:pt x="512" y="448"/>
                      <a:pt x="512" y="448"/>
                      <a:pt x="512" y="449"/>
                    </a:cubicBezTo>
                    <a:cubicBezTo>
                      <a:pt x="510" y="451"/>
                      <a:pt x="508" y="452"/>
                      <a:pt x="506" y="454"/>
                    </a:cubicBezTo>
                    <a:cubicBezTo>
                      <a:pt x="506" y="454"/>
                      <a:pt x="506" y="455"/>
                      <a:pt x="505" y="455"/>
                    </a:cubicBezTo>
                    <a:cubicBezTo>
                      <a:pt x="504" y="457"/>
                      <a:pt x="502" y="458"/>
                      <a:pt x="500" y="460"/>
                    </a:cubicBezTo>
                    <a:cubicBezTo>
                      <a:pt x="500" y="460"/>
                      <a:pt x="500" y="460"/>
                      <a:pt x="499" y="460"/>
                    </a:cubicBezTo>
                    <a:cubicBezTo>
                      <a:pt x="498" y="462"/>
                      <a:pt x="496" y="464"/>
                      <a:pt x="494" y="465"/>
                    </a:cubicBezTo>
                    <a:cubicBezTo>
                      <a:pt x="457" y="491"/>
                      <a:pt x="416" y="465"/>
                      <a:pt x="354" y="520"/>
                    </a:cubicBezTo>
                    <a:cubicBezTo>
                      <a:pt x="291" y="575"/>
                      <a:pt x="322" y="652"/>
                      <a:pt x="322" y="768"/>
                    </a:cubicBezTo>
                    <a:cubicBezTo>
                      <a:pt x="322" y="772"/>
                      <a:pt x="322" y="776"/>
                      <a:pt x="322" y="780"/>
                    </a:cubicBezTo>
                    <a:cubicBezTo>
                      <a:pt x="322" y="780"/>
                      <a:pt x="322" y="780"/>
                      <a:pt x="322" y="780"/>
                    </a:cubicBezTo>
                    <a:cubicBezTo>
                      <a:pt x="322" y="784"/>
                      <a:pt x="322" y="787"/>
                      <a:pt x="321" y="791"/>
                    </a:cubicBezTo>
                    <a:cubicBezTo>
                      <a:pt x="321" y="791"/>
                      <a:pt x="321" y="791"/>
                      <a:pt x="321" y="791"/>
                    </a:cubicBezTo>
                    <a:cubicBezTo>
                      <a:pt x="316" y="898"/>
                      <a:pt x="277" y="1007"/>
                      <a:pt x="264" y="1186"/>
                    </a:cubicBezTo>
                    <a:cubicBezTo>
                      <a:pt x="247" y="1381"/>
                      <a:pt x="348" y="1457"/>
                      <a:pt x="348" y="1457"/>
                    </a:cubicBezTo>
                    <a:cubicBezTo>
                      <a:pt x="348" y="1457"/>
                      <a:pt x="296" y="1435"/>
                      <a:pt x="254" y="1448"/>
                    </a:cubicBezTo>
                    <a:cubicBezTo>
                      <a:pt x="212" y="1462"/>
                      <a:pt x="228" y="1475"/>
                      <a:pt x="196" y="1499"/>
                    </a:cubicBezTo>
                    <a:cubicBezTo>
                      <a:pt x="163" y="1527"/>
                      <a:pt x="173" y="1527"/>
                      <a:pt x="114" y="1548"/>
                    </a:cubicBezTo>
                    <a:cubicBezTo>
                      <a:pt x="84" y="1559"/>
                      <a:pt x="41" y="1588"/>
                      <a:pt x="0" y="1621"/>
                    </a:cubicBezTo>
                    <a:cubicBezTo>
                      <a:pt x="140" y="1860"/>
                      <a:pt x="398" y="2021"/>
                      <a:pt x="694" y="2021"/>
                    </a:cubicBezTo>
                    <a:cubicBezTo>
                      <a:pt x="990" y="2021"/>
                      <a:pt x="1249" y="1859"/>
                      <a:pt x="1389" y="1618"/>
                    </a:cubicBezTo>
                    <a:cubicBezTo>
                      <a:pt x="1308" y="1576"/>
                      <a:pt x="1222" y="1528"/>
                      <a:pt x="1222" y="1528"/>
                    </a:cubicBezTo>
                    <a:close/>
                    <a:moveTo>
                      <a:pt x="643" y="308"/>
                    </a:moveTo>
                    <a:cubicBezTo>
                      <a:pt x="663" y="284"/>
                      <a:pt x="680" y="252"/>
                      <a:pt x="675" y="205"/>
                    </a:cubicBezTo>
                    <a:cubicBezTo>
                      <a:pt x="671" y="157"/>
                      <a:pt x="677" y="123"/>
                      <a:pt x="718" y="84"/>
                    </a:cubicBezTo>
                    <a:cubicBezTo>
                      <a:pt x="755" y="45"/>
                      <a:pt x="826" y="40"/>
                      <a:pt x="826" y="40"/>
                    </a:cubicBezTo>
                    <a:cubicBezTo>
                      <a:pt x="820" y="40"/>
                      <a:pt x="766" y="61"/>
                      <a:pt x="773" y="78"/>
                    </a:cubicBezTo>
                    <a:cubicBezTo>
                      <a:pt x="779" y="95"/>
                      <a:pt x="864" y="103"/>
                      <a:pt x="864" y="103"/>
                    </a:cubicBezTo>
                    <a:cubicBezTo>
                      <a:pt x="864" y="103"/>
                      <a:pt x="804" y="147"/>
                      <a:pt x="779" y="150"/>
                    </a:cubicBezTo>
                    <a:cubicBezTo>
                      <a:pt x="755" y="155"/>
                      <a:pt x="792" y="182"/>
                      <a:pt x="786" y="182"/>
                    </a:cubicBezTo>
                    <a:cubicBezTo>
                      <a:pt x="779" y="182"/>
                      <a:pt x="718" y="195"/>
                      <a:pt x="708" y="228"/>
                    </a:cubicBezTo>
                    <a:cubicBezTo>
                      <a:pt x="700" y="260"/>
                      <a:pt x="688" y="291"/>
                      <a:pt x="677" y="295"/>
                    </a:cubicBezTo>
                    <a:cubicBezTo>
                      <a:pt x="667" y="299"/>
                      <a:pt x="739" y="324"/>
                      <a:pt x="739" y="324"/>
                    </a:cubicBezTo>
                    <a:cubicBezTo>
                      <a:pt x="739" y="324"/>
                      <a:pt x="675" y="334"/>
                      <a:pt x="651" y="349"/>
                    </a:cubicBezTo>
                    <a:cubicBezTo>
                      <a:pt x="628" y="363"/>
                      <a:pt x="590" y="383"/>
                      <a:pt x="590" y="383"/>
                    </a:cubicBezTo>
                    <a:cubicBezTo>
                      <a:pt x="590" y="383"/>
                      <a:pt x="624" y="331"/>
                      <a:pt x="643" y="308"/>
                    </a:cubicBezTo>
                    <a:close/>
                    <a:moveTo>
                      <a:pt x="865" y="1114"/>
                    </a:moveTo>
                    <a:cubicBezTo>
                      <a:pt x="865" y="1114"/>
                      <a:pt x="753" y="1105"/>
                      <a:pt x="700" y="1054"/>
                    </a:cubicBezTo>
                    <a:cubicBezTo>
                      <a:pt x="700" y="1054"/>
                      <a:pt x="732" y="962"/>
                      <a:pt x="747" y="939"/>
                    </a:cubicBezTo>
                    <a:cubicBezTo>
                      <a:pt x="761" y="918"/>
                      <a:pt x="774" y="884"/>
                      <a:pt x="774" y="884"/>
                    </a:cubicBezTo>
                    <a:cubicBezTo>
                      <a:pt x="774" y="884"/>
                      <a:pt x="774" y="884"/>
                      <a:pt x="813" y="878"/>
                    </a:cubicBezTo>
                    <a:cubicBezTo>
                      <a:pt x="813" y="878"/>
                      <a:pt x="839" y="959"/>
                      <a:pt x="846" y="994"/>
                    </a:cubicBezTo>
                    <a:cubicBezTo>
                      <a:pt x="852" y="1028"/>
                      <a:pt x="865" y="1114"/>
                      <a:pt x="865" y="1114"/>
                    </a:cubicBezTo>
                    <a:close/>
                    <a:moveTo>
                      <a:pt x="311" y="1097"/>
                    </a:moveTo>
                    <a:cubicBezTo>
                      <a:pt x="316" y="1020"/>
                      <a:pt x="363" y="962"/>
                      <a:pt x="363" y="962"/>
                    </a:cubicBezTo>
                    <a:cubicBezTo>
                      <a:pt x="363" y="962"/>
                      <a:pt x="322" y="1049"/>
                      <a:pt x="356" y="1097"/>
                    </a:cubicBezTo>
                    <a:cubicBezTo>
                      <a:pt x="390" y="1144"/>
                      <a:pt x="403" y="1143"/>
                      <a:pt x="504" y="1176"/>
                    </a:cubicBezTo>
                    <a:cubicBezTo>
                      <a:pt x="635" y="1218"/>
                      <a:pt x="742" y="1315"/>
                      <a:pt x="742" y="1315"/>
                    </a:cubicBezTo>
                    <a:cubicBezTo>
                      <a:pt x="742" y="1315"/>
                      <a:pt x="643" y="1280"/>
                      <a:pt x="520" y="1241"/>
                    </a:cubicBezTo>
                    <a:cubicBezTo>
                      <a:pt x="397" y="1202"/>
                      <a:pt x="306" y="1175"/>
                      <a:pt x="311" y="1097"/>
                    </a:cubicBezTo>
                    <a:close/>
                    <a:moveTo>
                      <a:pt x="674" y="1435"/>
                    </a:moveTo>
                    <a:cubicBezTo>
                      <a:pt x="635" y="1451"/>
                      <a:pt x="507" y="1512"/>
                      <a:pt x="384" y="1552"/>
                    </a:cubicBezTo>
                    <a:cubicBezTo>
                      <a:pt x="260" y="1593"/>
                      <a:pt x="72" y="1719"/>
                      <a:pt x="72" y="1719"/>
                    </a:cubicBezTo>
                    <a:cubicBezTo>
                      <a:pt x="72" y="1719"/>
                      <a:pt x="168" y="1609"/>
                      <a:pt x="212" y="1591"/>
                    </a:cubicBezTo>
                    <a:cubicBezTo>
                      <a:pt x="254" y="1573"/>
                      <a:pt x="513" y="1444"/>
                      <a:pt x="603" y="1407"/>
                    </a:cubicBezTo>
                    <a:cubicBezTo>
                      <a:pt x="692" y="1367"/>
                      <a:pt x="836" y="1383"/>
                      <a:pt x="836" y="1383"/>
                    </a:cubicBezTo>
                    <a:cubicBezTo>
                      <a:pt x="836" y="1383"/>
                      <a:pt x="713" y="1417"/>
                      <a:pt x="674" y="1435"/>
                    </a:cubicBezTo>
                    <a:close/>
                    <a:moveTo>
                      <a:pt x="911" y="1247"/>
                    </a:moveTo>
                    <a:cubicBezTo>
                      <a:pt x="911" y="1247"/>
                      <a:pt x="881" y="1249"/>
                      <a:pt x="865" y="1247"/>
                    </a:cubicBezTo>
                    <a:cubicBezTo>
                      <a:pt x="851" y="1244"/>
                      <a:pt x="795" y="1217"/>
                      <a:pt x="795" y="1217"/>
                    </a:cubicBezTo>
                    <a:cubicBezTo>
                      <a:pt x="795" y="1217"/>
                      <a:pt x="831" y="1217"/>
                      <a:pt x="875" y="1223"/>
                    </a:cubicBezTo>
                    <a:cubicBezTo>
                      <a:pt x="917" y="1230"/>
                      <a:pt x="911" y="1247"/>
                      <a:pt x="911" y="124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64" name="任意多边形: 形状 163">
              <a:extLst>
                <a:ext uri="{FF2B5EF4-FFF2-40B4-BE49-F238E27FC236}">
                  <a16:creationId xmlns:a16="http://schemas.microsoft.com/office/drawing/2014/main" id="{D9C2FF02-A4A9-45A1-996F-6676E80E0D3C}"/>
                </a:ext>
              </a:extLst>
            </p:cNvPr>
            <p:cNvSpPr/>
            <p:nvPr/>
          </p:nvSpPr>
          <p:spPr>
            <a:xfrm>
              <a:off x="8997633" y="4560824"/>
              <a:ext cx="2102318" cy="550532"/>
            </a:xfrm>
            <a:custGeom>
              <a:avLst/>
              <a:gdLst>
                <a:gd name="connsiteX0" fmla="*/ 0 w 2102318"/>
                <a:gd name="connsiteY0" fmla="*/ 0 h 550532"/>
                <a:gd name="connsiteX1" fmla="*/ 2102318 w 2102318"/>
                <a:gd name="connsiteY1" fmla="*/ 0 h 550532"/>
                <a:gd name="connsiteX2" fmla="*/ 2102318 w 2102318"/>
                <a:gd name="connsiteY2" fmla="*/ 16347 h 550532"/>
                <a:gd name="connsiteX3" fmla="*/ 1946252 w 2102318"/>
                <a:gd name="connsiteY3" fmla="*/ 275267 h 550532"/>
                <a:gd name="connsiteX4" fmla="*/ 2102318 w 2102318"/>
                <a:gd name="connsiteY4" fmla="*/ 534187 h 550532"/>
                <a:gd name="connsiteX5" fmla="*/ 2102318 w 2102318"/>
                <a:gd name="connsiteY5" fmla="*/ 550532 h 550532"/>
                <a:gd name="connsiteX6" fmla="*/ 0 w 2102318"/>
                <a:gd name="connsiteY6" fmla="*/ 550532 h 55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02318" h="550532">
                  <a:moveTo>
                    <a:pt x="0" y="0"/>
                  </a:moveTo>
                  <a:lnTo>
                    <a:pt x="2102318" y="0"/>
                  </a:lnTo>
                  <a:lnTo>
                    <a:pt x="2102318" y="16347"/>
                  </a:lnTo>
                  <a:lnTo>
                    <a:pt x="1946252" y="275267"/>
                  </a:lnTo>
                  <a:lnTo>
                    <a:pt x="2102318" y="534187"/>
                  </a:lnTo>
                  <a:lnTo>
                    <a:pt x="2102318" y="550532"/>
                  </a:lnTo>
                  <a:lnTo>
                    <a:pt x="0" y="550532"/>
                  </a:lnTo>
                  <a:close/>
                </a:path>
              </a:pathLst>
            </a:custGeom>
            <a:solidFill>
              <a:schemeClr val="accent4"/>
            </a:solidFill>
            <a:ln w="38100">
              <a:solidFill>
                <a:schemeClr val="accent1">
                  <a:alpha val="8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accent2"/>
                  </a:solidFill>
                </a:rPr>
                <a:t>丹 麦</a:t>
              </a:r>
            </a:p>
          </p:txBody>
        </p:sp>
        <p:sp>
          <p:nvSpPr>
            <p:cNvPr id="165" name="椭圆 164">
              <a:extLst>
                <a:ext uri="{FF2B5EF4-FFF2-40B4-BE49-F238E27FC236}">
                  <a16:creationId xmlns:a16="http://schemas.microsoft.com/office/drawing/2014/main" id="{1D8275DD-D2CB-4551-8374-587870AC17A0}"/>
                </a:ext>
              </a:extLst>
            </p:cNvPr>
            <p:cNvSpPr/>
            <p:nvPr/>
          </p:nvSpPr>
          <p:spPr>
            <a:xfrm>
              <a:off x="8538946" y="4331352"/>
              <a:ext cx="972458" cy="9724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>
                  <a:solidFill>
                    <a:schemeClr val="accent2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3600" dirty="0">
                <a:solidFill>
                  <a:schemeClr val="accent2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166" name="矩形 165">
            <a:extLst>
              <a:ext uri="{FF2B5EF4-FFF2-40B4-BE49-F238E27FC236}">
                <a16:creationId xmlns:a16="http://schemas.microsoft.com/office/drawing/2014/main" id="{FCB4AE8B-A69D-4A56-A1FE-19AA27043261}"/>
              </a:ext>
            </a:extLst>
          </p:cNvPr>
          <p:cNvSpPr/>
          <p:nvPr/>
        </p:nvSpPr>
        <p:spPr>
          <a:xfrm>
            <a:off x="2370138" y="505934"/>
            <a:ext cx="7451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今年国庆准备去哪玩，出门在外安全第一</a:t>
            </a:r>
            <a:endParaRPr lang="zh-CN" altLang="en-US" sz="2000" dirty="0"/>
          </a:p>
        </p:txBody>
      </p:sp>
      <p:sp>
        <p:nvSpPr>
          <p:cNvPr id="168" name="矩形 167">
            <a:extLst>
              <a:ext uri="{FF2B5EF4-FFF2-40B4-BE49-F238E27FC236}">
                <a16:creationId xmlns:a16="http://schemas.microsoft.com/office/drawing/2014/main" id="{108BA695-F184-4A29-9732-A3CB7ED02809}"/>
              </a:ext>
            </a:extLst>
          </p:cNvPr>
          <p:cNvSpPr/>
          <p:nvPr/>
        </p:nvSpPr>
        <p:spPr>
          <a:xfrm>
            <a:off x="8598549" y="5281810"/>
            <a:ext cx="2717179" cy="1538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ysClr val="windowText" lastClr="000000"/>
                </a:solidFill>
                <a:latin typeface="+mj-ea"/>
                <a:ea typeface="+mj-ea"/>
              </a:rPr>
              <a:t>比起政治，丹麦人更关心经济问题，丹麦人很友好、开明，且乐于助人。</a:t>
            </a:r>
          </a:p>
        </p:txBody>
      </p:sp>
      <p:grpSp>
        <p:nvGrpSpPr>
          <p:cNvPr id="172" name="组合 171">
            <a:extLst>
              <a:ext uri="{FF2B5EF4-FFF2-40B4-BE49-F238E27FC236}">
                <a16:creationId xmlns:a16="http://schemas.microsoft.com/office/drawing/2014/main" id="{08B7B3D8-AB9B-45C3-AB4A-16E26769412B}"/>
              </a:ext>
            </a:extLst>
          </p:cNvPr>
          <p:cNvGrpSpPr/>
          <p:nvPr/>
        </p:nvGrpSpPr>
        <p:grpSpPr>
          <a:xfrm>
            <a:off x="3840956" y="2546168"/>
            <a:ext cx="4408488" cy="6084936"/>
            <a:chOff x="3468688" y="1568450"/>
            <a:chExt cx="5151437" cy="7110413"/>
          </a:xfrm>
        </p:grpSpPr>
        <p:sp>
          <p:nvSpPr>
            <p:cNvPr id="110" name="Freeform 147">
              <a:extLst>
                <a:ext uri="{FF2B5EF4-FFF2-40B4-BE49-F238E27FC236}">
                  <a16:creationId xmlns:a16="http://schemas.microsoft.com/office/drawing/2014/main" id="{A8BC4578-C45F-4479-8808-D9B6DFEDF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5625" y="3289300"/>
              <a:ext cx="815975" cy="1074738"/>
            </a:xfrm>
            <a:custGeom>
              <a:avLst/>
              <a:gdLst>
                <a:gd name="T0" fmla="*/ 257 w 514"/>
                <a:gd name="T1" fmla="*/ 0 h 677"/>
                <a:gd name="T2" fmla="*/ 257 w 514"/>
                <a:gd name="T3" fmla="*/ 0 h 677"/>
                <a:gd name="T4" fmla="*/ 0 w 514"/>
                <a:gd name="T5" fmla="*/ 0 h 677"/>
                <a:gd name="T6" fmla="*/ 0 w 514"/>
                <a:gd name="T7" fmla="*/ 231 h 677"/>
                <a:gd name="T8" fmla="*/ 233 w 514"/>
                <a:gd name="T9" fmla="*/ 677 h 677"/>
                <a:gd name="T10" fmla="*/ 257 w 514"/>
                <a:gd name="T11" fmla="*/ 667 h 677"/>
                <a:gd name="T12" fmla="*/ 280 w 514"/>
                <a:gd name="T13" fmla="*/ 677 h 677"/>
                <a:gd name="T14" fmla="*/ 514 w 514"/>
                <a:gd name="T15" fmla="*/ 231 h 677"/>
                <a:gd name="T16" fmla="*/ 514 w 514"/>
                <a:gd name="T17" fmla="*/ 0 h 677"/>
                <a:gd name="T18" fmla="*/ 257 w 514"/>
                <a:gd name="T19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4" h="677">
                  <a:moveTo>
                    <a:pt x="257" y="0"/>
                  </a:moveTo>
                  <a:lnTo>
                    <a:pt x="257" y="0"/>
                  </a:lnTo>
                  <a:lnTo>
                    <a:pt x="0" y="0"/>
                  </a:lnTo>
                  <a:lnTo>
                    <a:pt x="0" y="231"/>
                  </a:lnTo>
                  <a:lnTo>
                    <a:pt x="233" y="677"/>
                  </a:lnTo>
                  <a:lnTo>
                    <a:pt x="257" y="667"/>
                  </a:lnTo>
                  <a:lnTo>
                    <a:pt x="280" y="677"/>
                  </a:lnTo>
                  <a:lnTo>
                    <a:pt x="514" y="231"/>
                  </a:lnTo>
                  <a:lnTo>
                    <a:pt x="514" y="0"/>
                  </a:lnTo>
                  <a:lnTo>
                    <a:pt x="257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48">
              <a:extLst>
                <a:ext uri="{FF2B5EF4-FFF2-40B4-BE49-F238E27FC236}">
                  <a16:creationId xmlns:a16="http://schemas.microsoft.com/office/drawing/2014/main" id="{234EF702-20E9-452D-BBE7-10CD05021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5625" y="3289300"/>
              <a:ext cx="815975" cy="1074738"/>
            </a:xfrm>
            <a:custGeom>
              <a:avLst/>
              <a:gdLst>
                <a:gd name="T0" fmla="*/ 257 w 514"/>
                <a:gd name="T1" fmla="*/ 0 h 677"/>
                <a:gd name="T2" fmla="*/ 257 w 514"/>
                <a:gd name="T3" fmla="*/ 0 h 677"/>
                <a:gd name="T4" fmla="*/ 0 w 514"/>
                <a:gd name="T5" fmla="*/ 0 h 677"/>
                <a:gd name="T6" fmla="*/ 0 w 514"/>
                <a:gd name="T7" fmla="*/ 231 h 677"/>
                <a:gd name="T8" fmla="*/ 233 w 514"/>
                <a:gd name="T9" fmla="*/ 677 h 677"/>
                <a:gd name="T10" fmla="*/ 257 w 514"/>
                <a:gd name="T11" fmla="*/ 667 h 677"/>
                <a:gd name="T12" fmla="*/ 280 w 514"/>
                <a:gd name="T13" fmla="*/ 677 h 677"/>
                <a:gd name="T14" fmla="*/ 514 w 514"/>
                <a:gd name="T15" fmla="*/ 231 h 677"/>
                <a:gd name="T16" fmla="*/ 514 w 514"/>
                <a:gd name="T17" fmla="*/ 0 h 677"/>
                <a:gd name="T18" fmla="*/ 257 w 514"/>
                <a:gd name="T19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4" h="677">
                  <a:moveTo>
                    <a:pt x="257" y="0"/>
                  </a:moveTo>
                  <a:lnTo>
                    <a:pt x="257" y="0"/>
                  </a:lnTo>
                  <a:lnTo>
                    <a:pt x="0" y="0"/>
                  </a:lnTo>
                  <a:lnTo>
                    <a:pt x="0" y="231"/>
                  </a:lnTo>
                  <a:lnTo>
                    <a:pt x="233" y="677"/>
                  </a:lnTo>
                  <a:lnTo>
                    <a:pt x="257" y="667"/>
                  </a:lnTo>
                  <a:lnTo>
                    <a:pt x="280" y="677"/>
                  </a:lnTo>
                  <a:lnTo>
                    <a:pt x="514" y="231"/>
                  </a:lnTo>
                  <a:lnTo>
                    <a:pt x="514" y="0"/>
                  </a:lnTo>
                  <a:lnTo>
                    <a:pt x="2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49">
              <a:extLst>
                <a:ext uri="{FF2B5EF4-FFF2-40B4-BE49-F238E27FC236}">
                  <a16:creationId xmlns:a16="http://schemas.microsoft.com/office/drawing/2014/main" id="{CA837B21-63D6-4D4B-8E7D-BBE574C39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4938" y="7888288"/>
              <a:ext cx="423862" cy="790575"/>
            </a:xfrm>
            <a:custGeom>
              <a:avLst/>
              <a:gdLst>
                <a:gd name="T0" fmla="*/ 76 w 158"/>
                <a:gd name="T1" fmla="*/ 84 h 286"/>
                <a:gd name="T2" fmla="*/ 0 w 158"/>
                <a:gd name="T3" fmla="*/ 190 h 286"/>
                <a:gd name="T4" fmla="*/ 60 w 158"/>
                <a:gd name="T5" fmla="*/ 277 h 286"/>
                <a:gd name="T6" fmla="*/ 139 w 158"/>
                <a:gd name="T7" fmla="*/ 224 h 286"/>
                <a:gd name="T8" fmla="*/ 158 w 158"/>
                <a:gd name="T9" fmla="*/ 84 h 286"/>
                <a:gd name="T10" fmla="*/ 110 w 158"/>
                <a:gd name="T11" fmla="*/ 0 h 286"/>
                <a:gd name="T12" fmla="*/ 76 w 158"/>
                <a:gd name="T13" fmla="*/ 84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286">
                  <a:moveTo>
                    <a:pt x="76" y="84"/>
                  </a:moveTo>
                  <a:cubicBezTo>
                    <a:pt x="0" y="190"/>
                    <a:pt x="0" y="190"/>
                    <a:pt x="0" y="190"/>
                  </a:cubicBezTo>
                  <a:cubicBezTo>
                    <a:pt x="0" y="190"/>
                    <a:pt x="14" y="269"/>
                    <a:pt x="60" y="277"/>
                  </a:cubicBezTo>
                  <a:cubicBezTo>
                    <a:pt x="106" y="286"/>
                    <a:pt x="139" y="224"/>
                    <a:pt x="139" y="224"/>
                  </a:cubicBezTo>
                  <a:cubicBezTo>
                    <a:pt x="158" y="84"/>
                    <a:pt x="158" y="84"/>
                    <a:pt x="158" y="84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76" y="84"/>
                    <a:pt x="76" y="84"/>
                    <a:pt x="76" y="84"/>
                  </a:cubicBezTo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50">
              <a:extLst>
                <a:ext uri="{FF2B5EF4-FFF2-40B4-BE49-F238E27FC236}">
                  <a16:creationId xmlns:a16="http://schemas.microsoft.com/office/drawing/2014/main" id="{7CFAEBC6-A2F3-4B09-A088-1768FA72C2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1600" y="7888288"/>
              <a:ext cx="420687" cy="790575"/>
            </a:xfrm>
            <a:custGeom>
              <a:avLst/>
              <a:gdLst>
                <a:gd name="T0" fmla="*/ 81 w 157"/>
                <a:gd name="T1" fmla="*/ 84 h 286"/>
                <a:gd name="T2" fmla="*/ 157 w 157"/>
                <a:gd name="T3" fmla="*/ 190 h 286"/>
                <a:gd name="T4" fmla="*/ 98 w 157"/>
                <a:gd name="T5" fmla="*/ 277 h 286"/>
                <a:gd name="T6" fmla="*/ 18 w 157"/>
                <a:gd name="T7" fmla="*/ 224 h 286"/>
                <a:gd name="T8" fmla="*/ 0 w 157"/>
                <a:gd name="T9" fmla="*/ 84 h 286"/>
                <a:gd name="T10" fmla="*/ 47 w 157"/>
                <a:gd name="T11" fmla="*/ 0 h 286"/>
                <a:gd name="T12" fmla="*/ 81 w 157"/>
                <a:gd name="T13" fmla="*/ 84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86">
                  <a:moveTo>
                    <a:pt x="81" y="84"/>
                  </a:moveTo>
                  <a:cubicBezTo>
                    <a:pt x="157" y="190"/>
                    <a:pt x="157" y="190"/>
                    <a:pt x="157" y="190"/>
                  </a:cubicBezTo>
                  <a:cubicBezTo>
                    <a:pt x="157" y="190"/>
                    <a:pt x="144" y="269"/>
                    <a:pt x="98" y="277"/>
                  </a:cubicBezTo>
                  <a:cubicBezTo>
                    <a:pt x="52" y="286"/>
                    <a:pt x="18" y="224"/>
                    <a:pt x="18" y="22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81" y="84"/>
                    <a:pt x="81" y="84"/>
                    <a:pt x="81" y="84"/>
                  </a:cubicBezTo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51">
              <a:extLst>
                <a:ext uri="{FF2B5EF4-FFF2-40B4-BE49-F238E27FC236}">
                  <a16:creationId xmlns:a16="http://schemas.microsoft.com/office/drawing/2014/main" id="{F96F86D6-A978-43C1-8753-590D97317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1613" y="8437563"/>
              <a:ext cx="260350" cy="179388"/>
            </a:xfrm>
            <a:custGeom>
              <a:avLst/>
              <a:gdLst>
                <a:gd name="T0" fmla="*/ 0 w 97"/>
                <a:gd name="T1" fmla="*/ 0 h 65"/>
                <a:gd name="T2" fmla="*/ 39 w 97"/>
                <a:gd name="T3" fmla="*/ 64 h 65"/>
                <a:gd name="T4" fmla="*/ 46 w 97"/>
                <a:gd name="T5" fmla="*/ 65 h 65"/>
                <a:gd name="T6" fmla="*/ 97 w 97"/>
                <a:gd name="T7" fmla="*/ 26 h 65"/>
                <a:gd name="T8" fmla="*/ 50 w 97"/>
                <a:gd name="T9" fmla="*/ 42 h 65"/>
                <a:gd name="T10" fmla="*/ 44 w 97"/>
                <a:gd name="T11" fmla="*/ 41 h 65"/>
                <a:gd name="T12" fmla="*/ 0 w 97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5">
                  <a:moveTo>
                    <a:pt x="0" y="0"/>
                  </a:moveTo>
                  <a:cubicBezTo>
                    <a:pt x="0" y="0"/>
                    <a:pt x="10" y="56"/>
                    <a:pt x="39" y="64"/>
                  </a:cubicBezTo>
                  <a:cubicBezTo>
                    <a:pt x="41" y="65"/>
                    <a:pt x="44" y="65"/>
                    <a:pt x="46" y="65"/>
                  </a:cubicBezTo>
                  <a:cubicBezTo>
                    <a:pt x="73" y="65"/>
                    <a:pt x="97" y="26"/>
                    <a:pt x="97" y="26"/>
                  </a:cubicBezTo>
                  <a:cubicBezTo>
                    <a:pt x="97" y="26"/>
                    <a:pt x="70" y="42"/>
                    <a:pt x="50" y="42"/>
                  </a:cubicBezTo>
                  <a:cubicBezTo>
                    <a:pt x="48" y="42"/>
                    <a:pt x="46" y="42"/>
                    <a:pt x="44" y="41"/>
                  </a:cubicBezTo>
                  <a:cubicBezTo>
                    <a:pt x="25" y="36"/>
                    <a:pt x="0" y="0"/>
                    <a:pt x="0" y="0"/>
                  </a:cubicBezTo>
                </a:path>
              </a:pathLst>
            </a:custGeom>
            <a:solidFill>
              <a:srgbClr val="7A7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52">
              <a:extLst>
                <a:ext uri="{FF2B5EF4-FFF2-40B4-BE49-F238E27FC236}">
                  <a16:creationId xmlns:a16="http://schemas.microsoft.com/office/drawing/2014/main" id="{BADEA999-2064-4BD7-944D-DD1E0036C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5263" y="8437563"/>
              <a:ext cx="260350" cy="179388"/>
            </a:xfrm>
            <a:custGeom>
              <a:avLst/>
              <a:gdLst>
                <a:gd name="T0" fmla="*/ 97 w 97"/>
                <a:gd name="T1" fmla="*/ 0 h 65"/>
                <a:gd name="T2" fmla="*/ 54 w 97"/>
                <a:gd name="T3" fmla="*/ 41 h 65"/>
                <a:gd name="T4" fmla="*/ 47 w 97"/>
                <a:gd name="T5" fmla="*/ 42 h 65"/>
                <a:gd name="T6" fmla="*/ 0 w 97"/>
                <a:gd name="T7" fmla="*/ 26 h 65"/>
                <a:gd name="T8" fmla="*/ 51 w 97"/>
                <a:gd name="T9" fmla="*/ 65 h 65"/>
                <a:gd name="T10" fmla="*/ 58 w 97"/>
                <a:gd name="T11" fmla="*/ 64 h 65"/>
                <a:gd name="T12" fmla="*/ 97 w 97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5">
                  <a:moveTo>
                    <a:pt x="97" y="0"/>
                  </a:moveTo>
                  <a:cubicBezTo>
                    <a:pt x="97" y="0"/>
                    <a:pt x="72" y="36"/>
                    <a:pt x="54" y="41"/>
                  </a:cubicBezTo>
                  <a:cubicBezTo>
                    <a:pt x="52" y="42"/>
                    <a:pt x="49" y="42"/>
                    <a:pt x="47" y="42"/>
                  </a:cubicBezTo>
                  <a:cubicBezTo>
                    <a:pt x="28" y="42"/>
                    <a:pt x="0" y="26"/>
                    <a:pt x="0" y="26"/>
                  </a:cubicBezTo>
                  <a:cubicBezTo>
                    <a:pt x="0" y="26"/>
                    <a:pt x="25" y="65"/>
                    <a:pt x="51" y="65"/>
                  </a:cubicBezTo>
                  <a:cubicBezTo>
                    <a:pt x="54" y="65"/>
                    <a:pt x="56" y="65"/>
                    <a:pt x="58" y="64"/>
                  </a:cubicBezTo>
                  <a:cubicBezTo>
                    <a:pt x="87" y="56"/>
                    <a:pt x="97" y="0"/>
                    <a:pt x="97" y="0"/>
                  </a:cubicBezTo>
                </a:path>
              </a:pathLst>
            </a:custGeom>
            <a:solidFill>
              <a:srgbClr val="7A7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Freeform 153">
              <a:extLst>
                <a:ext uri="{FF2B5EF4-FFF2-40B4-BE49-F238E27FC236}">
                  <a16:creationId xmlns:a16="http://schemas.microsoft.com/office/drawing/2014/main" id="{402E4538-6E8F-4CB9-B0B0-27BDAEE1D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075" y="3471863"/>
              <a:ext cx="4789487" cy="4648200"/>
            </a:xfrm>
            <a:custGeom>
              <a:avLst/>
              <a:gdLst>
                <a:gd name="T0" fmla="*/ 1744 w 1786"/>
                <a:gd name="T1" fmla="*/ 364 h 1681"/>
                <a:gd name="T2" fmla="*/ 1624 w 1786"/>
                <a:gd name="T3" fmla="*/ 168 h 1681"/>
                <a:gd name="T4" fmla="*/ 1597 w 1786"/>
                <a:gd name="T5" fmla="*/ 124 h 1681"/>
                <a:gd name="T6" fmla="*/ 1191 w 1786"/>
                <a:gd name="T7" fmla="*/ 0 h 1681"/>
                <a:gd name="T8" fmla="*/ 1115 w 1786"/>
                <a:gd name="T9" fmla="*/ 5 h 1681"/>
                <a:gd name="T10" fmla="*/ 1048 w 1786"/>
                <a:gd name="T11" fmla="*/ 9 h 1681"/>
                <a:gd name="T12" fmla="*/ 955 w 1786"/>
                <a:gd name="T13" fmla="*/ 146 h 1681"/>
                <a:gd name="T14" fmla="*/ 917 w 1786"/>
                <a:gd name="T15" fmla="*/ 219 h 1681"/>
                <a:gd name="T16" fmla="*/ 917 w 1786"/>
                <a:gd name="T17" fmla="*/ 262 h 1681"/>
                <a:gd name="T18" fmla="*/ 895 w 1786"/>
                <a:gd name="T19" fmla="*/ 262 h 1681"/>
                <a:gd name="T20" fmla="*/ 893 w 1786"/>
                <a:gd name="T21" fmla="*/ 262 h 1681"/>
                <a:gd name="T22" fmla="*/ 892 w 1786"/>
                <a:gd name="T23" fmla="*/ 262 h 1681"/>
                <a:gd name="T24" fmla="*/ 869 w 1786"/>
                <a:gd name="T25" fmla="*/ 262 h 1681"/>
                <a:gd name="T26" fmla="*/ 869 w 1786"/>
                <a:gd name="T27" fmla="*/ 219 h 1681"/>
                <a:gd name="T28" fmla="*/ 831 w 1786"/>
                <a:gd name="T29" fmla="*/ 146 h 1681"/>
                <a:gd name="T30" fmla="*/ 739 w 1786"/>
                <a:gd name="T31" fmla="*/ 9 h 1681"/>
                <a:gd name="T32" fmla="*/ 671 w 1786"/>
                <a:gd name="T33" fmla="*/ 5 h 1681"/>
                <a:gd name="T34" fmla="*/ 595 w 1786"/>
                <a:gd name="T35" fmla="*/ 0 h 1681"/>
                <a:gd name="T36" fmla="*/ 190 w 1786"/>
                <a:gd name="T37" fmla="*/ 124 h 1681"/>
                <a:gd name="T38" fmla="*/ 163 w 1786"/>
                <a:gd name="T39" fmla="*/ 168 h 1681"/>
                <a:gd name="T40" fmla="*/ 42 w 1786"/>
                <a:gd name="T41" fmla="*/ 364 h 1681"/>
                <a:gd name="T42" fmla="*/ 0 w 1786"/>
                <a:gd name="T43" fmla="*/ 432 h 1681"/>
                <a:gd name="T44" fmla="*/ 365 w 1786"/>
                <a:gd name="T45" fmla="*/ 746 h 1681"/>
                <a:gd name="T46" fmla="*/ 377 w 1786"/>
                <a:gd name="T47" fmla="*/ 757 h 1681"/>
                <a:gd name="T48" fmla="*/ 377 w 1786"/>
                <a:gd name="T49" fmla="*/ 756 h 1681"/>
                <a:gd name="T50" fmla="*/ 395 w 1786"/>
                <a:gd name="T51" fmla="*/ 780 h 1681"/>
                <a:gd name="T52" fmla="*/ 439 w 1786"/>
                <a:gd name="T53" fmla="*/ 705 h 1681"/>
                <a:gd name="T54" fmla="*/ 443 w 1786"/>
                <a:gd name="T55" fmla="*/ 702 h 1681"/>
                <a:gd name="T56" fmla="*/ 518 w 1786"/>
                <a:gd name="T57" fmla="*/ 1053 h 1681"/>
                <a:gd name="T58" fmla="*/ 541 w 1786"/>
                <a:gd name="T59" fmla="*/ 1158 h 1681"/>
                <a:gd name="T60" fmla="*/ 543 w 1786"/>
                <a:gd name="T61" fmla="*/ 1167 h 1681"/>
                <a:gd name="T62" fmla="*/ 572 w 1786"/>
                <a:gd name="T63" fmla="*/ 1226 h 1681"/>
                <a:gd name="T64" fmla="*/ 569 w 1786"/>
                <a:gd name="T65" fmla="*/ 1287 h 1681"/>
                <a:gd name="T66" fmla="*/ 649 w 1786"/>
                <a:gd name="T67" fmla="*/ 1662 h 1681"/>
                <a:gd name="T68" fmla="*/ 653 w 1786"/>
                <a:gd name="T69" fmla="*/ 1681 h 1681"/>
                <a:gd name="T70" fmla="*/ 756 w 1786"/>
                <a:gd name="T71" fmla="*/ 1681 h 1681"/>
                <a:gd name="T72" fmla="*/ 893 w 1786"/>
                <a:gd name="T73" fmla="*/ 1365 h 1681"/>
                <a:gd name="T74" fmla="*/ 1030 w 1786"/>
                <a:gd name="T75" fmla="*/ 1681 h 1681"/>
                <a:gd name="T76" fmla="*/ 1133 w 1786"/>
                <a:gd name="T77" fmla="*/ 1681 h 1681"/>
                <a:gd name="T78" fmla="*/ 1137 w 1786"/>
                <a:gd name="T79" fmla="*/ 1662 h 1681"/>
                <a:gd name="T80" fmla="*/ 1218 w 1786"/>
                <a:gd name="T81" fmla="*/ 1287 h 1681"/>
                <a:gd name="T82" fmla="*/ 1215 w 1786"/>
                <a:gd name="T83" fmla="*/ 1226 h 1681"/>
                <a:gd name="T84" fmla="*/ 1244 w 1786"/>
                <a:gd name="T85" fmla="*/ 1167 h 1681"/>
                <a:gd name="T86" fmla="*/ 1246 w 1786"/>
                <a:gd name="T87" fmla="*/ 1158 h 1681"/>
                <a:gd name="T88" fmla="*/ 1268 w 1786"/>
                <a:gd name="T89" fmla="*/ 1053 h 1681"/>
                <a:gd name="T90" fmla="*/ 1344 w 1786"/>
                <a:gd name="T91" fmla="*/ 702 h 1681"/>
                <a:gd name="T92" fmla="*/ 1347 w 1786"/>
                <a:gd name="T93" fmla="*/ 705 h 1681"/>
                <a:gd name="T94" fmla="*/ 1391 w 1786"/>
                <a:gd name="T95" fmla="*/ 780 h 1681"/>
                <a:gd name="T96" fmla="*/ 1409 w 1786"/>
                <a:gd name="T97" fmla="*/ 756 h 1681"/>
                <a:gd name="T98" fmla="*/ 1410 w 1786"/>
                <a:gd name="T99" fmla="*/ 757 h 1681"/>
                <a:gd name="T100" fmla="*/ 1422 w 1786"/>
                <a:gd name="T101" fmla="*/ 746 h 1681"/>
                <a:gd name="T102" fmla="*/ 1786 w 1786"/>
                <a:gd name="T103" fmla="*/ 432 h 1681"/>
                <a:gd name="T104" fmla="*/ 1744 w 1786"/>
                <a:gd name="T105" fmla="*/ 364 h 1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86" h="1681">
                  <a:moveTo>
                    <a:pt x="1744" y="364"/>
                  </a:moveTo>
                  <a:cubicBezTo>
                    <a:pt x="1624" y="168"/>
                    <a:pt x="1624" y="168"/>
                    <a:pt x="1624" y="168"/>
                  </a:cubicBezTo>
                  <a:cubicBezTo>
                    <a:pt x="1597" y="124"/>
                    <a:pt x="1597" y="124"/>
                    <a:pt x="1597" y="124"/>
                  </a:cubicBezTo>
                  <a:cubicBezTo>
                    <a:pt x="1191" y="0"/>
                    <a:pt x="1191" y="0"/>
                    <a:pt x="1191" y="0"/>
                  </a:cubicBezTo>
                  <a:cubicBezTo>
                    <a:pt x="1115" y="5"/>
                    <a:pt x="1115" y="5"/>
                    <a:pt x="1115" y="5"/>
                  </a:cubicBezTo>
                  <a:cubicBezTo>
                    <a:pt x="1048" y="9"/>
                    <a:pt x="1048" y="9"/>
                    <a:pt x="1048" y="9"/>
                  </a:cubicBezTo>
                  <a:cubicBezTo>
                    <a:pt x="955" y="146"/>
                    <a:pt x="955" y="146"/>
                    <a:pt x="955" y="146"/>
                  </a:cubicBezTo>
                  <a:cubicBezTo>
                    <a:pt x="917" y="219"/>
                    <a:pt x="917" y="219"/>
                    <a:pt x="917" y="219"/>
                  </a:cubicBezTo>
                  <a:cubicBezTo>
                    <a:pt x="917" y="262"/>
                    <a:pt x="917" y="262"/>
                    <a:pt x="917" y="262"/>
                  </a:cubicBezTo>
                  <a:cubicBezTo>
                    <a:pt x="895" y="262"/>
                    <a:pt x="895" y="262"/>
                    <a:pt x="895" y="262"/>
                  </a:cubicBezTo>
                  <a:cubicBezTo>
                    <a:pt x="893" y="262"/>
                    <a:pt x="893" y="262"/>
                    <a:pt x="893" y="262"/>
                  </a:cubicBezTo>
                  <a:cubicBezTo>
                    <a:pt x="892" y="262"/>
                    <a:pt x="892" y="262"/>
                    <a:pt x="892" y="262"/>
                  </a:cubicBezTo>
                  <a:cubicBezTo>
                    <a:pt x="869" y="262"/>
                    <a:pt x="869" y="262"/>
                    <a:pt x="869" y="262"/>
                  </a:cubicBezTo>
                  <a:cubicBezTo>
                    <a:pt x="869" y="219"/>
                    <a:pt x="869" y="219"/>
                    <a:pt x="869" y="219"/>
                  </a:cubicBezTo>
                  <a:cubicBezTo>
                    <a:pt x="831" y="146"/>
                    <a:pt x="831" y="146"/>
                    <a:pt x="831" y="146"/>
                  </a:cubicBezTo>
                  <a:cubicBezTo>
                    <a:pt x="739" y="9"/>
                    <a:pt x="739" y="9"/>
                    <a:pt x="739" y="9"/>
                  </a:cubicBezTo>
                  <a:cubicBezTo>
                    <a:pt x="671" y="5"/>
                    <a:pt x="671" y="5"/>
                    <a:pt x="671" y="5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190" y="124"/>
                    <a:pt x="190" y="124"/>
                    <a:pt x="190" y="124"/>
                  </a:cubicBezTo>
                  <a:cubicBezTo>
                    <a:pt x="163" y="168"/>
                    <a:pt x="163" y="168"/>
                    <a:pt x="163" y="168"/>
                  </a:cubicBezTo>
                  <a:cubicBezTo>
                    <a:pt x="42" y="364"/>
                    <a:pt x="42" y="364"/>
                    <a:pt x="42" y="364"/>
                  </a:cubicBezTo>
                  <a:cubicBezTo>
                    <a:pt x="0" y="432"/>
                    <a:pt x="0" y="432"/>
                    <a:pt x="0" y="432"/>
                  </a:cubicBezTo>
                  <a:cubicBezTo>
                    <a:pt x="365" y="746"/>
                    <a:pt x="365" y="746"/>
                    <a:pt x="365" y="746"/>
                  </a:cubicBezTo>
                  <a:cubicBezTo>
                    <a:pt x="377" y="757"/>
                    <a:pt x="377" y="757"/>
                    <a:pt x="377" y="757"/>
                  </a:cubicBezTo>
                  <a:cubicBezTo>
                    <a:pt x="377" y="756"/>
                    <a:pt x="377" y="756"/>
                    <a:pt x="377" y="756"/>
                  </a:cubicBezTo>
                  <a:cubicBezTo>
                    <a:pt x="395" y="780"/>
                    <a:pt x="395" y="780"/>
                    <a:pt x="395" y="780"/>
                  </a:cubicBezTo>
                  <a:cubicBezTo>
                    <a:pt x="439" y="705"/>
                    <a:pt x="439" y="705"/>
                    <a:pt x="439" y="705"/>
                  </a:cubicBezTo>
                  <a:cubicBezTo>
                    <a:pt x="443" y="702"/>
                    <a:pt x="443" y="702"/>
                    <a:pt x="443" y="702"/>
                  </a:cubicBezTo>
                  <a:cubicBezTo>
                    <a:pt x="518" y="1053"/>
                    <a:pt x="518" y="1053"/>
                    <a:pt x="518" y="1053"/>
                  </a:cubicBezTo>
                  <a:cubicBezTo>
                    <a:pt x="541" y="1158"/>
                    <a:pt x="541" y="1158"/>
                    <a:pt x="541" y="1158"/>
                  </a:cubicBezTo>
                  <a:cubicBezTo>
                    <a:pt x="543" y="1167"/>
                    <a:pt x="543" y="1167"/>
                    <a:pt x="543" y="1167"/>
                  </a:cubicBezTo>
                  <a:cubicBezTo>
                    <a:pt x="572" y="1226"/>
                    <a:pt x="572" y="1226"/>
                    <a:pt x="572" y="1226"/>
                  </a:cubicBezTo>
                  <a:cubicBezTo>
                    <a:pt x="569" y="1287"/>
                    <a:pt x="569" y="1287"/>
                    <a:pt x="569" y="1287"/>
                  </a:cubicBezTo>
                  <a:cubicBezTo>
                    <a:pt x="649" y="1662"/>
                    <a:pt x="649" y="1662"/>
                    <a:pt x="649" y="1662"/>
                  </a:cubicBezTo>
                  <a:cubicBezTo>
                    <a:pt x="653" y="1681"/>
                    <a:pt x="653" y="1681"/>
                    <a:pt x="653" y="1681"/>
                  </a:cubicBezTo>
                  <a:cubicBezTo>
                    <a:pt x="756" y="1681"/>
                    <a:pt x="756" y="1681"/>
                    <a:pt x="756" y="1681"/>
                  </a:cubicBezTo>
                  <a:cubicBezTo>
                    <a:pt x="756" y="1681"/>
                    <a:pt x="757" y="1375"/>
                    <a:pt x="893" y="1365"/>
                  </a:cubicBezTo>
                  <a:cubicBezTo>
                    <a:pt x="1030" y="1375"/>
                    <a:pt x="1030" y="1681"/>
                    <a:pt x="1030" y="1681"/>
                  </a:cubicBezTo>
                  <a:cubicBezTo>
                    <a:pt x="1133" y="1681"/>
                    <a:pt x="1133" y="1681"/>
                    <a:pt x="1133" y="1681"/>
                  </a:cubicBezTo>
                  <a:cubicBezTo>
                    <a:pt x="1137" y="1662"/>
                    <a:pt x="1137" y="1662"/>
                    <a:pt x="1137" y="1662"/>
                  </a:cubicBezTo>
                  <a:cubicBezTo>
                    <a:pt x="1218" y="1287"/>
                    <a:pt x="1218" y="1287"/>
                    <a:pt x="1218" y="1287"/>
                  </a:cubicBezTo>
                  <a:cubicBezTo>
                    <a:pt x="1215" y="1226"/>
                    <a:pt x="1215" y="1226"/>
                    <a:pt x="1215" y="1226"/>
                  </a:cubicBezTo>
                  <a:cubicBezTo>
                    <a:pt x="1244" y="1167"/>
                    <a:pt x="1244" y="1167"/>
                    <a:pt x="1244" y="1167"/>
                  </a:cubicBezTo>
                  <a:cubicBezTo>
                    <a:pt x="1246" y="1158"/>
                    <a:pt x="1246" y="1158"/>
                    <a:pt x="1246" y="1158"/>
                  </a:cubicBezTo>
                  <a:cubicBezTo>
                    <a:pt x="1268" y="1053"/>
                    <a:pt x="1268" y="1053"/>
                    <a:pt x="1268" y="1053"/>
                  </a:cubicBezTo>
                  <a:cubicBezTo>
                    <a:pt x="1344" y="702"/>
                    <a:pt x="1344" y="702"/>
                    <a:pt x="1344" y="702"/>
                  </a:cubicBezTo>
                  <a:cubicBezTo>
                    <a:pt x="1347" y="705"/>
                    <a:pt x="1347" y="705"/>
                    <a:pt x="1347" y="705"/>
                  </a:cubicBezTo>
                  <a:cubicBezTo>
                    <a:pt x="1391" y="780"/>
                    <a:pt x="1391" y="780"/>
                    <a:pt x="1391" y="780"/>
                  </a:cubicBezTo>
                  <a:cubicBezTo>
                    <a:pt x="1409" y="756"/>
                    <a:pt x="1409" y="756"/>
                    <a:pt x="1409" y="756"/>
                  </a:cubicBezTo>
                  <a:cubicBezTo>
                    <a:pt x="1410" y="757"/>
                    <a:pt x="1410" y="757"/>
                    <a:pt x="1410" y="757"/>
                  </a:cubicBezTo>
                  <a:cubicBezTo>
                    <a:pt x="1422" y="746"/>
                    <a:pt x="1422" y="746"/>
                    <a:pt x="1422" y="746"/>
                  </a:cubicBezTo>
                  <a:cubicBezTo>
                    <a:pt x="1786" y="432"/>
                    <a:pt x="1786" y="432"/>
                    <a:pt x="1786" y="432"/>
                  </a:cubicBezTo>
                  <a:cubicBezTo>
                    <a:pt x="1744" y="364"/>
                    <a:pt x="1744" y="364"/>
                    <a:pt x="1744" y="364"/>
                  </a:cubicBezTo>
                </a:path>
              </a:pathLst>
            </a:custGeom>
            <a:solidFill>
              <a:srgbClr val="3C4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7" name="Freeform 154">
              <a:extLst>
                <a:ext uri="{FF2B5EF4-FFF2-40B4-BE49-F238E27FC236}">
                  <a16:creationId xmlns:a16="http://schemas.microsoft.com/office/drawing/2014/main" id="{7B1C59E0-7E04-4355-BF1A-30B2F9256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3484563"/>
              <a:ext cx="428625" cy="744538"/>
            </a:xfrm>
            <a:custGeom>
              <a:avLst/>
              <a:gdLst>
                <a:gd name="T0" fmla="*/ 0 w 270"/>
                <a:gd name="T1" fmla="*/ 0 h 469"/>
                <a:gd name="T2" fmla="*/ 17 w 270"/>
                <a:gd name="T3" fmla="*/ 23 h 469"/>
                <a:gd name="T4" fmla="*/ 143 w 270"/>
                <a:gd name="T5" fmla="*/ 469 h 469"/>
                <a:gd name="T6" fmla="*/ 270 w 270"/>
                <a:gd name="T7" fmla="*/ 246 h 469"/>
                <a:gd name="T8" fmla="*/ 201 w 270"/>
                <a:gd name="T9" fmla="*/ 138 h 469"/>
                <a:gd name="T10" fmla="*/ 194 w 270"/>
                <a:gd name="T11" fmla="*/ 138 h 469"/>
                <a:gd name="T12" fmla="*/ 57 w 270"/>
                <a:gd name="T13" fmla="*/ 4 h 469"/>
                <a:gd name="T14" fmla="*/ 0 w 270"/>
                <a:gd name="T1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469">
                  <a:moveTo>
                    <a:pt x="0" y="0"/>
                  </a:moveTo>
                  <a:lnTo>
                    <a:pt x="17" y="23"/>
                  </a:lnTo>
                  <a:lnTo>
                    <a:pt x="143" y="469"/>
                  </a:lnTo>
                  <a:lnTo>
                    <a:pt x="270" y="246"/>
                  </a:lnTo>
                  <a:lnTo>
                    <a:pt x="201" y="138"/>
                  </a:lnTo>
                  <a:lnTo>
                    <a:pt x="194" y="138"/>
                  </a:lnTo>
                  <a:lnTo>
                    <a:pt x="57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Freeform 155">
              <a:extLst>
                <a:ext uri="{FF2B5EF4-FFF2-40B4-BE49-F238E27FC236}">
                  <a16:creationId xmlns:a16="http://schemas.microsoft.com/office/drawing/2014/main" id="{0DFCA36D-CF42-403D-B207-1D92F6F49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3484563"/>
              <a:ext cx="428625" cy="744538"/>
            </a:xfrm>
            <a:custGeom>
              <a:avLst/>
              <a:gdLst>
                <a:gd name="T0" fmla="*/ 0 w 270"/>
                <a:gd name="T1" fmla="*/ 0 h 469"/>
                <a:gd name="T2" fmla="*/ 17 w 270"/>
                <a:gd name="T3" fmla="*/ 23 h 469"/>
                <a:gd name="T4" fmla="*/ 143 w 270"/>
                <a:gd name="T5" fmla="*/ 469 h 469"/>
                <a:gd name="T6" fmla="*/ 270 w 270"/>
                <a:gd name="T7" fmla="*/ 246 h 469"/>
                <a:gd name="T8" fmla="*/ 201 w 270"/>
                <a:gd name="T9" fmla="*/ 138 h 469"/>
                <a:gd name="T10" fmla="*/ 194 w 270"/>
                <a:gd name="T11" fmla="*/ 138 h 469"/>
                <a:gd name="T12" fmla="*/ 57 w 270"/>
                <a:gd name="T13" fmla="*/ 4 h 469"/>
                <a:gd name="T14" fmla="*/ 0 w 270"/>
                <a:gd name="T1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469">
                  <a:moveTo>
                    <a:pt x="0" y="0"/>
                  </a:moveTo>
                  <a:lnTo>
                    <a:pt x="17" y="23"/>
                  </a:lnTo>
                  <a:lnTo>
                    <a:pt x="143" y="469"/>
                  </a:lnTo>
                  <a:lnTo>
                    <a:pt x="270" y="246"/>
                  </a:lnTo>
                  <a:lnTo>
                    <a:pt x="201" y="138"/>
                  </a:lnTo>
                  <a:lnTo>
                    <a:pt x="194" y="138"/>
                  </a:lnTo>
                  <a:lnTo>
                    <a:pt x="57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156">
              <a:extLst>
                <a:ext uri="{FF2B5EF4-FFF2-40B4-BE49-F238E27FC236}">
                  <a16:creationId xmlns:a16="http://schemas.microsoft.com/office/drawing/2014/main" id="{70DBDEAB-F1B8-47BE-B6D8-6DEE9931A8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288" y="4732338"/>
              <a:ext cx="661987" cy="733425"/>
            </a:xfrm>
            <a:custGeom>
              <a:avLst/>
              <a:gdLst>
                <a:gd name="T0" fmla="*/ 1 w 247"/>
                <a:gd name="T1" fmla="*/ 213 h 265"/>
                <a:gd name="T2" fmla="*/ 1 w 247"/>
                <a:gd name="T3" fmla="*/ 213 h 265"/>
                <a:gd name="T4" fmla="*/ 1 w 247"/>
                <a:gd name="T5" fmla="*/ 213 h 265"/>
                <a:gd name="T6" fmla="*/ 1 w 247"/>
                <a:gd name="T7" fmla="*/ 213 h 265"/>
                <a:gd name="T8" fmla="*/ 1 w 247"/>
                <a:gd name="T9" fmla="*/ 213 h 265"/>
                <a:gd name="T10" fmla="*/ 245 w 247"/>
                <a:gd name="T11" fmla="*/ 0 h 265"/>
                <a:gd name="T12" fmla="*/ 1 w 247"/>
                <a:gd name="T13" fmla="*/ 0 h 265"/>
                <a:gd name="T14" fmla="*/ 1 w 247"/>
                <a:gd name="T15" fmla="*/ 213 h 265"/>
                <a:gd name="T16" fmla="*/ 132 w 247"/>
                <a:gd name="T17" fmla="*/ 265 h 265"/>
                <a:gd name="T18" fmla="*/ 247 w 247"/>
                <a:gd name="T19" fmla="*/ 213 h 265"/>
                <a:gd name="T20" fmla="*/ 245 w 247"/>
                <a:gd name="T21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7" h="265">
                  <a:moveTo>
                    <a:pt x="1" y="213"/>
                  </a:moveTo>
                  <a:cubicBezTo>
                    <a:pt x="0" y="213"/>
                    <a:pt x="0" y="213"/>
                    <a:pt x="1" y="213"/>
                  </a:cubicBezTo>
                  <a:cubicBezTo>
                    <a:pt x="1" y="213"/>
                    <a:pt x="1" y="213"/>
                    <a:pt x="1" y="213"/>
                  </a:cubicBezTo>
                  <a:cubicBezTo>
                    <a:pt x="1" y="213"/>
                    <a:pt x="1" y="213"/>
                    <a:pt x="1" y="213"/>
                  </a:cubicBezTo>
                  <a:cubicBezTo>
                    <a:pt x="1" y="213"/>
                    <a:pt x="1" y="213"/>
                    <a:pt x="1" y="213"/>
                  </a:cubicBezTo>
                  <a:moveTo>
                    <a:pt x="245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4" y="201"/>
                    <a:pt x="1" y="213"/>
                  </a:cubicBezTo>
                  <a:cubicBezTo>
                    <a:pt x="10" y="213"/>
                    <a:pt x="132" y="265"/>
                    <a:pt x="132" y="265"/>
                  </a:cubicBezTo>
                  <a:cubicBezTo>
                    <a:pt x="247" y="213"/>
                    <a:pt x="247" y="213"/>
                    <a:pt x="247" y="213"/>
                  </a:cubicBezTo>
                  <a:cubicBezTo>
                    <a:pt x="245" y="0"/>
                    <a:pt x="245" y="0"/>
                    <a:pt x="245" y="0"/>
                  </a:cubicBezTo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157">
              <a:extLst>
                <a:ext uri="{FF2B5EF4-FFF2-40B4-BE49-F238E27FC236}">
                  <a16:creationId xmlns:a16="http://schemas.microsoft.com/office/drawing/2014/main" id="{7DD14E6B-C8C5-4764-914C-6AC253DEA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6763" y="4508500"/>
              <a:ext cx="836612" cy="1916113"/>
            </a:xfrm>
            <a:custGeom>
              <a:avLst/>
              <a:gdLst>
                <a:gd name="T0" fmla="*/ 74 w 527"/>
                <a:gd name="T1" fmla="*/ 0 h 1207"/>
                <a:gd name="T2" fmla="*/ 130 w 527"/>
                <a:gd name="T3" fmla="*/ 427 h 1207"/>
                <a:gd name="T4" fmla="*/ 0 w 527"/>
                <a:gd name="T5" fmla="*/ 261 h 1207"/>
                <a:gd name="T6" fmla="*/ 125 w 527"/>
                <a:gd name="T7" fmla="*/ 542 h 1207"/>
                <a:gd name="T8" fmla="*/ 32 w 527"/>
                <a:gd name="T9" fmla="*/ 646 h 1207"/>
                <a:gd name="T10" fmla="*/ 52 w 527"/>
                <a:gd name="T11" fmla="*/ 664 h 1207"/>
                <a:gd name="T12" fmla="*/ 83 w 527"/>
                <a:gd name="T13" fmla="*/ 705 h 1207"/>
                <a:gd name="T14" fmla="*/ 157 w 527"/>
                <a:gd name="T15" fmla="*/ 575 h 1207"/>
                <a:gd name="T16" fmla="*/ 164 w 527"/>
                <a:gd name="T17" fmla="*/ 570 h 1207"/>
                <a:gd name="T18" fmla="*/ 280 w 527"/>
                <a:gd name="T19" fmla="*/ 1129 h 1207"/>
                <a:gd name="T20" fmla="*/ 370 w 527"/>
                <a:gd name="T21" fmla="*/ 1056 h 1207"/>
                <a:gd name="T22" fmla="*/ 424 w 527"/>
                <a:gd name="T23" fmla="*/ 1110 h 1207"/>
                <a:gd name="T24" fmla="*/ 527 w 527"/>
                <a:gd name="T25" fmla="*/ 1207 h 1207"/>
                <a:gd name="T26" fmla="*/ 385 w 527"/>
                <a:gd name="T27" fmla="*/ 1005 h 1207"/>
                <a:gd name="T28" fmla="*/ 326 w 527"/>
                <a:gd name="T29" fmla="*/ 1033 h 1207"/>
                <a:gd name="T30" fmla="*/ 206 w 527"/>
                <a:gd name="T31" fmla="*/ 427 h 1207"/>
                <a:gd name="T32" fmla="*/ 74 w 527"/>
                <a:gd name="T3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7" h="1207">
                  <a:moveTo>
                    <a:pt x="74" y="0"/>
                  </a:moveTo>
                  <a:lnTo>
                    <a:pt x="130" y="427"/>
                  </a:lnTo>
                  <a:lnTo>
                    <a:pt x="0" y="261"/>
                  </a:lnTo>
                  <a:lnTo>
                    <a:pt x="125" y="542"/>
                  </a:lnTo>
                  <a:lnTo>
                    <a:pt x="32" y="646"/>
                  </a:lnTo>
                  <a:lnTo>
                    <a:pt x="52" y="664"/>
                  </a:lnTo>
                  <a:lnTo>
                    <a:pt x="83" y="705"/>
                  </a:lnTo>
                  <a:lnTo>
                    <a:pt x="157" y="575"/>
                  </a:lnTo>
                  <a:lnTo>
                    <a:pt x="164" y="570"/>
                  </a:lnTo>
                  <a:lnTo>
                    <a:pt x="280" y="1129"/>
                  </a:lnTo>
                  <a:lnTo>
                    <a:pt x="370" y="1056"/>
                  </a:lnTo>
                  <a:lnTo>
                    <a:pt x="424" y="1110"/>
                  </a:lnTo>
                  <a:lnTo>
                    <a:pt x="527" y="1207"/>
                  </a:lnTo>
                  <a:lnTo>
                    <a:pt x="385" y="1005"/>
                  </a:lnTo>
                  <a:lnTo>
                    <a:pt x="326" y="1033"/>
                  </a:lnTo>
                  <a:lnTo>
                    <a:pt x="206" y="427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158">
              <a:extLst>
                <a:ext uri="{FF2B5EF4-FFF2-40B4-BE49-F238E27FC236}">
                  <a16:creationId xmlns:a16="http://schemas.microsoft.com/office/drawing/2014/main" id="{89284D83-3F6D-40B5-91A4-E3F1704B2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6763" y="4508500"/>
              <a:ext cx="836612" cy="1916113"/>
            </a:xfrm>
            <a:custGeom>
              <a:avLst/>
              <a:gdLst>
                <a:gd name="T0" fmla="*/ 74 w 527"/>
                <a:gd name="T1" fmla="*/ 0 h 1207"/>
                <a:gd name="T2" fmla="*/ 130 w 527"/>
                <a:gd name="T3" fmla="*/ 427 h 1207"/>
                <a:gd name="T4" fmla="*/ 0 w 527"/>
                <a:gd name="T5" fmla="*/ 261 h 1207"/>
                <a:gd name="T6" fmla="*/ 125 w 527"/>
                <a:gd name="T7" fmla="*/ 542 h 1207"/>
                <a:gd name="T8" fmla="*/ 32 w 527"/>
                <a:gd name="T9" fmla="*/ 646 h 1207"/>
                <a:gd name="T10" fmla="*/ 52 w 527"/>
                <a:gd name="T11" fmla="*/ 664 h 1207"/>
                <a:gd name="T12" fmla="*/ 83 w 527"/>
                <a:gd name="T13" fmla="*/ 705 h 1207"/>
                <a:gd name="T14" fmla="*/ 157 w 527"/>
                <a:gd name="T15" fmla="*/ 575 h 1207"/>
                <a:gd name="T16" fmla="*/ 164 w 527"/>
                <a:gd name="T17" fmla="*/ 570 h 1207"/>
                <a:gd name="T18" fmla="*/ 280 w 527"/>
                <a:gd name="T19" fmla="*/ 1129 h 1207"/>
                <a:gd name="T20" fmla="*/ 370 w 527"/>
                <a:gd name="T21" fmla="*/ 1056 h 1207"/>
                <a:gd name="T22" fmla="*/ 424 w 527"/>
                <a:gd name="T23" fmla="*/ 1110 h 1207"/>
                <a:gd name="T24" fmla="*/ 527 w 527"/>
                <a:gd name="T25" fmla="*/ 1207 h 1207"/>
                <a:gd name="T26" fmla="*/ 385 w 527"/>
                <a:gd name="T27" fmla="*/ 1005 h 1207"/>
                <a:gd name="T28" fmla="*/ 326 w 527"/>
                <a:gd name="T29" fmla="*/ 1033 h 1207"/>
                <a:gd name="T30" fmla="*/ 206 w 527"/>
                <a:gd name="T31" fmla="*/ 427 h 1207"/>
                <a:gd name="T32" fmla="*/ 74 w 527"/>
                <a:gd name="T3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7" h="1207">
                  <a:moveTo>
                    <a:pt x="74" y="0"/>
                  </a:moveTo>
                  <a:lnTo>
                    <a:pt x="130" y="427"/>
                  </a:lnTo>
                  <a:lnTo>
                    <a:pt x="0" y="261"/>
                  </a:lnTo>
                  <a:lnTo>
                    <a:pt x="125" y="542"/>
                  </a:lnTo>
                  <a:lnTo>
                    <a:pt x="32" y="646"/>
                  </a:lnTo>
                  <a:lnTo>
                    <a:pt x="52" y="664"/>
                  </a:lnTo>
                  <a:lnTo>
                    <a:pt x="83" y="705"/>
                  </a:lnTo>
                  <a:lnTo>
                    <a:pt x="157" y="575"/>
                  </a:lnTo>
                  <a:lnTo>
                    <a:pt x="164" y="570"/>
                  </a:lnTo>
                  <a:lnTo>
                    <a:pt x="280" y="1129"/>
                  </a:lnTo>
                  <a:lnTo>
                    <a:pt x="370" y="1056"/>
                  </a:lnTo>
                  <a:lnTo>
                    <a:pt x="424" y="1110"/>
                  </a:lnTo>
                  <a:lnTo>
                    <a:pt x="527" y="1207"/>
                  </a:lnTo>
                  <a:lnTo>
                    <a:pt x="385" y="1005"/>
                  </a:lnTo>
                  <a:lnTo>
                    <a:pt x="326" y="1033"/>
                  </a:lnTo>
                  <a:lnTo>
                    <a:pt x="206" y="427"/>
                  </a:lnTo>
                  <a:lnTo>
                    <a:pt x="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159">
              <a:extLst>
                <a:ext uri="{FF2B5EF4-FFF2-40B4-BE49-F238E27FC236}">
                  <a16:creationId xmlns:a16="http://schemas.microsoft.com/office/drawing/2014/main" id="{FAB4A22C-0CF8-4928-B76B-FAD79CE18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300" y="3484563"/>
              <a:ext cx="428625" cy="744538"/>
            </a:xfrm>
            <a:custGeom>
              <a:avLst/>
              <a:gdLst>
                <a:gd name="T0" fmla="*/ 270 w 270"/>
                <a:gd name="T1" fmla="*/ 0 h 469"/>
                <a:gd name="T2" fmla="*/ 211 w 270"/>
                <a:gd name="T3" fmla="*/ 4 h 469"/>
                <a:gd name="T4" fmla="*/ 74 w 270"/>
                <a:gd name="T5" fmla="*/ 138 h 469"/>
                <a:gd name="T6" fmla="*/ 70 w 270"/>
                <a:gd name="T7" fmla="*/ 138 h 469"/>
                <a:gd name="T8" fmla="*/ 0 w 270"/>
                <a:gd name="T9" fmla="*/ 246 h 469"/>
                <a:gd name="T10" fmla="*/ 126 w 270"/>
                <a:gd name="T11" fmla="*/ 469 h 469"/>
                <a:gd name="T12" fmla="*/ 253 w 270"/>
                <a:gd name="T13" fmla="*/ 23 h 469"/>
                <a:gd name="T14" fmla="*/ 270 w 270"/>
                <a:gd name="T1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469">
                  <a:moveTo>
                    <a:pt x="270" y="0"/>
                  </a:moveTo>
                  <a:lnTo>
                    <a:pt x="211" y="4"/>
                  </a:lnTo>
                  <a:lnTo>
                    <a:pt x="74" y="138"/>
                  </a:lnTo>
                  <a:lnTo>
                    <a:pt x="70" y="138"/>
                  </a:lnTo>
                  <a:lnTo>
                    <a:pt x="0" y="246"/>
                  </a:lnTo>
                  <a:lnTo>
                    <a:pt x="126" y="469"/>
                  </a:lnTo>
                  <a:lnTo>
                    <a:pt x="253" y="2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160">
              <a:extLst>
                <a:ext uri="{FF2B5EF4-FFF2-40B4-BE49-F238E27FC236}">
                  <a16:creationId xmlns:a16="http://schemas.microsoft.com/office/drawing/2014/main" id="{39C73EFD-B855-4AF0-A570-31C503F10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300" y="3484563"/>
              <a:ext cx="428625" cy="744538"/>
            </a:xfrm>
            <a:custGeom>
              <a:avLst/>
              <a:gdLst>
                <a:gd name="T0" fmla="*/ 270 w 270"/>
                <a:gd name="T1" fmla="*/ 0 h 469"/>
                <a:gd name="T2" fmla="*/ 211 w 270"/>
                <a:gd name="T3" fmla="*/ 4 h 469"/>
                <a:gd name="T4" fmla="*/ 74 w 270"/>
                <a:gd name="T5" fmla="*/ 138 h 469"/>
                <a:gd name="T6" fmla="*/ 70 w 270"/>
                <a:gd name="T7" fmla="*/ 138 h 469"/>
                <a:gd name="T8" fmla="*/ 0 w 270"/>
                <a:gd name="T9" fmla="*/ 246 h 469"/>
                <a:gd name="T10" fmla="*/ 126 w 270"/>
                <a:gd name="T11" fmla="*/ 469 h 469"/>
                <a:gd name="T12" fmla="*/ 253 w 270"/>
                <a:gd name="T13" fmla="*/ 23 h 469"/>
                <a:gd name="T14" fmla="*/ 270 w 270"/>
                <a:gd name="T1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469">
                  <a:moveTo>
                    <a:pt x="270" y="0"/>
                  </a:moveTo>
                  <a:lnTo>
                    <a:pt x="211" y="4"/>
                  </a:lnTo>
                  <a:lnTo>
                    <a:pt x="74" y="138"/>
                  </a:lnTo>
                  <a:lnTo>
                    <a:pt x="70" y="138"/>
                  </a:lnTo>
                  <a:lnTo>
                    <a:pt x="0" y="246"/>
                  </a:lnTo>
                  <a:lnTo>
                    <a:pt x="126" y="469"/>
                  </a:lnTo>
                  <a:lnTo>
                    <a:pt x="253" y="23"/>
                  </a:lnTo>
                  <a:lnTo>
                    <a:pt x="27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161">
              <a:extLst>
                <a:ext uri="{FF2B5EF4-FFF2-40B4-BE49-F238E27FC236}">
                  <a16:creationId xmlns:a16="http://schemas.microsoft.com/office/drawing/2014/main" id="{A87064E0-1A0A-481A-B22F-C4353297CA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30950" y="4732338"/>
              <a:ext cx="661987" cy="733425"/>
            </a:xfrm>
            <a:custGeom>
              <a:avLst/>
              <a:gdLst>
                <a:gd name="T0" fmla="*/ 246 w 247"/>
                <a:gd name="T1" fmla="*/ 213 h 265"/>
                <a:gd name="T2" fmla="*/ 246 w 247"/>
                <a:gd name="T3" fmla="*/ 213 h 265"/>
                <a:gd name="T4" fmla="*/ 247 w 247"/>
                <a:gd name="T5" fmla="*/ 213 h 265"/>
                <a:gd name="T6" fmla="*/ 247 w 247"/>
                <a:gd name="T7" fmla="*/ 213 h 265"/>
                <a:gd name="T8" fmla="*/ 246 w 247"/>
                <a:gd name="T9" fmla="*/ 213 h 265"/>
                <a:gd name="T10" fmla="*/ 247 w 247"/>
                <a:gd name="T11" fmla="*/ 0 h 265"/>
                <a:gd name="T12" fmla="*/ 3 w 247"/>
                <a:gd name="T13" fmla="*/ 0 h 265"/>
                <a:gd name="T14" fmla="*/ 0 w 247"/>
                <a:gd name="T15" fmla="*/ 213 h 265"/>
                <a:gd name="T16" fmla="*/ 115 w 247"/>
                <a:gd name="T17" fmla="*/ 265 h 265"/>
                <a:gd name="T18" fmla="*/ 246 w 247"/>
                <a:gd name="T19" fmla="*/ 213 h 265"/>
                <a:gd name="T20" fmla="*/ 247 w 247"/>
                <a:gd name="T21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7" h="265">
                  <a:moveTo>
                    <a:pt x="246" y="213"/>
                  </a:moveTo>
                  <a:cubicBezTo>
                    <a:pt x="246" y="213"/>
                    <a:pt x="246" y="213"/>
                    <a:pt x="246" y="213"/>
                  </a:cubicBezTo>
                  <a:cubicBezTo>
                    <a:pt x="246" y="213"/>
                    <a:pt x="247" y="213"/>
                    <a:pt x="247" y="213"/>
                  </a:cubicBezTo>
                  <a:cubicBezTo>
                    <a:pt x="247" y="213"/>
                    <a:pt x="247" y="213"/>
                    <a:pt x="247" y="213"/>
                  </a:cubicBezTo>
                  <a:cubicBezTo>
                    <a:pt x="247" y="213"/>
                    <a:pt x="247" y="213"/>
                    <a:pt x="246" y="213"/>
                  </a:cubicBezTo>
                  <a:moveTo>
                    <a:pt x="247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115" y="265"/>
                    <a:pt x="115" y="265"/>
                    <a:pt x="115" y="265"/>
                  </a:cubicBezTo>
                  <a:cubicBezTo>
                    <a:pt x="115" y="265"/>
                    <a:pt x="237" y="213"/>
                    <a:pt x="246" y="213"/>
                  </a:cubicBezTo>
                  <a:cubicBezTo>
                    <a:pt x="243" y="201"/>
                    <a:pt x="247" y="0"/>
                    <a:pt x="247" y="0"/>
                  </a:cubicBezTo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162">
              <a:extLst>
                <a:ext uri="{FF2B5EF4-FFF2-40B4-BE49-F238E27FC236}">
                  <a16:creationId xmlns:a16="http://schemas.microsoft.com/office/drawing/2014/main" id="{F20F3010-F61F-4607-9E84-8D49B4353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850" y="4508500"/>
              <a:ext cx="838200" cy="1916113"/>
            </a:xfrm>
            <a:custGeom>
              <a:avLst/>
              <a:gdLst>
                <a:gd name="T0" fmla="*/ 454 w 528"/>
                <a:gd name="T1" fmla="*/ 0 h 1207"/>
                <a:gd name="T2" fmla="*/ 321 w 528"/>
                <a:gd name="T3" fmla="*/ 427 h 1207"/>
                <a:gd name="T4" fmla="*/ 201 w 528"/>
                <a:gd name="T5" fmla="*/ 1033 h 1207"/>
                <a:gd name="T6" fmla="*/ 142 w 528"/>
                <a:gd name="T7" fmla="*/ 1005 h 1207"/>
                <a:gd name="T8" fmla="*/ 0 w 528"/>
                <a:gd name="T9" fmla="*/ 1207 h 1207"/>
                <a:gd name="T10" fmla="*/ 103 w 528"/>
                <a:gd name="T11" fmla="*/ 1110 h 1207"/>
                <a:gd name="T12" fmla="*/ 157 w 528"/>
                <a:gd name="T13" fmla="*/ 1056 h 1207"/>
                <a:gd name="T14" fmla="*/ 248 w 528"/>
                <a:gd name="T15" fmla="*/ 1129 h 1207"/>
                <a:gd name="T16" fmla="*/ 365 w 528"/>
                <a:gd name="T17" fmla="*/ 570 h 1207"/>
                <a:gd name="T18" fmla="*/ 370 w 528"/>
                <a:gd name="T19" fmla="*/ 575 h 1207"/>
                <a:gd name="T20" fmla="*/ 444 w 528"/>
                <a:gd name="T21" fmla="*/ 705 h 1207"/>
                <a:gd name="T22" fmla="*/ 474 w 528"/>
                <a:gd name="T23" fmla="*/ 664 h 1207"/>
                <a:gd name="T24" fmla="*/ 495 w 528"/>
                <a:gd name="T25" fmla="*/ 646 h 1207"/>
                <a:gd name="T26" fmla="*/ 402 w 528"/>
                <a:gd name="T27" fmla="*/ 542 h 1207"/>
                <a:gd name="T28" fmla="*/ 528 w 528"/>
                <a:gd name="T29" fmla="*/ 261 h 1207"/>
                <a:gd name="T30" fmla="*/ 397 w 528"/>
                <a:gd name="T31" fmla="*/ 427 h 1207"/>
                <a:gd name="T32" fmla="*/ 454 w 528"/>
                <a:gd name="T3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8" h="1207">
                  <a:moveTo>
                    <a:pt x="454" y="0"/>
                  </a:moveTo>
                  <a:lnTo>
                    <a:pt x="321" y="427"/>
                  </a:lnTo>
                  <a:lnTo>
                    <a:pt x="201" y="1033"/>
                  </a:lnTo>
                  <a:lnTo>
                    <a:pt x="142" y="1005"/>
                  </a:lnTo>
                  <a:lnTo>
                    <a:pt x="0" y="1207"/>
                  </a:lnTo>
                  <a:lnTo>
                    <a:pt x="103" y="1110"/>
                  </a:lnTo>
                  <a:lnTo>
                    <a:pt x="157" y="1056"/>
                  </a:lnTo>
                  <a:lnTo>
                    <a:pt x="248" y="1129"/>
                  </a:lnTo>
                  <a:lnTo>
                    <a:pt x="365" y="570"/>
                  </a:lnTo>
                  <a:lnTo>
                    <a:pt x="370" y="575"/>
                  </a:lnTo>
                  <a:lnTo>
                    <a:pt x="444" y="705"/>
                  </a:lnTo>
                  <a:lnTo>
                    <a:pt x="474" y="664"/>
                  </a:lnTo>
                  <a:lnTo>
                    <a:pt x="495" y="646"/>
                  </a:lnTo>
                  <a:lnTo>
                    <a:pt x="402" y="542"/>
                  </a:lnTo>
                  <a:lnTo>
                    <a:pt x="528" y="261"/>
                  </a:lnTo>
                  <a:lnTo>
                    <a:pt x="397" y="427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3" name="Freeform 163">
              <a:extLst>
                <a:ext uri="{FF2B5EF4-FFF2-40B4-BE49-F238E27FC236}">
                  <a16:creationId xmlns:a16="http://schemas.microsoft.com/office/drawing/2014/main" id="{F796BA1D-8861-4A77-A135-6454BE6B0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850" y="4508500"/>
              <a:ext cx="838200" cy="1916113"/>
            </a:xfrm>
            <a:custGeom>
              <a:avLst/>
              <a:gdLst>
                <a:gd name="T0" fmla="*/ 454 w 528"/>
                <a:gd name="T1" fmla="*/ 0 h 1207"/>
                <a:gd name="T2" fmla="*/ 321 w 528"/>
                <a:gd name="T3" fmla="*/ 427 h 1207"/>
                <a:gd name="T4" fmla="*/ 201 w 528"/>
                <a:gd name="T5" fmla="*/ 1033 h 1207"/>
                <a:gd name="T6" fmla="*/ 142 w 528"/>
                <a:gd name="T7" fmla="*/ 1005 h 1207"/>
                <a:gd name="T8" fmla="*/ 0 w 528"/>
                <a:gd name="T9" fmla="*/ 1207 h 1207"/>
                <a:gd name="T10" fmla="*/ 103 w 528"/>
                <a:gd name="T11" fmla="*/ 1110 h 1207"/>
                <a:gd name="T12" fmla="*/ 157 w 528"/>
                <a:gd name="T13" fmla="*/ 1056 h 1207"/>
                <a:gd name="T14" fmla="*/ 248 w 528"/>
                <a:gd name="T15" fmla="*/ 1129 h 1207"/>
                <a:gd name="T16" fmla="*/ 365 w 528"/>
                <a:gd name="T17" fmla="*/ 570 h 1207"/>
                <a:gd name="T18" fmla="*/ 370 w 528"/>
                <a:gd name="T19" fmla="*/ 575 h 1207"/>
                <a:gd name="T20" fmla="*/ 444 w 528"/>
                <a:gd name="T21" fmla="*/ 705 h 1207"/>
                <a:gd name="T22" fmla="*/ 474 w 528"/>
                <a:gd name="T23" fmla="*/ 664 h 1207"/>
                <a:gd name="T24" fmla="*/ 495 w 528"/>
                <a:gd name="T25" fmla="*/ 646 h 1207"/>
                <a:gd name="T26" fmla="*/ 402 w 528"/>
                <a:gd name="T27" fmla="*/ 542 h 1207"/>
                <a:gd name="T28" fmla="*/ 528 w 528"/>
                <a:gd name="T29" fmla="*/ 261 h 1207"/>
                <a:gd name="T30" fmla="*/ 397 w 528"/>
                <a:gd name="T31" fmla="*/ 427 h 1207"/>
                <a:gd name="T32" fmla="*/ 454 w 528"/>
                <a:gd name="T3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8" h="1207">
                  <a:moveTo>
                    <a:pt x="454" y="0"/>
                  </a:moveTo>
                  <a:lnTo>
                    <a:pt x="321" y="427"/>
                  </a:lnTo>
                  <a:lnTo>
                    <a:pt x="201" y="1033"/>
                  </a:lnTo>
                  <a:lnTo>
                    <a:pt x="142" y="1005"/>
                  </a:lnTo>
                  <a:lnTo>
                    <a:pt x="0" y="1207"/>
                  </a:lnTo>
                  <a:lnTo>
                    <a:pt x="103" y="1110"/>
                  </a:lnTo>
                  <a:lnTo>
                    <a:pt x="157" y="1056"/>
                  </a:lnTo>
                  <a:lnTo>
                    <a:pt x="248" y="1129"/>
                  </a:lnTo>
                  <a:lnTo>
                    <a:pt x="365" y="570"/>
                  </a:lnTo>
                  <a:lnTo>
                    <a:pt x="370" y="575"/>
                  </a:lnTo>
                  <a:lnTo>
                    <a:pt x="444" y="705"/>
                  </a:lnTo>
                  <a:lnTo>
                    <a:pt x="474" y="664"/>
                  </a:lnTo>
                  <a:lnTo>
                    <a:pt x="495" y="646"/>
                  </a:lnTo>
                  <a:lnTo>
                    <a:pt x="402" y="542"/>
                  </a:lnTo>
                  <a:lnTo>
                    <a:pt x="528" y="261"/>
                  </a:lnTo>
                  <a:lnTo>
                    <a:pt x="397" y="427"/>
                  </a:lnTo>
                  <a:lnTo>
                    <a:pt x="4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4" name="Freeform 164">
              <a:extLst>
                <a:ext uri="{FF2B5EF4-FFF2-40B4-BE49-F238E27FC236}">
                  <a16:creationId xmlns:a16="http://schemas.microsoft.com/office/drawing/2014/main" id="{FCB4003D-7C10-439D-A459-DAA29F41F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688" y="4818063"/>
              <a:ext cx="1944687" cy="2043113"/>
            </a:xfrm>
            <a:custGeom>
              <a:avLst/>
              <a:gdLst>
                <a:gd name="T0" fmla="*/ 1225 w 1225"/>
                <a:gd name="T1" fmla="*/ 1012 h 1287"/>
                <a:gd name="T2" fmla="*/ 1216 w 1225"/>
                <a:gd name="T3" fmla="*/ 1136 h 1287"/>
                <a:gd name="T4" fmla="*/ 1213 w 1225"/>
                <a:gd name="T5" fmla="*/ 1165 h 1287"/>
                <a:gd name="T6" fmla="*/ 1210 w 1225"/>
                <a:gd name="T7" fmla="*/ 1212 h 1287"/>
                <a:gd name="T8" fmla="*/ 1208 w 1225"/>
                <a:gd name="T9" fmla="*/ 1235 h 1287"/>
                <a:gd name="T10" fmla="*/ 1205 w 1225"/>
                <a:gd name="T11" fmla="*/ 1287 h 1287"/>
                <a:gd name="T12" fmla="*/ 1031 w 1225"/>
                <a:gd name="T13" fmla="*/ 1188 h 1287"/>
                <a:gd name="T14" fmla="*/ 928 w 1225"/>
                <a:gd name="T15" fmla="*/ 1254 h 1287"/>
                <a:gd name="T16" fmla="*/ 814 w 1225"/>
                <a:gd name="T17" fmla="*/ 1195 h 1287"/>
                <a:gd name="T18" fmla="*/ 0 w 1225"/>
                <a:gd name="T19" fmla="*/ 651 h 1287"/>
                <a:gd name="T20" fmla="*/ 198 w 1225"/>
                <a:gd name="T21" fmla="*/ 68 h 1287"/>
                <a:gd name="T22" fmla="*/ 222 w 1225"/>
                <a:gd name="T23" fmla="*/ 0 h 1287"/>
                <a:gd name="T24" fmla="*/ 750 w 1225"/>
                <a:gd name="T25" fmla="*/ 469 h 1287"/>
                <a:gd name="T26" fmla="*/ 620 w 1225"/>
                <a:gd name="T27" fmla="*/ 582 h 1287"/>
                <a:gd name="T28" fmla="*/ 901 w 1225"/>
                <a:gd name="T29" fmla="*/ 996 h 1287"/>
                <a:gd name="T30" fmla="*/ 1068 w 1225"/>
                <a:gd name="T31" fmla="*/ 861 h 1287"/>
                <a:gd name="T32" fmla="*/ 1122 w 1225"/>
                <a:gd name="T33" fmla="*/ 915 h 1287"/>
                <a:gd name="T34" fmla="*/ 1225 w 1225"/>
                <a:gd name="T35" fmla="*/ 1012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5" h="1287">
                  <a:moveTo>
                    <a:pt x="1225" y="1012"/>
                  </a:moveTo>
                  <a:lnTo>
                    <a:pt x="1216" y="1136"/>
                  </a:lnTo>
                  <a:lnTo>
                    <a:pt x="1213" y="1165"/>
                  </a:lnTo>
                  <a:lnTo>
                    <a:pt x="1210" y="1212"/>
                  </a:lnTo>
                  <a:lnTo>
                    <a:pt x="1208" y="1235"/>
                  </a:lnTo>
                  <a:lnTo>
                    <a:pt x="1205" y="1287"/>
                  </a:lnTo>
                  <a:lnTo>
                    <a:pt x="1031" y="1188"/>
                  </a:lnTo>
                  <a:lnTo>
                    <a:pt x="928" y="1254"/>
                  </a:lnTo>
                  <a:lnTo>
                    <a:pt x="814" y="1195"/>
                  </a:lnTo>
                  <a:lnTo>
                    <a:pt x="0" y="651"/>
                  </a:lnTo>
                  <a:lnTo>
                    <a:pt x="198" y="68"/>
                  </a:lnTo>
                  <a:lnTo>
                    <a:pt x="222" y="0"/>
                  </a:lnTo>
                  <a:lnTo>
                    <a:pt x="750" y="469"/>
                  </a:lnTo>
                  <a:lnTo>
                    <a:pt x="620" y="582"/>
                  </a:lnTo>
                  <a:lnTo>
                    <a:pt x="901" y="996"/>
                  </a:lnTo>
                  <a:lnTo>
                    <a:pt x="1068" y="861"/>
                  </a:lnTo>
                  <a:lnTo>
                    <a:pt x="1122" y="915"/>
                  </a:lnTo>
                  <a:lnTo>
                    <a:pt x="1225" y="1012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5" name="Freeform 165">
              <a:extLst>
                <a:ext uri="{FF2B5EF4-FFF2-40B4-BE49-F238E27FC236}">
                  <a16:creationId xmlns:a16="http://schemas.microsoft.com/office/drawing/2014/main" id="{1102760A-0DC6-4038-A4C4-A6A5336E2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688" y="4818063"/>
              <a:ext cx="1944687" cy="2043113"/>
            </a:xfrm>
            <a:custGeom>
              <a:avLst/>
              <a:gdLst>
                <a:gd name="T0" fmla="*/ 1225 w 1225"/>
                <a:gd name="T1" fmla="*/ 1012 h 1287"/>
                <a:gd name="T2" fmla="*/ 1216 w 1225"/>
                <a:gd name="T3" fmla="*/ 1136 h 1287"/>
                <a:gd name="T4" fmla="*/ 1213 w 1225"/>
                <a:gd name="T5" fmla="*/ 1165 h 1287"/>
                <a:gd name="T6" fmla="*/ 1210 w 1225"/>
                <a:gd name="T7" fmla="*/ 1212 h 1287"/>
                <a:gd name="T8" fmla="*/ 1208 w 1225"/>
                <a:gd name="T9" fmla="*/ 1235 h 1287"/>
                <a:gd name="T10" fmla="*/ 1205 w 1225"/>
                <a:gd name="T11" fmla="*/ 1287 h 1287"/>
                <a:gd name="T12" fmla="*/ 1031 w 1225"/>
                <a:gd name="T13" fmla="*/ 1188 h 1287"/>
                <a:gd name="T14" fmla="*/ 928 w 1225"/>
                <a:gd name="T15" fmla="*/ 1254 h 1287"/>
                <a:gd name="T16" fmla="*/ 814 w 1225"/>
                <a:gd name="T17" fmla="*/ 1195 h 1287"/>
                <a:gd name="T18" fmla="*/ 0 w 1225"/>
                <a:gd name="T19" fmla="*/ 651 h 1287"/>
                <a:gd name="T20" fmla="*/ 198 w 1225"/>
                <a:gd name="T21" fmla="*/ 68 h 1287"/>
                <a:gd name="T22" fmla="*/ 222 w 1225"/>
                <a:gd name="T23" fmla="*/ 0 h 1287"/>
                <a:gd name="T24" fmla="*/ 750 w 1225"/>
                <a:gd name="T25" fmla="*/ 469 h 1287"/>
                <a:gd name="T26" fmla="*/ 620 w 1225"/>
                <a:gd name="T27" fmla="*/ 582 h 1287"/>
                <a:gd name="T28" fmla="*/ 901 w 1225"/>
                <a:gd name="T29" fmla="*/ 996 h 1287"/>
                <a:gd name="T30" fmla="*/ 1068 w 1225"/>
                <a:gd name="T31" fmla="*/ 861 h 1287"/>
                <a:gd name="T32" fmla="*/ 1122 w 1225"/>
                <a:gd name="T33" fmla="*/ 915 h 1287"/>
                <a:gd name="T34" fmla="*/ 1225 w 1225"/>
                <a:gd name="T35" fmla="*/ 1012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5" h="1287">
                  <a:moveTo>
                    <a:pt x="1225" y="1012"/>
                  </a:moveTo>
                  <a:lnTo>
                    <a:pt x="1216" y="1136"/>
                  </a:lnTo>
                  <a:lnTo>
                    <a:pt x="1213" y="1165"/>
                  </a:lnTo>
                  <a:lnTo>
                    <a:pt x="1210" y="1212"/>
                  </a:lnTo>
                  <a:lnTo>
                    <a:pt x="1208" y="1235"/>
                  </a:lnTo>
                  <a:lnTo>
                    <a:pt x="1205" y="1287"/>
                  </a:lnTo>
                  <a:lnTo>
                    <a:pt x="1031" y="1188"/>
                  </a:lnTo>
                  <a:lnTo>
                    <a:pt x="928" y="1254"/>
                  </a:lnTo>
                  <a:lnTo>
                    <a:pt x="814" y="1195"/>
                  </a:lnTo>
                  <a:lnTo>
                    <a:pt x="0" y="651"/>
                  </a:lnTo>
                  <a:lnTo>
                    <a:pt x="198" y="68"/>
                  </a:lnTo>
                  <a:lnTo>
                    <a:pt x="222" y="0"/>
                  </a:lnTo>
                  <a:lnTo>
                    <a:pt x="750" y="469"/>
                  </a:lnTo>
                  <a:lnTo>
                    <a:pt x="620" y="582"/>
                  </a:lnTo>
                  <a:lnTo>
                    <a:pt x="901" y="996"/>
                  </a:lnTo>
                  <a:lnTo>
                    <a:pt x="1068" y="861"/>
                  </a:lnTo>
                  <a:lnTo>
                    <a:pt x="1122" y="915"/>
                  </a:lnTo>
                  <a:lnTo>
                    <a:pt x="1225" y="10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6" name="Freeform 166">
              <a:extLst>
                <a:ext uri="{FF2B5EF4-FFF2-40B4-BE49-F238E27FC236}">
                  <a16:creationId xmlns:a16="http://schemas.microsoft.com/office/drawing/2014/main" id="{01B7BFF2-68D0-415E-AEFB-7EB3D7757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0" y="6494463"/>
              <a:ext cx="214312" cy="284163"/>
            </a:xfrm>
            <a:custGeom>
              <a:avLst/>
              <a:gdLst>
                <a:gd name="T0" fmla="*/ 0 w 80"/>
                <a:gd name="T1" fmla="*/ 0 h 103"/>
                <a:gd name="T2" fmla="*/ 0 w 80"/>
                <a:gd name="T3" fmla="*/ 32 h 103"/>
                <a:gd name="T4" fmla="*/ 79 w 80"/>
                <a:gd name="T5" fmla="*/ 103 h 103"/>
                <a:gd name="T6" fmla="*/ 80 w 80"/>
                <a:gd name="T7" fmla="*/ 90 h 103"/>
                <a:gd name="T8" fmla="*/ 0 w 80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03">
                  <a:moveTo>
                    <a:pt x="0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53" y="81"/>
                    <a:pt x="79" y="103"/>
                  </a:cubicBezTo>
                  <a:cubicBezTo>
                    <a:pt x="80" y="90"/>
                    <a:pt x="80" y="90"/>
                    <a:pt x="80" y="9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7" name="Freeform 167">
              <a:extLst>
                <a:ext uri="{FF2B5EF4-FFF2-40B4-BE49-F238E27FC236}">
                  <a16:creationId xmlns:a16="http://schemas.microsoft.com/office/drawing/2014/main" id="{8529CC7B-B59F-4C16-9C8A-99BDFDBDA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0" y="6323013"/>
              <a:ext cx="223837" cy="344488"/>
            </a:xfrm>
            <a:custGeom>
              <a:avLst/>
              <a:gdLst>
                <a:gd name="T0" fmla="*/ 0 w 141"/>
                <a:gd name="T1" fmla="*/ 0 h 217"/>
                <a:gd name="T2" fmla="*/ 13 w 141"/>
                <a:gd name="T3" fmla="*/ 61 h 217"/>
                <a:gd name="T4" fmla="*/ 138 w 141"/>
                <a:gd name="T5" fmla="*/ 217 h 217"/>
                <a:gd name="T6" fmla="*/ 141 w 141"/>
                <a:gd name="T7" fmla="*/ 188 h 217"/>
                <a:gd name="T8" fmla="*/ 0 w 141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217">
                  <a:moveTo>
                    <a:pt x="0" y="0"/>
                  </a:moveTo>
                  <a:lnTo>
                    <a:pt x="13" y="61"/>
                  </a:lnTo>
                  <a:lnTo>
                    <a:pt x="138" y="217"/>
                  </a:lnTo>
                  <a:lnTo>
                    <a:pt x="141" y="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8" name="Freeform 168">
              <a:extLst>
                <a:ext uri="{FF2B5EF4-FFF2-40B4-BE49-F238E27FC236}">
                  <a16:creationId xmlns:a16="http://schemas.microsoft.com/office/drawing/2014/main" id="{6A6799A1-6397-476A-9E9D-B76640B94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0" y="6323013"/>
              <a:ext cx="223837" cy="344488"/>
            </a:xfrm>
            <a:custGeom>
              <a:avLst/>
              <a:gdLst>
                <a:gd name="T0" fmla="*/ 0 w 141"/>
                <a:gd name="T1" fmla="*/ 0 h 217"/>
                <a:gd name="T2" fmla="*/ 13 w 141"/>
                <a:gd name="T3" fmla="*/ 61 h 217"/>
                <a:gd name="T4" fmla="*/ 138 w 141"/>
                <a:gd name="T5" fmla="*/ 217 h 217"/>
                <a:gd name="T6" fmla="*/ 141 w 141"/>
                <a:gd name="T7" fmla="*/ 188 h 217"/>
                <a:gd name="T8" fmla="*/ 0 w 141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217">
                  <a:moveTo>
                    <a:pt x="0" y="0"/>
                  </a:moveTo>
                  <a:lnTo>
                    <a:pt x="13" y="61"/>
                  </a:lnTo>
                  <a:lnTo>
                    <a:pt x="138" y="217"/>
                  </a:lnTo>
                  <a:lnTo>
                    <a:pt x="141" y="18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9" name="Freeform 169">
              <a:extLst>
                <a:ext uri="{FF2B5EF4-FFF2-40B4-BE49-F238E27FC236}">
                  <a16:creationId xmlns:a16="http://schemas.microsoft.com/office/drawing/2014/main" id="{F8EFA69B-B0B4-4C91-B730-F66DC5889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8525" y="4195763"/>
              <a:ext cx="128587" cy="2801938"/>
            </a:xfrm>
            <a:custGeom>
              <a:avLst/>
              <a:gdLst>
                <a:gd name="T0" fmla="*/ 81 w 81"/>
                <a:gd name="T1" fmla="*/ 0 h 1765"/>
                <a:gd name="T2" fmla="*/ 81 w 81"/>
                <a:gd name="T3" fmla="*/ 0 h 1765"/>
                <a:gd name="T4" fmla="*/ 44 w 81"/>
                <a:gd name="T5" fmla="*/ 0 h 1765"/>
                <a:gd name="T6" fmla="*/ 43 w 81"/>
                <a:gd name="T7" fmla="*/ 4 h 1765"/>
                <a:gd name="T8" fmla="*/ 41 w 81"/>
                <a:gd name="T9" fmla="*/ 4 h 1765"/>
                <a:gd name="T10" fmla="*/ 41 w 81"/>
                <a:gd name="T11" fmla="*/ 4 h 1765"/>
                <a:gd name="T12" fmla="*/ 41 w 81"/>
                <a:gd name="T13" fmla="*/ 4 h 1765"/>
                <a:gd name="T14" fmla="*/ 41 w 81"/>
                <a:gd name="T15" fmla="*/ 4 h 1765"/>
                <a:gd name="T16" fmla="*/ 39 w 81"/>
                <a:gd name="T17" fmla="*/ 0 h 1765"/>
                <a:gd name="T18" fmla="*/ 0 w 81"/>
                <a:gd name="T19" fmla="*/ 0 h 1765"/>
                <a:gd name="T20" fmla="*/ 0 w 81"/>
                <a:gd name="T21" fmla="*/ 1765 h 1765"/>
                <a:gd name="T22" fmla="*/ 41 w 81"/>
                <a:gd name="T23" fmla="*/ 1765 h 1765"/>
                <a:gd name="T24" fmla="*/ 41 w 81"/>
                <a:gd name="T25" fmla="*/ 1765 h 1765"/>
                <a:gd name="T26" fmla="*/ 81 w 81"/>
                <a:gd name="T27" fmla="*/ 1765 h 1765"/>
                <a:gd name="T28" fmla="*/ 81 w 81"/>
                <a:gd name="T29" fmla="*/ 0 h 1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765">
                  <a:moveTo>
                    <a:pt x="81" y="0"/>
                  </a:moveTo>
                  <a:lnTo>
                    <a:pt x="81" y="0"/>
                  </a:lnTo>
                  <a:lnTo>
                    <a:pt x="44" y="0"/>
                  </a:lnTo>
                  <a:lnTo>
                    <a:pt x="43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765"/>
                  </a:lnTo>
                  <a:lnTo>
                    <a:pt x="41" y="1765"/>
                  </a:lnTo>
                  <a:lnTo>
                    <a:pt x="41" y="1765"/>
                  </a:lnTo>
                  <a:lnTo>
                    <a:pt x="81" y="176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2A2F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0" name="Freeform 170">
              <a:extLst>
                <a:ext uri="{FF2B5EF4-FFF2-40B4-BE49-F238E27FC236}">
                  <a16:creationId xmlns:a16="http://schemas.microsoft.com/office/drawing/2014/main" id="{78C77830-F82E-4DE4-96A2-2B3D60EF8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8525" y="4195763"/>
              <a:ext cx="128587" cy="2801938"/>
            </a:xfrm>
            <a:custGeom>
              <a:avLst/>
              <a:gdLst>
                <a:gd name="T0" fmla="*/ 81 w 81"/>
                <a:gd name="T1" fmla="*/ 0 h 1765"/>
                <a:gd name="T2" fmla="*/ 81 w 81"/>
                <a:gd name="T3" fmla="*/ 0 h 1765"/>
                <a:gd name="T4" fmla="*/ 44 w 81"/>
                <a:gd name="T5" fmla="*/ 0 h 1765"/>
                <a:gd name="T6" fmla="*/ 43 w 81"/>
                <a:gd name="T7" fmla="*/ 4 h 1765"/>
                <a:gd name="T8" fmla="*/ 41 w 81"/>
                <a:gd name="T9" fmla="*/ 4 h 1765"/>
                <a:gd name="T10" fmla="*/ 41 w 81"/>
                <a:gd name="T11" fmla="*/ 4 h 1765"/>
                <a:gd name="T12" fmla="*/ 41 w 81"/>
                <a:gd name="T13" fmla="*/ 4 h 1765"/>
                <a:gd name="T14" fmla="*/ 41 w 81"/>
                <a:gd name="T15" fmla="*/ 4 h 1765"/>
                <a:gd name="T16" fmla="*/ 39 w 81"/>
                <a:gd name="T17" fmla="*/ 0 h 1765"/>
                <a:gd name="T18" fmla="*/ 0 w 81"/>
                <a:gd name="T19" fmla="*/ 0 h 1765"/>
                <a:gd name="T20" fmla="*/ 0 w 81"/>
                <a:gd name="T21" fmla="*/ 1765 h 1765"/>
                <a:gd name="T22" fmla="*/ 41 w 81"/>
                <a:gd name="T23" fmla="*/ 1765 h 1765"/>
                <a:gd name="T24" fmla="*/ 41 w 81"/>
                <a:gd name="T25" fmla="*/ 1765 h 1765"/>
                <a:gd name="T26" fmla="*/ 81 w 81"/>
                <a:gd name="T27" fmla="*/ 1765 h 1765"/>
                <a:gd name="T28" fmla="*/ 81 w 81"/>
                <a:gd name="T29" fmla="*/ 0 h 1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765">
                  <a:moveTo>
                    <a:pt x="81" y="0"/>
                  </a:moveTo>
                  <a:lnTo>
                    <a:pt x="81" y="0"/>
                  </a:lnTo>
                  <a:lnTo>
                    <a:pt x="44" y="0"/>
                  </a:lnTo>
                  <a:lnTo>
                    <a:pt x="43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765"/>
                  </a:lnTo>
                  <a:lnTo>
                    <a:pt x="41" y="1765"/>
                  </a:lnTo>
                  <a:lnTo>
                    <a:pt x="41" y="1765"/>
                  </a:lnTo>
                  <a:lnTo>
                    <a:pt x="81" y="1765"/>
                  </a:lnTo>
                  <a:lnTo>
                    <a:pt x="8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1" name="Freeform 171">
              <a:extLst>
                <a:ext uri="{FF2B5EF4-FFF2-40B4-BE49-F238E27FC236}">
                  <a16:creationId xmlns:a16="http://schemas.microsoft.com/office/drawing/2014/main" id="{15FC9E92-7188-4EAA-803C-7ABBE52DF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850" y="4818063"/>
              <a:ext cx="1946275" cy="2043113"/>
            </a:xfrm>
            <a:custGeom>
              <a:avLst/>
              <a:gdLst>
                <a:gd name="T0" fmla="*/ 0 w 1226"/>
                <a:gd name="T1" fmla="*/ 1012 h 1287"/>
                <a:gd name="T2" fmla="*/ 10 w 1226"/>
                <a:gd name="T3" fmla="*/ 1136 h 1287"/>
                <a:gd name="T4" fmla="*/ 12 w 1226"/>
                <a:gd name="T5" fmla="*/ 1165 h 1287"/>
                <a:gd name="T6" fmla="*/ 15 w 1226"/>
                <a:gd name="T7" fmla="*/ 1212 h 1287"/>
                <a:gd name="T8" fmla="*/ 17 w 1226"/>
                <a:gd name="T9" fmla="*/ 1235 h 1287"/>
                <a:gd name="T10" fmla="*/ 20 w 1226"/>
                <a:gd name="T11" fmla="*/ 1287 h 1287"/>
                <a:gd name="T12" fmla="*/ 196 w 1226"/>
                <a:gd name="T13" fmla="*/ 1188 h 1287"/>
                <a:gd name="T14" fmla="*/ 297 w 1226"/>
                <a:gd name="T15" fmla="*/ 1254 h 1287"/>
                <a:gd name="T16" fmla="*/ 410 w 1226"/>
                <a:gd name="T17" fmla="*/ 1195 h 1287"/>
                <a:gd name="T18" fmla="*/ 1226 w 1226"/>
                <a:gd name="T19" fmla="*/ 651 h 1287"/>
                <a:gd name="T20" fmla="*/ 1027 w 1226"/>
                <a:gd name="T21" fmla="*/ 68 h 1287"/>
                <a:gd name="T22" fmla="*/ 1005 w 1226"/>
                <a:gd name="T23" fmla="*/ 0 h 1287"/>
                <a:gd name="T24" fmla="*/ 474 w 1226"/>
                <a:gd name="T25" fmla="*/ 469 h 1287"/>
                <a:gd name="T26" fmla="*/ 604 w 1226"/>
                <a:gd name="T27" fmla="*/ 582 h 1287"/>
                <a:gd name="T28" fmla="*/ 324 w 1226"/>
                <a:gd name="T29" fmla="*/ 996 h 1287"/>
                <a:gd name="T30" fmla="*/ 157 w 1226"/>
                <a:gd name="T31" fmla="*/ 861 h 1287"/>
                <a:gd name="T32" fmla="*/ 103 w 1226"/>
                <a:gd name="T33" fmla="*/ 915 h 1287"/>
                <a:gd name="T34" fmla="*/ 0 w 1226"/>
                <a:gd name="T35" fmla="*/ 1012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6" h="1287">
                  <a:moveTo>
                    <a:pt x="0" y="1012"/>
                  </a:moveTo>
                  <a:lnTo>
                    <a:pt x="10" y="1136"/>
                  </a:lnTo>
                  <a:lnTo>
                    <a:pt x="12" y="1165"/>
                  </a:lnTo>
                  <a:lnTo>
                    <a:pt x="15" y="1212"/>
                  </a:lnTo>
                  <a:lnTo>
                    <a:pt x="17" y="1235"/>
                  </a:lnTo>
                  <a:lnTo>
                    <a:pt x="20" y="1287"/>
                  </a:lnTo>
                  <a:lnTo>
                    <a:pt x="196" y="1188"/>
                  </a:lnTo>
                  <a:lnTo>
                    <a:pt x="297" y="1254"/>
                  </a:lnTo>
                  <a:lnTo>
                    <a:pt x="410" y="1195"/>
                  </a:lnTo>
                  <a:lnTo>
                    <a:pt x="1226" y="651"/>
                  </a:lnTo>
                  <a:lnTo>
                    <a:pt x="1027" y="68"/>
                  </a:lnTo>
                  <a:lnTo>
                    <a:pt x="1005" y="0"/>
                  </a:lnTo>
                  <a:lnTo>
                    <a:pt x="474" y="469"/>
                  </a:lnTo>
                  <a:lnTo>
                    <a:pt x="604" y="582"/>
                  </a:lnTo>
                  <a:lnTo>
                    <a:pt x="324" y="996"/>
                  </a:lnTo>
                  <a:lnTo>
                    <a:pt x="157" y="861"/>
                  </a:lnTo>
                  <a:lnTo>
                    <a:pt x="103" y="915"/>
                  </a:lnTo>
                  <a:lnTo>
                    <a:pt x="0" y="1012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2" name="Freeform 172">
              <a:extLst>
                <a:ext uri="{FF2B5EF4-FFF2-40B4-BE49-F238E27FC236}">
                  <a16:creationId xmlns:a16="http://schemas.microsoft.com/office/drawing/2014/main" id="{856B278A-14CB-4EFF-B8E5-7711709C6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850" y="4818063"/>
              <a:ext cx="1946275" cy="2043113"/>
            </a:xfrm>
            <a:custGeom>
              <a:avLst/>
              <a:gdLst>
                <a:gd name="T0" fmla="*/ 0 w 1226"/>
                <a:gd name="T1" fmla="*/ 1012 h 1287"/>
                <a:gd name="T2" fmla="*/ 10 w 1226"/>
                <a:gd name="T3" fmla="*/ 1136 h 1287"/>
                <a:gd name="T4" fmla="*/ 12 w 1226"/>
                <a:gd name="T5" fmla="*/ 1165 h 1287"/>
                <a:gd name="T6" fmla="*/ 15 w 1226"/>
                <a:gd name="T7" fmla="*/ 1212 h 1287"/>
                <a:gd name="T8" fmla="*/ 17 w 1226"/>
                <a:gd name="T9" fmla="*/ 1235 h 1287"/>
                <a:gd name="T10" fmla="*/ 20 w 1226"/>
                <a:gd name="T11" fmla="*/ 1287 h 1287"/>
                <a:gd name="T12" fmla="*/ 196 w 1226"/>
                <a:gd name="T13" fmla="*/ 1188 h 1287"/>
                <a:gd name="T14" fmla="*/ 297 w 1226"/>
                <a:gd name="T15" fmla="*/ 1254 h 1287"/>
                <a:gd name="T16" fmla="*/ 410 w 1226"/>
                <a:gd name="T17" fmla="*/ 1195 h 1287"/>
                <a:gd name="T18" fmla="*/ 1226 w 1226"/>
                <a:gd name="T19" fmla="*/ 651 h 1287"/>
                <a:gd name="T20" fmla="*/ 1027 w 1226"/>
                <a:gd name="T21" fmla="*/ 68 h 1287"/>
                <a:gd name="T22" fmla="*/ 1005 w 1226"/>
                <a:gd name="T23" fmla="*/ 0 h 1287"/>
                <a:gd name="T24" fmla="*/ 474 w 1226"/>
                <a:gd name="T25" fmla="*/ 469 h 1287"/>
                <a:gd name="T26" fmla="*/ 604 w 1226"/>
                <a:gd name="T27" fmla="*/ 582 h 1287"/>
                <a:gd name="T28" fmla="*/ 324 w 1226"/>
                <a:gd name="T29" fmla="*/ 996 h 1287"/>
                <a:gd name="T30" fmla="*/ 157 w 1226"/>
                <a:gd name="T31" fmla="*/ 861 h 1287"/>
                <a:gd name="T32" fmla="*/ 103 w 1226"/>
                <a:gd name="T33" fmla="*/ 915 h 1287"/>
                <a:gd name="T34" fmla="*/ 0 w 1226"/>
                <a:gd name="T35" fmla="*/ 1012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6" h="1287">
                  <a:moveTo>
                    <a:pt x="0" y="1012"/>
                  </a:moveTo>
                  <a:lnTo>
                    <a:pt x="10" y="1136"/>
                  </a:lnTo>
                  <a:lnTo>
                    <a:pt x="12" y="1165"/>
                  </a:lnTo>
                  <a:lnTo>
                    <a:pt x="15" y="1212"/>
                  </a:lnTo>
                  <a:lnTo>
                    <a:pt x="17" y="1235"/>
                  </a:lnTo>
                  <a:lnTo>
                    <a:pt x="20" y="1287"/>
                  </a:lnTo>
                  <a:lnTo>
                    <a:pt x="196" y="1188"/>
                  </a:lnTo>
                  <a:lnTo>
                    <a:pt x="297" y="1254"/>
                  </a:lnTo>
                  <a:lnTo>
                    <a:pt x="410" y="1195"/>
                  </a:lnTo>
                  <a:lnTo>
                    <a:pt x="1226" y="651"/>
                  </a:lnTo>
                  <a:lnTo>
                    <a:pt x="1027" y="68"/>
                  </a:lnTo>
                  <a:lnTo>
                    <a:pt x="1005" y="0"/>
                  </a:lnTo>
                  <a:lnTo>
                    <a:pt x="474" y="469"/>
                  </a:lnTo>
                  <a:lnTo>
                    <a:pt x="604" y="582"/>
                  </a:lnTo>
                  <a:lnTo>
                    <a:pt x="324" y="996"/>
                  </a:lnTo>
                  <a:lnTo>
                    <a:pt x="157" y="861"/>
                  </a:lnTo>
                  <a:lnTo>
                    <a:pt x="103" y="915"/>
                  </a:lnTo>
                  <a:lnTo>
                    <a:pt x="0" y="10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3" name="Freeform 173">
              <a:extLst>
                <a:ext uri="{FF2B5EF4-FFF2-40B4-BE49-F238E27FC236}">
                  <a16:creationId xmlns:a16="http://schemas.microsoft.com/office/drawing/2014/main" id="{A2763C24-77D6-41E8-A837-FB0F9D38E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7663" y="6494463"/>
              <a:ext cx="217487" cy="284163"/>
            </a:xfrm>
            <a:custGeom>
              <a:avLst/>
              <a:gdLst>
                <a:gd name="T0" fmla="*/ 81 w 81"/>
                <a:gd name="T1" fmla="*/ 0 h 103"/>
                <a:gd name="T2" fmla="*/ 0 w 81"/>
                <a:gd name="T3" fmla="*/ 90 h 103"/>
                <a:gd name="T4" fmla="*/ 1 w 81"/>
                <a:gd name="T5" fmla="*/ 103 h 103"/>
                <a:gd name="T6" fmla="*/ 81 w 81"/>
                <a:gd name="T7" fmla="*/ 32 h 103"/>
                <a:gd name="T8" fmla="*/ 81 w 81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103">
                  <a:moveTo>
                    <a:pt x="81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1" y="103"/>
                    <a:pt x="1" y="103"/>
                    <a:pt x="1" y="103"/>
                  </a:cubicBezTo>
                  <a:cubicBezTo>
                    <a:pt x="28" y="81"/>
                    <a:pt x="81" y="32"/>
                    <a:pt x="81" y="32"/>
                  </a:cubicBezTo>
                  <a:cubicBezTo>
                    <a:pt x="81" y="0"/>
                    <a:pt x="81" y="0"/>
                    <a:pt x="81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4" name="Freeform 174">
              <a:extLst>
                <a:ext uri="{FF2B5EF4-FFF2-40B4-BE49-F238E27FC236}">
                  <a16:creationId xmlns:a16="http://schemas.microsoft.com/office/drawing/2014/main" id="{F97263F1-BEFE-42D1-B940-621BA4D8B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9725" y="6323013"/>
              <a:ext cx="225425" cy="344488"/>
            </a:xfrm>
            <a:custGeom>
              <a:avLst/>
              <a:gdLst>
                <a:gd name="T0" fmla="*/ 142 w 142"/>
                <a:gd name="T1" fmla="*/ 0 h 217"/>
                <a:gd name="T2" fmla="*/ 0 w 142"/>
                <a:gd name="T3" fmla="*/ 188 h 217"/>
                <a:gd name="T4" fmla="*/ 2 w 142"/>
                <a:gd name="T5" fmla="*/ 217 h 217"/>
                <a:gd name="T6" fmla="*/ 127 w 142"/>
                <a:gd name="T7" fmla="*/ 61 h 217"/>
                <a:gd name="T8" fmla="*/ 142 w 142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217">
                  <a:moveTo>
                    <a:pt x="142" y="0"/>
                  </a:moveTo>
                  <a:lnTo>
                    <a:pt x="0" y="188"/>
                  </a:lnTo>
                  <a:lnTo>
                    <a:pt x="2" y="217"/>
                  </a:lnTo>
                  <a:lnTo>
                    <a:pt x="127" y="61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5" name="Freeform 175">
              <a:extLst>
                <a:ext uri="{FF2B5EF4-FFF2-40B4-BE49-F238E27FC236}">
                  <a16:creationId xmlns:a16="http://schemas.microsoft.com/office/drawing/2014/main" id="{D825437D-1FD9-4C21-9E23-6CA2802BF0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9725" y="6323013"/>
              <a:ext cx="225425" cy="344488"/>
            </a:xfrm>
            <a:custGeom>
              <a:avLst/>
              <a:gdLst>
                <a:gd name="T0" fmla="*/ 142 w 142"/>
                <a:gd name="T1" fmla="*/ 0 h 217"/>
                <a:gd name="T2" fmla="*/ 0 w 142"/>
                <a:gd name="T3" fmla="*/ 188 h 217"/>
                <a:gd name="T4" fmla="*/ 2 w 142"/>
                <a:gd name="T5" fmla="*/ 217 h 217"/>
                <a:gd name="T6" fmla="*/ 127 w 142"/>
                <a:gd name="T7" fmla="*/ 61 h 217"/>
                <a:gd name="T8" fmla="*/ 142 w 142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217">
                  <a:moveTo>
                    <a:pt x="142" y="0"/>
                  </a:moveTo>
                  <a:lnTo>
                    <a:pt x="0" y="188"/>
                  </a:lnTo>
                  <a:lnTo>
                    <a:pt x="2" y="217"/>
                  </a:lnTo>
                  <a:lnTo>
                    <a:pt x="127" y="61"/>
                  </a:lnTo>
                  <a:lnTo>
                    <a:pt x="142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176">
              <a:extLst>
                <a:ext uri="{FF2B5EF4-FFF2-40B4-BE49-F238E27FC236}">
                  <a16:creationId xmlns:a16="http://schemas.microsoft.com/office/drawing/2014/main" id="{A15CD6F8-7FD1-4AE8-9180-30085C45F3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9563" y="7151688"/>
              <a:ext cx="1308100" cy="968375"/>
            </a:xfrm>
            <a:custGeom>
              <a:avLst/>
              <a:gdLst>
                <a:gd name="T0" fmla="*/ 244 w 488"/>
                <a:gd name="T1" fmla="*/ 0 h 350"/>
                <a:gd name="T2" fmla="*/ 244 w 488"/>
                <a:gd name="T3" fmla="*/ 0 h 350"/>
                <a:gd name="T4" fmla="*/ 244 w 488"/>
                <a:gd name="T5" fmla="*/ 0 h 350"/>
                <a:gd name="T6" fmla="*/ 244 w 488"/>
                <a:gd name="T7" fmla="*/ 0 h 350"/>
                <a:gd name="T8" fmla="*/ 35 w 488"/>
                <a:gd name="T9" fmla="*/ 22 h 350"/>
                <a:gd name="T10" fmla="*/ 153 w 488"/>
                <a:gd name="T11" fmla="*/ 38 h 350"/>
                <a:gd name="T12" fmla="*/ 92 w 488"/>
                <a:gd name="T13" fmla="*/ 81 h 350"/>
                <a:gd name="T14" fmla="*/ 128 w 488"/>
                <a:gd name="T15" fmla="*/ 89 h 350"/>
                <a:gd name="T16" fmla="*/ 78 w 488"/>
                <a:gd name="T17" fmla="*/ 283 h 350"/>
                <a:gd name="T18" fmla="*/ 0 w 488"/>
                <a:gd name="T19" fmla="*/ 331 h 350"/>
                <a:gd name="T20" fmla="*/ 4 w 488"/>
                <a:gd name="T21" fmla="*/ 350 h 350"/>
                <a:gd name="T22" fmla="*/ 107 w 488"/>
                <a:gd name="T23" fmla="*/ 350 h 350"/>
                <a:gd name="T24" fmla="*/ 107 w 488"/>
                <a:gd name="T25" fmla="*/ 350 h 350"/>
                <a:gd name="T26" fmla="*/ 244 w 488"/>
                <a:gd name="T27" fmla="*/ 34 h 350"/>
                <a:gd name="T28" fmla="*/ 381 w 488"/>
                <a:gd name="T29" fmla="*/ 350 h 350"/>
                <a:gd name="T30" fmla="*/ 484 w 488"/>
                <a:gd name="T31" fmla="*/ 350 h 350"/>
                <a:gd name="T32" fmla="*/ 488 w 488"/>
                <a:gd name="T33" fmla="*/ 331 h 350"/>
                <a:gd name="T34" fmla="*/ 410 w 488"/>
                <a:gd name="T35" fmla="*/ 283 h 350"/>
                <a:gd name="T36" fmla="*/ 361 w 488"/>
                <a:gd name="T37" fmla="*/ 89 h 350"/>
                <a:gd name="T38" fmla="*/ 396 w 488"/>
                <a:gd name="T39" fmla="*/ 81 h 350"/>
                <a:gd name="T40" fmla="*/ 335 w 488"/>
                <a:gd name="T41" fmla="*/ 38 h 350"/>
                <a:gd name="T42" fmla="*/ 454 w 488"/>
                <a:gd name="T43" fmla="*/ 22 h 350"/>
                <a:gd name="T44" fmla="*/ 244 w 488"/>
                <a:gd name="T45" fmla="*/ 0 h 350"/>
                <a:gd name="T46" fmla="*/ 244 w 488"/>
                <a:gd name="T47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8" h="350">
                  <a:moveTo>
                    <a:pt x="244" y="0"/>
                  </a:moveTo>
                  <a:cubicBezTo>
                    <a:pt x="244" y="0"/>
                    <a:pt x="244" y="0"/>
                    <a:pt x="244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07" y="2"/>
                    <a:pt x="35" y="22"/>
                    <a:pt x="35" y="22"/>
                  </a:cubicBezTo>
                  <a:cubicBezTo>
                    <a:pt x="153" y="38"/>
                    <a:pt x="153" y="38"/>
                    <a:pt x="153" y="38"/>
                  </a:cubicBezTo>
                  <a:cubicBezTo>
                    <a:pt x="92" y="81"/>
                    <a:pt x="92" y="81"/>
                    <a:pt x="92" y="81"/>
                  </a:cubicBezTo>
                  <a:cubicBezTo>
                    <a:pt x="128" y="89"/>
                    <a:pt x="128" y="89"/>
                    <a:pt x="128" y="89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4" y="350"/>
                    <a:pt x="4" y="350"/>
                    <a:pt x="4" y="350"/>
                  </a:cubicBezTo>
                  <a:cubicBezTo>
                    <a:pt x="107" y="350"/>
                    <a:pt x="107" y="350"/>
                    <a:pt x="107" y="350"/>
                  </a:cubicBezTo>
                  <a:cubicBezTo>
                    <a:pt x="107" y="350"/>
                    <a:pt x="107" y="350"/>
                    <a:pt x="107" y="350"/>
                  </a:cubicBezTo>
                  <a:cubicBezTo>
                    <a:pt x="107" y="349"/>
                    <a:pt x="108" y="44"/>
                    <a:pt x="244" y="34"/>
                  </a:cubicBezTo>
                  <a:cubicBezTo>
                    <a:pt x="381" y="44"/>
                    <a:pt x="381" y="350"/>
                    <a:pt x="381" y="350"/>
                  </a:cubicBezTo>
                  <a:cubicBezTo>
                    <a:pt x="484" y="350"/>
                    <a:pt x="484" y="350"/>
                    <a:pt x="484" y="350"/>
                  </a:cubicBezTo>
                  <a:cubicBezTo>
                    <a:pt x="488" y="331"/>
                    <a:pt x="488" y="331"/>
                    <a:pt x="488" y="331"/>
                  </a:cubicBezTo>
                  <a:cubicBezTo>
                    <a:pt x="410" y="283"/>
                    <a:pt x="410" y="283"/>
                    <a:pt x="410" y="283"/>
                  </a:cubicBezTo>
                  <a:cubicBezTo>
                    <a:pt x="361" y="89"/>
                    <a:pt x="361" y="89"/>
                    <a:pt x="361" y="89"/>
                  </a:cubicBezTo>
                  <a:cubicBezTo>
                    <a:pt x="396" y="81"/>
                    <a:pt x="396" y="81"/>
                    <a:pt x="396" y="81"/>
                  </a:cubicBezTo>
                  <a:cubicBezTo>
                    <a:pt x="335" y="38"/>
                    <a:pt x="335" y="38"/>
                    <a:pt x="335" y="38"/>
                  </a:cubicBezTo>
                  <a:cubicBezTo>
                    <a:pt x="454" y="22"/>
                    <a:pt x="454" y="22"/>
                    <a:pt x="454" y="22"/>
                  </a:cubicBezTo>
                  <a:cubicBezTo>
                    <a:pt x="454" y="22"/>
                    <a:pt x="282" y="2"/>
                    <a:pt x="244" y="0"/>
                  </a:cubicBezTo>
                  <a:cubicBezTo>
                    <a:pt x="244" y="0"/>
                    <a:pt x="244" y="0"/>
                    <a:pt x="244" y="0"/>
                  </a:cubicBezTo>
                </a:path>
              </a:pathLst>
            </a:custGeom>
            <a:solidFill>
              <a:srgbClr val="2A2F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Freeform 177">
              <a:extLst>
                <a:ext uri="{FF2B5EF4-FFF2-40B4-BE49-F238E27FC236}">
                  <a16:creationId xmlns:a16="http://schemas.microsoft.com/office/drawing/2014/main" id="{7C8E0F58-55C6-4F82-9914-485A8DA02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0" y="6861175"/>
              <a:ext cx="1739900" cy="169863"/>
            </a:xfrm>
            <a:custGeom>
              <a:avLst/>
              <a:gdLst>
                <a:gd name="T0" fmla="*/ 1091 w 1096"/>
                <a:gd name="T1" fmla="*/ 0 h 107"/>
                <a:gd name="T2" fmla="*/ 547 w 1096"/>
                <a:gd name="T3" fmla="*/ 0 h 107"/>
                <a:gd name="T4" fmla="*/ 547 w 1096"/>
                <a:gd name="T5" fmla="*/ 0 h 107"/>
                <a:gd name="T6" fmla="*/ 5 w 1096"/>
                <a:gd name="T7" fmla="*/ 0 h 107"/>
                <a:gd name="T8" fmla="*/ 0 w 1096"/>
                <a:gd name="T9" fmla="*/ 107 h 107"/>
                <a:gd name="T10" fmla="*/ 547 w 1096"/>
                <a:gd name="T11" fmla="*/ 107 h 107"/>
                <a:gd name="T12" fmla="*/ 547 w 1096"/>
                <a:gd name="T13" fmla="*/ 107 h 107"/>
                <a:gd name="T14" fmla="*/ 1096 w 1096"/>
                <a:gd name="T15" fmla="*/ 107 h 107"/>
                <a:gd name="T16" fmla="*/ 1091 w 1096"/>
                <a:gd name="T1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6" h="107">
                  <a:moveTo>
                    <a:pt x="1091" y="0"/>
                  </a:moveTo>
                  <a:lnTo>
                    <a:pt x="547" y="0"/>
                  </a:lnTo>
                  <a:lnTo>
                    <a:pt x="547" y="0"/>
                  </a:lnTo>
                  <a:lnTo>
                    <a:pt x="5" y="0"/>
                  </a:lnTo>
                  <a:lnTo>
                    <a:pt x="0" y="107"/>
                  </a:lnTo>
                  <a:lnTo>
                    <a:pt x="547" y="107"/>
                  </a:lnTo>
                  <a:lnTo>
                    <a:pt x="547" y="107"/>
                  </a:lnTo>
                  <a:lnTo>
                    <a:pt x="1096" y="107"/>
                  </a:lnTo>
                  <a:lnTo>
                    <a:pt x="1091" y="0"/>
                  </a:lnTo>
                  <a:close/>
                </a:path>
              </a:pathLst>
            </a:custGeom>
            <a:solidFill>
              <a:srgbClr val="2A2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Freeform 178">
              <a:extLst>
                <a:ext uri="{FF2B5EF4-FFF2-40B4-BE49-F238E27FC236}">
                  <a16:creationId xmlns:a16="http://schemas.microsoft.com/office/drawing/2014/main" id="{3AB214FA-F2CB-4343-B653-82A6685A02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80100" y="6789738"/>
              <a:ext cx="330200" cy="312738"/>
            </a:xfrm>
            <a:custGeom>
              <a:avLst/>
              <a:gdLst>
                <a:gd name="T0" fmla="*/ 97 w 123"/>
                <a:gd name="T1" fmla="*/ 0 h 113"/>
                <a:gd name="T2" fmla="*/ 61 w 123"/>
                <a:gd name="T3" fmla="*/ 0 h 113"/>
                <a:gd name="T4" fmla="*/ 61 w 123"/>
                <a:gd name="T5" fmla="*/ 0 h 113"/>
                <a:gd name="T6" fmla="*/ 25 w 123"/>
                <a:gd name="T7" fmla="*/ 0 h 113"/>
                <a:gd name="T8" fmla="*/ 0 w 123"/>
                <a:gd name="T9" fmla="*/ 26 h 113"/>
                <a:gd name="T10" fmla="*/ 0 w 123"/>
                <a:gd name="T11" fmla="*/ 88 h 113"/>
                <a:gd name="T12" fmla="*/ 25 w 123"/>
                <a:gd name="T13" fmla="*/ 113 h 113"/>
                <a:gd name="T14" fmla="*/ 61 w 123"/>
                <a:gd name="T15" fmla="*/ 113 h 113"/>
                <a:gd name="T16" fmla="*/ 61 w 123"/>
                <a:gd name="T17" fmla="*/ 113 h 113"/>
                <a:gd name="T18" fmla="*/ 97 w 123"/>
                <a:gd name="T19" fmla="*/ 113 h 113"/>
                <a:gd name="T20" fmla="*/ 123 w 123"/>
                <a:gd name="T21" fmla="*/ 88 h 113"/>
                <a:gd name="T22" fmla="*/ 123 w 123"/>
                <a:gd name="T23" fmla="*/ 26 h 113"/>
                <a:gd name="T24" fmla="*/ 97 w 123"/>
                <a:gd name="T25" fmla="*/ 0 h 113"/>
                <a:gd name="T26" fmla="*/ 99 w 123"/>
                <a:gd name="T27" fmla="*/ 88 h 113"/>
                <a:gd name="T28" fmla="*/ 97 w 123"/>
                <a:gd name="T29" fmla="*/ 89 h 113"/>
                <a:gd name="T30" fmla="*/ 61 w 123"/>
                <a:gd name="T31" fmla="*/ 89 h 113"/>
                <a:gd name="T32" fmla="*/ 61 w 123"/>
                <a:gd name="T33" fmla="*/ 89 h 113"/>
                <a:gd name="T34" fmla="*/ 25 w 123"/>
                <a:gd name="T35" fmla="*/ 89 h 113"/>
                <a:gd name="T36" fmla="*/ 24 w 123"/>
                <a:gd name="T37" fmla="*/ 88 h 113"/>
                <a:gd name="T38" fmla="*/ 24 w 123"/>
                <a:gd name="T39" fmla="*/ 26 h 113"/>
                <a:gd name="T40" fmla="*/ 25 w 123"/>
                <a:gd name="T41" fmla="*/ 24 h 113"/>
                <a:gd name="T42" fmla="*/ 61 w 123"/>
                <a:gd name="T43" fmla="*/ 24 h 113"/>
                <a:gd name="T44" fmla="*/ 61 w 123"/>
                <a:gd name="T45" fmla="*/ 24 h 113"/>
                <a:gd name="T46" fmla="*/ 97 w 123"/>
                <a:gd name="T47" fmla="*/ 24 h 113"/>
                <a:gd name="T48" fmla="*/ 99 w 123"/>
                <a:gd name="T49" fmla="*/ 26 h 113"/>
                <a:gd name="T50" fmla="*/ 99 w 123"/>
                <a:gd name="T51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3" h="113">
                  <a:moveTo>
                    <a:pt x="97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2"/>
                    <a:pt x="0" y="26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102"/>
                    <a:pt x="11" y="113"/>
                    <a:pt x="25" y="113"/>
                  </a:cubicBezTo>
                  <a:cubicBezTo>
                    <a:pt x="61" y="113"/>
                    <a:pt x="61" y="113"/>
                    <a:pt x="61" y="113"/>
                  </a:cubicBezTo>
                  <a:cubicBezTo>
                    <a:pt x="61" y="113"/>
                    <a:pt x="61" y="113"/>
                    <a:pt x="61" y="113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11" y="113"/>
                    <a:pt x="123" y="102"/>
                    <a:pt x="123" y="88"/>
                  </a:cubicBezTo>
                  <a:cubicBezTo>
                    <a:pt x="123" y="26"/>
                    <a:pt x="123" y="26"/>
                    <a:pt x="123" y="26"/>
                  </a:cubicBezTo>
                  <a:cubicBezTo>
                    <a:pt x="123" y="12"/>
                    <a:pt x="111" y="0"/>
                    <a:pt x="97" y="0"/>
                  </a:cubicBezTo>
                  <a:close/>
                  <a:moveTo>
                    <a:pt x="99" y="88"/>
                  </a:moveTo>
                  <a:cubicBezTo>
                    <a:pt x="99" y="89"/>
                    <a:pt x="98" y="89"/>
                    <a:pt x="97" y="89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25" y="89"/>
                    <a:pt x="25" y="89"/>
                    <a:pt x="25" y="89"/>
                  </a:cubicBezTo>
                  <a:cubicBezTo>
                    <a:pt x="24" y="89"/>
                    <a:pt x="24" y="89"/>
                    <a:pt x="24" y="88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25"/>
                    <a:pt x="24" y="24"/>
                    <a:pt x="25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97" y="24"/>
                    <a:pt x="97" y="24"/>
                    <a:pt x="97" y="24"/>
                  </a:cubicBezTo>
                  <a:cubicBezTo>
                    <a:pt x="98" y="24"/>
                    <a:pt x="99" y="25"/>
                    <a:pt x="99" y="26"/>
                  </a:cubicBezTo>
                  <a:lnTo>
                    <a:pt x="99" y="88"/>
                  </a:lnTo>
                  <a:close/>
                </a:path>
              </a:pathLst>
            </a:custGeom>
            <a:solidFill>
              <a:srgbClr val="FFD6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Freeform 179">
              <a:extLst>
                <a:ext uri="{FF2B5EF4-FFF2-40B4-BE49-F238E27FC236}">
                  <a16:creationId xmlns:a16="http://schemas.microsoft.com/office/drawing/2014/main" id="{EAAF6DC6-88E5-41F2-8047-04DB15AA4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788" y="3935413"/>
              <a:ext cx="496887" cy="542925"/>
            </a:xfrm>
            <a:custGeom>
              <a:avLst/>
              <a:gdLst>
                <a:gd name="T0" fmla="*/ 313 w 313"/>
                <a:gd name="T1" fmla="*/ 82 h 342"/>
                <a:gd name="T2" fmla="*/ 313 w 313"/>
                <a:gd name="T3" fmla="*/ 185 h 342"/>
                <a:gd name="T4" fmla="*/ 159 w 313"/>
                <a:gd name="T5" fmla="*/ 295 h 342"/>
                <a:gd name="T6" fmla="*/ 0 w 313"/>
                <a:gd name="T7" fmla="*/ 342 h 342"/>
                <a:gd name="T8" fmla="*/ 63 w 313"/>
                <a:gd name="T9" fmla="*/ 237 h 342"/>
                <a:gd name="T10" fmla="*/ 158 w 313"/>
                <a:gd name="T11" fmla="*/ 79 h 342"/>
                <a:gd name="T12" fmla="*/ 205 w 313"/>
                <a:gd name="T13" fmla="*/ 0 h 342"/>
                <a:gd name="T14" fmla="*/ 240 w 313"/>
                <a:gd name="T15" fmla="*/ 82 h 342"/>
                <a:gd name="T16" fmla="*/ 313 w 313"/>
                <a:gd name="T17" fmla="*/ 8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42">
                  <a:moveTo>
                    <a:pt x="313" y="82"/>
                  </a:moveTo>
                  <a:lnTo>
                    <a:pt x="313" y="185"/>
                  </a:lnTo>
                  <a:lnTo>
                    <a:pt x="159" y="295"/>
                  </a:lnTo>
                  <a:lnTo>
                    <a:pt x="0" y="342"/>
                  </a:lnTo>
                  <a:lnTo>
                    <a:pt x="63" y="237"/>
                  </a:lnTo>
                  <a:lnTo>
                    <a:pt x="158" y="79"/>
                  </a:lnTo>
                  <a:lnTo>
                    <a:pt x="205" y="0"/>
                  </a:lnTo>
                  <a:lnTo>
                    <a:pt x="240" y="82"/>
                  </a:lnTo>
                  <a:lnTo>
                    <a:pt x="313" y="8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Freeform 180">
              <a:extLst>
                <a:ext uri="{FF2B5EF4-FFF2-40B4-BE49-F238E27FC236}">
                  <a16:creationId xmlns:a16="http://schemas.microsoft.com/office/drawing/2014/main" id="{FAEDFB3D-A28F-42DD-8578-F38A37FC9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4060825"/>
              <a:ext cx="249237" cy="250825"/>
            </a:xfrm>
            <a:custGeom>
              <a:avLst/>
              <a:gdLst>
                <a:gd name="T0" fmla="*/ 93 w 93"/>
                <a:gd name="T1" fmla="*/ 49 h 91"/>
                <a:gd name="T2" fmla="*/ 38 w 93"/>
                <a:gd name="T3" fmla="*/ 91 h 91"/>
                <a:gd name="T4" fmla="*/ 0 w 93"/>
                <a:gd name="T5" fmla="*/ 91 h 91"/>
                <a:gd name="T6" fmla="*/ 56 w 93"/>
                <a:gd name="T7" fmla="*/ 0 h 91"/>
                <a:gd name="T8" fmla="*/ 56 w 93"/>
                <a:gd name="T9" fmla="*/ 25 h 91"/>
                <a:gd name="T10" fmla="*/ 93 w 93"/>
                <a:gd name="T11" fmla="*/ 4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91">
                  <a:moveTo>
                    <a:pt x="93" y="49"/>
                  </a:moveTo>
                  <a:cubicBezTo>
                    <a:pt x="93" y="49"/>
                    <a:pt x="44" y="91"/>
                    <a:pt x="38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25"/>
                    <a:pt x="56" y="25"/>
                    <a:pt x="56" y="25"/>
                  </a:cubicBezTo>
                  <a:lnTo>
                    <a:pt x="93" y="49"/>
                  </a:lnTo>
                  <a:close/>
                </a:path>
              </a:pathLst>
            </a:custGeom>
            <a:solidFill>
              <a:srgbClr val="3C4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3" name="Freeform 181">
              <a:extLst>
                <a:ext uri="{FF2B5EF4-FFF2-40B4-BE49-F238E27FC236}">
                  <a16:creationId xmlns:a16="http://schemas.microsoft.com/office/drawing/2014/main" id="{C16EA228-BE26-47C2-876C-4D93EECEC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9550" y="3935413"/>
              <a:ext cx="495300" cy="542925"/>
            </a:xfrm>
            <a:custGeom>
              <a:avLst/>
              <a:gdLst>
                <a:gd name="T0" fmla="*/ 0 w 312"/>
                <a:gd name="T1" fmla="*/ 82 h 342"/>
                <a:gd name="T2" fmla="*/ 0 w 312"/>
                <a:gd name="T3" fmla="*/ 185 h 342"/>
                <a:gd name="T4" fmla="*/ 153 w 312"/>
                <a:gd name="T5" fmla="*/ 295 h 342"/>
                <a:gd name="T6" fmla="*/ 312 w 312"/>
                <a:gd name="T7" fmla="*/ 342 h 342"/>
                <a:gd name="T8" fmla="*/ 250 w 312"/>
                <a:gd name="T9" fmla="*/ 237 h 342"/>
                <a:gd name="T10" fmla="*/ 157 w 312"/>
                <a:gd name="T11" fmla="*/ 79 h 342"/>
                <a:gd name="T12" fmla="*/ 110 w 312"/>
                <a:gd name="T13" fmla="*/ 0 h 342"/>
                <a:gd name="T14" fmla="*/ 74 w 312"/>
                <a:gd name="T15" fmla="*/ 82 h 342"/>
                <a:gd name="T16" fmla="*/ 0 w 312"/>
                <a:gd name="T17" fmla="*/ 8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2" h="342">
                  <a:moveTo>
                    <a:pt x="0" y="82"/>
                  </a:moveTo>
                  <a:lnTo>
                    <a:pt x="0" y="185"/>
                  </a:lnTo>
                  <a:lnTo>
                    <a:pt x="153" y="295"/>
                  </a:lnTo>
                  <a:lnTo>
                    <a:pt x="312" y="342"/>
                  </a:lnTo>
                  <a:lnTo>
                    <a:pt x="250" y="237"/>
                  </a:lnTo>
                  <a:lnTo>
                    <a:pt x="157" y="79"/>
                  </a:lnTo>
                  <a:lnTo>
                    <a:pt x="110" y="0"/>
                  </a:lnTo>
                  <a:lnTo>
                    <a:pt x="7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4" name="Freeform 182">
              <a:extLst>
                <a:ext uri="{FF2B5EF4-FFF2-40B4-BE49-F238E27FC236}">
                  <a16:creationId xmlns:a16="http://schemas.microsoft.com/office/drawing/2014/main" id="{EAD65ABC-E83D-4A82-B991-D01E1BBDD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7188" y="4060825"/>
              <a:ext cx="249237" cy="250825"/>
            </a:xfrm>
            <a:custGeom>
              <a:avLst/>
              <a:gdLst>
                <a:gd name="T0" fmla="*/ 0 w 93"/>
                <a:gd name="T1" fmla="*/ 49 h 91"/>
                <a:gd name="T2" fmla="*/ 56 w 93"/>
                <a:gd name="T3" fmla="*/ 91 h 91"/>
                <a:gd name="T4" fmla="*/ 93 w 93"/>
                <a:gd name="T5" fmla="*/ 91 h 91"/>
                <a:gd name="T6" fmla="*/ 38 w 93"/>
                <a:gd name="T7" fmla="*/ 0 h 91"/>
                <a:gd name="T8" fmla="*/ 38 w 93"/>
                <a:gd name="T9" fmla="*/ 25 h 91"/>
                <a:gd name="T10" fmla="*/ 0 w 93"/>
                <a:gd name="T11" fmla="*/ 4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91">
                  <a:moveTo>
                    <a:pt x="0" y="49"/>
                  </a:moveTo>
                  <a:cubicBezTo>
                    <a:pt x="0" y="49"/>
                    <a:pt x="50" y="91"/>
                    <a:pt x="56" y="91"/>
                  </a:cubicBezTo>
                  <a:cubicBezTo>
                    <a:pt x="93" y="91"/>
                    <a:pt x="93" y="91"/>
                    <a:pt x="93" y="91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8" y="25"/>
                    <a:pt x="38" y="25"/>
                    <a:pt x="38" y="25"/>
                  </a:cubicBezTo>
                  <a:lnTo>
                    <a:pt x="0" y="49"/>
                  </a:lnTo>
                  <a:close/>
                </a:path>
              </a:pathLst>
            </a:custGeom>
            <a:solidFill>
              <a:srgbClr val="3C4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5" name="Freeform 183">
              <a:extLst>
                <a:ext uri="{FF2B5EF4-FFF2-40B4-BE49-F238E27FC236}">
                  <a16:creationId xmlns:a16="http://schemas.microsoft.com/office/drawing/2014/main" id="{B31896A3-3388-4E18-A727-DAE8FDF04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7950" y="1568450"/>
              <a:ext cx="1708150" cy="2135188"/>
            </a:xfrm>
            <a:custGeom>
              <a:avLst/>
              <a:gdLst>
                <a:gd name="T0" fmla="*/ 617 w 637"/>
                <a:gd name="T1" fmla="*/ 264 h 772"/>
                <a:gd name="T2" fmla="*/ 614 w 637"/>
                <a:gd name="T3" fmla="*/ 264 h 772"/>
                <a:gd name="T4" fmla="*/ 593 w 637"/>
                <a:gd name="T5" fmla="*/ 288 h 772"/>
                <a:gd name="T6" fmla="*/ 593 w 637"/>
                <a:gd name="T7" fmla="*/ 318 h 772"/>
                <a:gd name="T8" fmla="*/ 589 w 637"/>
                <a:gd name="T9" fmla="*/ 287 h 772"/>
                <a:gd name="T10" fmla="*/ 552 w 637"/>
                <a:gd name="T11" fmla="*/ 18 h 772"/>
                <a:gd name="T12" fmla="*/ 550 w 637"/>
                <a:gd name="T13" fmla="*/ 3 h 772"/>
                <a:gd name="T14" fmla="*/ 319 w 637"/>
                <a:gd name="T15" fmla="*/ 0 h 772"/>
                <a:gd name="T16" fmla="*/ 87 w 637"/>
                <a:gd name="T17" fmla="*/ 3 h 772"/>
                <a:gd name="T18" fmla="*/ 85 w 637"/>
                <a:gd name="T19" fmla="*/ 18 h 772"/>
                <a:gd name="T20" fmla="*/ 48 w 637"/>
                <a:gd name="T21" fmla="*/ 287 h 772"/>
                <a:gd name="T22" fmla="*/ 44 w 637"/>
                <a:gd name="T23" fmla="*/ 318 h 772"/>
                <a:gd name="T24" fmla="*/ 44 w 637"/>
                <a:gd name="T25" fmla="*/ 288 h 772"/>
                <a:gd name="T26" fmla="*/ 23 w 637"/>
                <a:gd name="T27" fmla="*/ 264 h 772"/>
                <a:gd name="T28" fmla="*/ 21 w 637"/>
                <a:gd name="T29" fmla="*/ 264 h 772"/>
                <a:gd name="T30" fmla="*/ 0 w 637"/>
                <a:gd name="T31" fmla="*/ 288 h 772"/>
                <a:gd name="T32" fmla="*/ 0 w 637"/>
                <a:gd name="T33" fmla="*/ 454 h 772"/>
                <a:gd name="T34" fmla="*/ 21 w 637"/>
                <a:gd name="T35" fmla="*/ 478 h 772"/>
                <a:gd name="T36" fmla="*/ 22 w 637"/>
                <a:gd name="T37" fmla="*/ 478 h 772"/>
                <a:gd name="T38" fmla="*/ 8 w 637"/>
                <a:gd name="T39" fmla="*/ 577 h 772"/>
                <a:gd name="T40" fmla="*/ 212 w 637"/>
                <a:gd name="T41" fmla="*/ 772 h 772"/>
                <a:gd name="T42" fmla="*/ 319 w 637"/>
                <a:gd name="T43" fmla="*/ 772 h 772"/>
                <a:gd name="T44" fmla="*/ 425 w 637"/>
                <a:gd name="T45" fmla="*/ 772 h 772"/>
                <a:gd name="T46" fmla="*/ 629 w 637"/>
                <a:gd name="T47" fmla="*/ 577 h 772"/>
                <a:gd name="T48" fmla="*/ 615 w 637"/>
                <a:gd name="T49" fmla="*/ 478 h 772"/>
                <a:gd name="T50" fmla="*/ 617 w 637"/>
                <a:gd name="T51" fmla="*/ 478 h 772"/>
                <a:gd name="T52" fmla="*/ 637 w 637"/>
                <a:gd name="T53" fmla="*/ 454 h 772"/>
                <a:gd name="T54" fmla="*/ 637 w 637"/>
                <a:gd name="T55" fmla="*/ 288 h 772"/>
                <a:gd name="T56" fmla="*/ 617 w 637"/>
                <a:gd name="T57" fmla="*/ 264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37" h="772">
                  <a:moveTo>
                    <a:pt x="617" y="264"/>
                  </a:moveTo>
                  <a:cubicBezTo>
                    <a:pt x="614" y="264"/>
                    <a:pt x="614" y="264"/>
                    <a:pt x="614" y="264"/>
                  </a:cubicBezTo>
                  <a:cubicBezTo>
                    <a:pt x="603" y="264"/>
                    <a:pt x="593" y="275"/>
                    <a:pt x="593" y="288"/>
                  </a:cubicBezTo>
                  <a:cubicBezTo>
                    <a:pt x="593" y="318"/>
                    <a:pt x="593" y="318"/>
                    <a:pt x="593" y="318"/>
                  </a:cubicBezTo>
                  <a:cubicBezTo>
                    <a:pt x="589" y="287"/>
                    <a:pt x="589" y="287"/>
                    <a:pt x="589" y="287"/>
                  </a:cubicBezTo>
                  <a:cubicBezTo>
                    <a:pt x="552" y="18"/>
                    <a:pt x="552" y="18"/>
                    <a:pt x="552" y="18"/>
                  </a:cubicBezTo>
                  <a:cubicBezTo>
                    <a:pt x="550" y="3"/>
                    <a:pt x="550" y="3"/>
                    <a:pt x="550" y="3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87" y="3"/>
                    <a:pt x="87" y="3"/>
                    <a:pt x="87" y="3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48" y="287"/>
                    <a:pt x="48" y="287"/>
                    <a:pt x="48" y="287"/>
                  </a:cubicBezTo>
                  <a:cubicBezTo>
                    <a:pt x="44" y="318"/>
                    <a:pt x="44" y="318"/>
                    <a:pt x="44" y="318"/>
                  </a:cubicBezTo>
                  <a:cubicBezTo>
                    <a:pt x="44" y="288"/>
                    <a:pt x="44" y="288"/>
                    <a:pt x="44" y="288"/>
                  </a:cubicBezTo>
                  <a:cubicBezTo>
                    <a:pt x="44" y="275"/>
                    <a:pt x="35" y="264"/>
                    <a:pt x="23" y="264"/>
                  </a:cubicBezTo>
                  <a:cubicBezTo>
                    <a:pt x="21" y="264"/>
                    <a:pt x="21" y="264"/>
                    <a:pt x="21" y="264"/>
                  </a:cubicBezTo>
                  <a:cubicBezTo>
                    <a:pt x="9" y="264"/>
                    <a:pt x="0" y="275"/>
                    <a:pt x="0" y="288"/>
                  </a:cubicBezTo>
                  <a:cubicBezTo>
                    <a:pt x="0" y="454"/>
                    <a:pt x="0" y="454"/>
                    <a:pt x="0" y="454"/>
                  </a:cubicBezTo>
                  <a:cubicBezTo>
                    <a:pt x="0" y="467"/>
                    <a:pt x="9" y="478"/>
                    <a:pt x="21" y="478"/>
                  </a:cubicBezTo>
                  <a:cubicBezTo>
                    <a:pt x="22" y="478"/>
                    <a:pt x="22" y="478"/>
                    <a:pt x="22" y="478"/>
                  </a:cubicBezTo>
                  <a:cubicBezTo>
                    <a:pt x="8" y="577"/>
                    <a:pt x="8" y="577"/>
                    <a:pt x="8" y="577"/>
                  </a:cubicBezTo>
                  <a:cubicBezTo>
                    <a:pt x="212" y="772"/>
                    <a:pt x="212" y="772"/>
                    <a:pt x="212" y="772"/>
                  </a:cubicBezTo>
                  <a:cubicBezTo>
                    <a:pt x="319" y="772"/>
                    <a:pt x="319" y="772"/>
                    <a:pt x="319" y="772"/>
                  </a:cubicBezTo>
                  <a:cubicBezTo>
                    <a:pt x="425" y="772"/>
                    <a:pt x="425" y="772"/>
                    <a:pt x="425" y="772"/>
                  </a:cubicBezTo>
                  <a:cubicBezTo>
                    <a:pt x="629" y="577"/>
                    <a:pt x="629" y="577"/>
                    <a:pt x="629" y="577"/>
                  </a:cubicBezTo>
                  <a:cubicBezTo>
                    <a:pt x="615" y="478"/>
                    <a:pt x="615" y="478"/>
                    <a:pt x="615" y="478"/>
                  </a:cubicBezTo>
                  <a:cubicBezTo>
                    <a:pt x="617" y="478"/>
                    <a:pt x="617" y="478"/>
                    <a:pt x="617" y="478"/>
                  </a:cubicBezTo>
                  <a:cubicBezTo>
                    <a:pt x="628" y="478"/>
                    <a:pt x="637" y="467"/>
                    <a:pt x="637" y="454"/>
                  </a:cubicBezTo>
                  <a:cubicBezTo>
                    <a:pt x="637" y="288"/>
                    <a:pt x="637" y="288"/>
                    <a:pt x="637" y="288"/>
                  </a:cubicBezTo>
                  <a:cubicBezTo>
                    <a:pt x="637" y="275"/>
                    <a:pt x="628" y="264"/>
                    <a:pt x="617" y="264"/>
                  </a:cubicBezTo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6" name="Freeform 184">
              <a:extLst>
                <a:ext uri="{FF2B5EF4-FFF2-40B4-BE49-F238E27FC236}">
                  <a16:creationId xmlns:a16="http://schemas.microsoft.com/office/drawing/2014/main" id="{CC5FD169-6A04-4841-801B-2DE85B5646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7950" y="2373313"/>
              <a:ext cx="80962" cy="423863"/>
            </a:xfrm>
            <a:custGeom>
              <a:avLst/>
              <a:gdLst>
                <a:gd name="T0" fmla="*/ 0 w 51"/>
                <a:gd name="T1" fmla="*/ 0 h 267"/>
                <a:gd name="T2" fmla="*/ 0 w 51"/>
                <a:gd name="T3" fmla="*/ 129 h 267"/>
                <a:gd name="T4" fmla="*/ 29 w 51"/>
                <a:gd name="T5" fmla="*/ 213 h 267"/>
                <a:gd name="T6" fmla="*/ 14 w 51"/>
                <a:gd name="T7" fmla="*/ 267 h 267"/>
                <a:gd name="T8" fmla="*/ 51 w 51"/>
                <a:gd name="T9" fmla="*/ 239 h 267"/>
                <a:gd name="T10" fmla="*/ 41 w 51"/>
                <a:gd name="T11" fmla="*/ 23 h 267"/>
                <a:gd name="T12" fmla="*/ 0 w 51"/>
                <a:gd name="T13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67">
                  <a:moveTo>
                    <a:pt x="0" y="0"/>
                  </a:moveTo>
                  <a:lnTo>
                    <a:pt x="0" y="129"/>
                  </a:lnTo>
                  <a:lnTo>
                    <a:pt x="29" y="213"/>
                  </a:lnTo>
                  <a:lnTo>
                    <a:pt x="14" y="267"/>
                  </a:lnTo>
                  <a:lnTo>
                    <a:pt x="51" y="239"/>
                  </a:lnTo>
                  <a:lnTo>
                    <a:pt x="4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" name="Freeform 185">
              <a:extLst>
                <a:ext uri="{FF2B5EF4-FFF2-40B4-BE49-F238E27FC236}">
                  <a16:creationId xmlns:a16="http://schemas.microsoft.com/office/drawing/2014/main" id="{DB65D1AE-FF08-4457-BFD3-DDAF6845D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7950" y="2373313"/>
              <a:ext cx="80962" cy="423863"/>
            </a:xfrm>
            <a:custGeom>
              <a:avLst/>
              <a:gdLst>
                <a:gd name="T0" fmla="*/ 0 w 51"/>
                <a:gd name="T1" fmla="*/ 0 h 267"/>
                <a:gd name="T2" fmla="*/ 0 w 51"/>
                <a:gd name="T3" fmla="*/ 129 h 267"/>
                <a:gd name="T4" fmla="*/ 29 w 51"/>
                <a:gd name="T5" fmla="*/ 213 h 267"/>
                <a:gd name="T6" fmla="*/ 14 w 51"/>
                <a:gd name="T7" fmla="*/ 267 h 267"/>
                <a:gd name="T8" fmla="*/ 51 w 51"/>
                <a:gd name="T9" fmla="*/ 239 h 267"/>
                <a:gd name="T10" fmla="*/ 41 w 51"/>
                <a:gd name="T11" fmla="*/ 23 h 267"/>
                <a:gd name="T12" fmla="*/ 0 w 51"/>
                <a:gd name="T13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67">
                  <a:moveTo>
                    <a:pt x="0" y="0"/>
                  </a:moveTo>
                  <a:lnTo>
                    <a:pt x="0" y="129"/>
                  </a:lnTo>
                  <a:lnTo>
                    <a:pt x="29" y="213"/>
                  </a:lnTo>
                  <a:lnTo>
                    <a:pt x="14" y="267"/>
                  </a:lnTo>
                  <a:lnTo>
                    <a:pt x="51" y="239"/>
                  </a:lnTo>
                  <a:lnTo>
                    <a:pt x="41" y="2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Freeform 186">
              <a:extLst>
                <a:ext uri="{FF2B5EF4-FFF2-40B4-BE49-F238E27FC236}">
                  <a16:creationId xmlns:a16="http://schemas.microsoft.com/office/drawing/2014/main" id="{6783C01A-7C97-4A12-A9B8-4E3A22422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538" y="1571625"/>
              <a:ext cx="1450975" cy="793750"/>
            </a:xfrm>
            <a:custGeom>
              <a:avLst/>
              <a:gdLst>
                <a:gd name="T0" fmla="*/ 889 w 914"/>
                <a:gd name="T1" fmla="*/ 308 h 500"/>
                <a:gd name="T2" fmla="*/ 848 w 914"/>
                <a:gd name="T3" fmla="*/ 5 h 500"/>
                <a:gd name="T4" fmla="*/ 458 w 914"/>
                <a:gd name="T5" fmla="*/ 0 h 500"/>
                <a:gd name="T6" fmla="*/ 458 w 914"/>
                <a:gd name="T7" fmla="*/ 0 h 500"/>
                <a:gd name="T8" fmla="*/ 458 w 914"/>
                <a:gd name="T9" fmla="*/ 0 h 500"/>
                <a:gd name="T10" fmla="*/ 66 w 914"/>
                <a:gd name="T11" fmla="*/ 5 h 500"/>
                <a:gd name="T12" fmla="*/ 25 w 914"/>
                <a:gd name="T13" fmla="*/ 308 h 500"/>
                <a:gd name="T14" fmla="*/ 0 w 914"/>
                <a:gd name="T15" fmla="*/ 500 h 500"/>
                <a:gd name="T16" fmla="*/ 101 w 914"/>
                <a:gd name="T17" fmla="*/ 219 h 500"/>
                <a:gd name="T18" fmla="*/ 458 w 914"/>
                <a:gd name="T19" fmla="*/ 198 h 500"/>
                <a:gd name="T20" fmla="*/ 814 w 914"/>
                <a:gd name="T21" fmla="*/ 219 h 500"/>
                <a:gd name="T22" fmla="*/ 914 w 914"/>
                <a:gd name="T23" fmla="*/ 500 h 500"/>
                <a:gd name="T24" fmla="*/ 889 w 914"/>
                <a:gd name="T25" fmla="*/ 308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4" h="500">
                  <a:moveTo>
                    <a:pt x="889" y="308"/>
                  </a:moveTo>
                  <a:lnTo>
                    <a:pt x="848" y="5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66" y="5"/>
                  </a:lnTo>
                  <a:lnTo>
                    <a:pt x="25" y="308"/>
                  </a:lnTo>
                  <a:lnTo>
                    <a:pt x="0" y="500"/>
                  </a:lnTo>
                  <a:lnTo>
                    <a:pt x="101" y="219"/>
                  </a:lnTo>
                  <a:lnTo>
                    <a:pt x="458" y="198"/>
                  </a:lnTo>
                  <a:lnTo>
                    <a:pt x="814" y="219"/>
                  </a:lnTo>
                  <a:lnTo>
                    <a:pt x="914" y="500"/>
                  </a:lnTo>
                  <a:lnTo>
                    <a:pt x="889" y="308"/>
                  </a:lnTo>
                  <a:close/>
                </a:path>
              </a:pathLst>
            </a:custGeom>
            <a:solidFill>
              <a:srgbClr val="826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Freeform 187">
              <a:extLst>
                <a:ext uri="{FF2B5EF4-FFF2-40B4-BE49-F238E27FC236}">
                  <a16:creationId xmlns:a16="http://schemas.microsoft.com/office/drawing/2014/main" id="{EC9C8CF5-9E21-4C59-BEEE-8A6BC50761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538" y="1571625"/>
              <a:ext cx="1450975" cy="793750"/>
            </a:xfrm>
            <a:custGeom>
              <a:avLst/>
              <a:gdLst>
                <a:gd name="T0" fmla="*/ 889 w 914"/>
                <a:gd name="T1" fmla="*/ 308 h 500"/>
                <a:gd name="T2" fmla="*/ 848 w 914"/>
                <a:gd name="T3" fmla="*/ 5 h 500"/>
                <a:gd name="T4" fmla="*/ 458 w 914"/>
                <a:gd name="T5" fmla="*/ 0 h 500"/>
                <a:gd name="T6" fmla="*/ 458 w 914"/>
                <a:gd name="T7" fmla="*/ 0 h 500"/>
                <a:gd name="T8" fmla="*/ 458 w 914"/>
                <a:gd name="T9" fmla="*/ 0 h 500"/>
                <a:gd name="T10" fmla="*/ 66 w 914"/>
                <a:gd name="T11" fmla="*/ 5 h 500"/>
                <a:gd name="T12" fmla="*/ 25 w 914"/>
                <a:gd name="T13" fmla="*/ 308 h 500"/>
                <a:gd name="T14" fmla="*/ 0 w 914"/>
                <a:gd name="T15" fmla="*/ 500 h 500"/>
                <a:gd name="T16" fmla="*/ 101 w 914"/>
                <a:gd name="T17" fmla="*/ 219 h 500"/>
                <a:gd name="T18" fmla="*/ 458 w 914"/>
                <a:gd name="T19" fmla="*/ 198 h 500"/>
                <a:gd name="T20" fmla="*/ 814 w 914"/>
                <a:gd name="T21" fmla="*/ 219 h 500"/>
                <a:gd name="T22" fmla="*/ 914 w 914"/>
                <a:gd name="T23" fmla="*/ 500 h 500"/>
                <a:gd name="T24" fmla="*/ 889 w 914"/>
                <a:gd name="T25" fmla="*/ 308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4" h="500">
                  <a:moveTo>
                    <a:pt x="889" y="308"/>
                  </a:moveTo>
                  <a:lnTo>
                    <a:pt x="848" y="5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66" y="5"/>
                  </a:lnTo>
                  <a:lnTo>
                    <a:pt x="25" y="308"/>
                  </a:lnTo>
                  <a:lnTo>
                    <a:pt x="0" y="500"/>
                  </a:lnTo>
                  <a:lnTo>
                    <a:pt x="101" y="219"/>
                  </a:lnTo>
                  <a:lnTo>
                    <a:pt x="458" y="198"/>
                  </a:lnTo>
                  <a:lnTo>
                    <a:pt x="814" y="219"/>
                  </a:lnTo>
                  <a:lnTo>
                    <a:pt x="914" y="500"/>
                  </a:lnTo>
                  <a:lnTo>
                    <a:pt x="889" y="3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188">
              <a:extLst>
                <a:ext uri="{FF2B5EF4-FFF2-40B4-BE49-F238E27FC236}">
                  <a16:creationId xmlns:a16="http://schemas.microsoft.com/office/drawing/2014/main" id="{7FFC5DC9-2BD8-4AFC-BC7B-39E1ECE15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4675" y="3044825"/>
              <a:ext cx="774700" cy="203200"/>
            </a:xfrm>
            <a:custGeom>
              <a:avLst/>
              <a:gdLst>
                <a:gd name="T0" fmla="*/ 284 w 289"/>
                <a:gd name="T1" fmla="*/ 51 h 73"/>
                <a:gd name="T2" fmla="*/ 168 w 289"/>
                <a:gd name="T3" fmla="*/ 0 h 73"/>
                <a:gd name="T4" fmla="*/ 145 w 289"/>
                <a:gd name="T5" fmla="*/ 13 h 73"/>
                <a:gd name="T6" fmla="*/ 122 w 289"/>
                <a:gd name="T7" fmla="*/ 0 h 73"/>
                <a:gd name="T8" fmla="*/ 6 w 289"/>
                <a:gd name="T9" fmla="*/ 51 h 73"/>
                <a:gd name="T10" fmla="*/ 1 w 289"/>
                <a:gd name="T11" fmla="*/ 73 h 73"/>
                <a:gd name="T12" fmla="*/ 145 w 289"/>
                <a:gd name="T13" fmla="*/ 73 h 73"/>
                <a:gd name="T14" fmla="*/ 289 w 289"/>
                <a:gd name="T15" fmla="*/ 73 h 73"/>
                <a:gd name="T16" fmla="*/ 284 w 289"/>
                <a:gd name="T17" fmla="*/ 5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9" h="73">
                  <a:moveTo>
                    <a:pt x="284" y="51"/>
                  </a:moveTo>
                  <a:cubicBezTo>
                    <a:pt x="261" y="10"/>
                    <a:pt x="168" y="0"/>
                    <a:pt x="168" y="0"/>
                  </a:cubicBezTo>
                  <a:cubicBezTo>
                    <a:pt x="145" y="13"/>
                    <a:pt x="145" y="13"/>
                    <a:pt x="145" y="13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2" y="0"/>
                    <a:pt x="29" y="10"/>
                    <a:pt x="6" y="51"/>
                  </a:cubicBezTo>
                  <a:cubicBezTo>
                    <a:pt x="2" y="58"/>
                    <a:pt x="0" y="65"/>
                    <a:pt x="1" y="73"/>
                  </a:cubicBezTo>
                  <a:cubicBezTo>
                    <a:pt x="145" y="73"/>
                    <a:pt x="145" y="73"/>
                    <a:pt x="145" y="73"/>
                  </a:cubicBezTo>
                  <a:cubicBezTo>
                    <a:pt x="289" y="73"/>
                    <a:pt x="289" y="73"/>
                    <a:pt x="289" y="73"/>
                  </a:cubicBezTo>
                  <a:cubicBezTo>
                    <a:pt x="289" y="65"/>
                    <a:pt x="287" y="58"/>
                    <a:pt x="284" y="51"/>
                  </a:cubicBezTo>
                </a:path>
              </a:pathLst>
            </a:custGeom>
            <a:solidFill>
              <a:srgbClr val="826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189">
              <a:extLst>
                <a:ext uri="{FF2B5EF4-FFF2-40B4-BE49-F238E27FC236}">
                  <a16:creationId xmlns:a16="http://schemas.microsoft.com/office/drawing/2014/main" id="{DC995275-7900-45C2-84B4-110E5CEFF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0" y="3044825"/>
              <a:ext cx="746125" cy="163513"/>
            </a:xfrm>
            <a:custGeom>
              <a:avLst/>
              <a:gdLst>
                <a:gd name="T0" fmla="*/ 162 w 278"/>
                <a:gd name="T1" fmla="*/ 0 h 59"/>
                <a:gd name="T2" fmla="*/ 139 w 278"/>
                <a:gd name="T3" fmla="*/ 13 h 59"/>
                <a:gd name="T4" fmla="*/ 116 w 278"/>
                <a:gd name="T5" fmla="*/ 0 h 59"/>
                <a:gd name="T6" fmla="*/ 0 w 278"/>
                <a:gd name="T7" fmla="*/ 51 h 59"/>
                <a:gd name="T8" fmla="*/ 6 w 278"/>
                <a:gd name="T9" fmla="*/ 59 h 59"/>
                <a:gd name="T10" fmla="*/ 19 w 278"/>
                <a:gd name="T11" fmla="*/ 42 h 59"/>
                <a:gd name="T12" fmla="*/ 19 w 278"/>
                <a:gd name="T13" fmla="*/ 59 h 59"/>
                <a:gd name="T14" fmla="*/ 32 w 278"/>
                <a:gd name="T15" fmla="*/ 37 h 59"/>
                <a:gd name="T16" fmla="*/ 41 w 278"/>
                <a:gd name="T17" fmla="*/ 59 h 59"/>
                <a:gd name="T18" fmla="*/ 48 w 278"/>
                <a:gd name="T19" fmla="*/ 37 h 59"/>
                <a:gd name="T20" fmla="*/ 54 w 278"/>
                <a:gd name="T21" fmla="*/ 59 h 59"/>
                <a:gd name="T22" fmla="*/ 67 w 278"/>
                <a:gd name="T23" fmla="*/ 32 h 59"/>
                <a:gd name="T24" fmla="*/ 67 w 278"/>
                <a:gd name="T25" fmla="*/ 59 h 59"/>
                <a:gd name="T26" fmla="*/ 82 w 278"/>
                <a:gd name="T27" fmla="*/ 23 h 59"/>
                <a:gd name="T28" fmla="*/ 85 w 278"/>
                <a:gd name="T29" fmla="*/ 46 h 59"/>
                <a:gd name="T30" fmla="*/ 99 w 278"/>
                <a:gd name="T31" fmla="*/ 23 h 59"/>
                <a:gd name="T32" fmla="*/ 106 w 278"/>
                <a:gd name="T33" fmla="*/ 59 h 59"/>
                <a:gd name="T34" fmla="*/ 114 w 278"/>
                <a:gd name="T35" fmla="*/ 23 h 59"/>
                <a:gd name="T36" fmla="*/ 128 w 278"/>
                <a:gd name="T37" fmla="*/ 49 h 59"/>
                <a:gd name="T38" fmla="*/ 139 w 278"/>
                <a:gd name="T39" fmla="*/ 32 h 59"/>
                <a:gd name="T40" fmla="*/ 150 w 278"/>
                <a:gd name="T41" fmla="*/ 49 h 59"/>
                <a:gd name="T42" fmla="*/ 163 w 278"/>
                <a:gd name="T43" fmla="*/ 23 h 59"/>
                <a:gd name="T44" fmla="*/ 172 w 278"/>
                <a:gd name="T45" fmla="*/ 59 h 59"/>
                <a:gd name="T46" fmla="*/ 179 w 278"/>
                <a:gd name="T47" fmla="*/ 23 h 59"/>
                <a:gd name="T48" fmla="*/ 193 w 278"/>
                <a:gd name="T49" fmla="*/ 46 h 59"/>
                <a:gd name="T50" fmla="*/ 195 w 278"/>
                <a:gd name="T51" fmla="*/ 23 h 59"/>
                <a:gd name="T52" fmla="*/ 211 w 278"/>
                <a:gd name="T53" fmla="*/ 59 h 59"/>
                <a:gd name="T54" fmla="*/ 211 w 278"/>
                <a:gd name="T55" fmla="*/ 32 h 59"/>
                <a:gd name="T56" fmla="*/ 224 w 278"/>
                <a:gd name="T57" fmla="*/ 59 h 59"/>
                <a:gd name="T58" fmla="*/ 229 w 278"/>
                <a:gd name="T59" fmla="*/ 37 h 59"/>
                <a:gd name="T60" fmla="*/ 237 w 278"/>
                <a:gd name="T61" fmla="*/ 59 h 59"/>
                <a:gd name="T62" fmla="*/ 245 w 278"/>
                <a:gd name="T63" fmla="*/ 37 h 59"/>
                <a:gd name="T64" fmla="*/ 259 w 278"/>
                <a:gd name="T65" fmla="*/ 59 h 59"/>
                <a:gd name="T66" fmla="*/ 259 w 278"/>
                <a:gd name="T67" fmla="*/ 42 h 59"/>
                <a:gd name="T68" fmla="*/ 272 w 278"/>
                <a:gd name="T69" fmla="*/ 59 h 59"/>
                <a:gd name="T70" fmla="*/ 278 w 278"/>
                <a:gd name="T71" fmla="*/ 51 h 59"/>
                <a:gd name="T72" fmla="*/ 162 w 278"/>
                <a:gd name="T7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8" h="59">
                  <a:moveTo>
                    <a:pt x="162" y="0"/>
                  </a:moveTo>
                  <a:cubicBezTo>
                    <a:pt x="139" y="13"/>
                    <a:pt x="139" y="13"/>
                    <a:pt x="139" y="13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6" y="0"/>
                    <a:pt x="23" y="10"/>
                    <a:pt x="0" y="51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19" y="42"/>
                    <a:pt x="19" y="42"/>
                    <a:pt x="19" y="42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67" y="32"/>
                    <a:pt x="67" y="32"/>
                    <a:pt x="67" y="32"/>
                  </a:cubicBezTo>
                  <a:cubicBezTo>
                    <a:pt x="67" y="59"/>
                    <a:pt x="67" y="59"/>
                    <a:pt x="67" y="59"/>
                  </a:cubicBezTo>
                  <a:cubicBezTo>
                    <a:pt x="82" y="23"/>
                    <a:pt x="82" y="23"/>
                    <a:pt x="82" y="23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99" y="23"/>
                    <a:pt x="99" y="23"/>
                    <a:pt x="99" y="23"/>
                  </a:cubicBezTo>
                  <a:cubicBezTo>
                    <a:pt x="106" y="59"/>
                    <a:pt x="106" y="59"/>
                    <a:pt x="106" y="59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128" y="49"/>
                    <a:pt x="128" y="49"/>
                    <a:pt x="128" y="49"/>
                  </a:cubicBezTo>
                  <a:cubicBezTo>
                    <a:pt x="139" y="32"/>
                    <a:pt x="139" y="32"/>
                    <a:pt x="139" y="32"/>
                  </a:cubicBezTo>
                  <a:cubicBezTo>
                    <a:pt x="150" y="49"/>
                    <a:pt x="150" y="49"/>
                    <a:pt x="150" y="4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72" y="59"/>
                    <a:pt x="172" y="59"/>
                    <a:pt x="172" y="59"/>
                  </a:cubicBezTo>
                  <a:cubicBezTo>
                    <a:pt x="179" y="23"/>
                    <a:pt x="179" y="23"/>
                    <a:pt x="179" y="23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5" y="23"/>
                    <a:pt x="195" y="23"/>
                    <a:pt x="195" y="23"/>
                  </a:cubicBezTo>
                  <a:cubicBezTo>
                    <a:pt x="211" y="59"/>
                    <a:pt x="211" y="59"/>
                    <a:pt x="211" y="59"/>
                  </a:cubicBezTo>
                  <a:cubicBezTo>
                    <a:pt x="211" y="32"/>
                    <a:pt x="211" y="32"/>
                    <a:pt x="211" y="32"/>
                  </a:cubicBezTo>
                  <a:cubicBezTo>
                    <a:pt x="224" y="59"/>
                    <a:pt x="224" y="59"/>
                    <a:pt x="224" y="59"/>
                  </a:cubicBezTo>
                  <a:cubicBezTo>
                    <a:pt x="229" y="37"/>
                    <a:pt x="229" y="37"/>
                    <a:pt x="229" y="37"/>
                  </a:cubicBezTo>
                  <a:cubicBezTo>
                    <a:pt x="237" y="59"/>
                    <a:pt x="237" y="59"/>
                    <a:pt x="237" y="59"/>
                  </a:cubicBezTo>
                  <a:cubicBezTo>
                    <a:pt x="245" y="37"/>
                    <a:pt x="245" y="37"/>
                    <a:pt x="245" y="37"/>
                  </a:cubicBezTo>
                  <a:cubicBezTo>
                    <a:pt x="259" y="59"/>
                    <a:pt x="259" y="59"/>
                    <a:pt x="259" y="59"/>
                  </a:cubicBezTo>
                  <a:cubicBezTo>
                    <a:pt x="259" y="42"/>
                    <a:pt x="259" y="42"/>
                    <a:pt x="259" y="42"/>
                  </a:cubicBezTo>
                  <a:cubicBezTo>
                    <a:pt x="272" y="59"/>
                    <a:pt x="272" y="59"/>
                    <a:pt x="272" y="59"/>
                  </a:cubicBezTo>
                  <a:cubicBezTo>
                    <a:pt x="278" y="51"/>
                    <a:pt x="278" y="51"/>
                    <a:pt x="278" y="51"/>
                  </a:cubicBezTo>
                  <a:cubicBezTo>
                    <a:pt x="255" y="10"/>
                    <a:pt x="162" y="0"/>
                    <a:pt x="162" y="0"/>
                  </a:cubicBezTo>
                </a:path>
              </a:pathLst>
            </a:custGeom>
            <a:solidFill>
              <a:srgbClr val="5B49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Freeform 190">
              <a:extLst>
                <a:ext uri="{FF2B5EF4-FFF2-40B4-BE49-F238E27FC236}">
                  <a16:creationId xmlns:a16="http://schemas.microsoft.com/office/drawing/2014/main" id="{71E25F0E-972D-4AD2-8441-A9477A19A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63" y="2171700"/>
              <a:ext cx="431800" cy="190500"/>
            </a:xfrm>
            <a:custGeom>
              <a:avLst/>
              <a:gdLst>
                <a:gd name="T0" fmla="*/ 0 w 272"/>
                <a:gd name="T1" fmla="*/ 120 h 120"/>
                <a:gd name="T2" fmla="*/ 127 w 272"/>
                <a:gd name="T3" fmla="*/ 78 h 120"/>
                <a:gd name="T4" fmla="*/ 272 w 272"/>
                <a:gd name="T5" fmla="*/ 106 h 120"/>
                <a:gd name="T6" fmla="*/ 272 w 272"/>
                <a:gd name="T7" fmla="*/ 0 h 120"/>
                <a:gd name="T8" fmla="*/ 242 w 272"/>
                <a:gd name="T9" fmla="*/ 31 h 120"/>
                <a:gd name="T10" fmla="*/ 120 w 272"/>
                <a:gd name="T11" fmla="*/ 17 h 120"/>
                <a:gd name="T12" fmla="*/ 17 w 272"/>
                <a:gd name="T13" fmla="*/ 82 h 120"/>
                <a:gd name="T14" fmla="*/ 0 w 272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120">
                  <a:moveTo>
                    <a:pt x="0" y="120"/>
                  </a:moveTo>
                  <a:lnTo>
                    <a:pt x="127" y="78"/>
                  </a:lnTo>
                  <a:lnTo>
                    <a:pt x="272" y="106"/>
                  </a:lnTo>
                  <a:lnTo>
                    <a:pt x="272" y="0"/>
                  </a:lnTo>
                  <a:lnTo>
                    <a:pt x="242" y="31"/>
                  </a:lnTo>
                  <a:lnTo>
                    <a:pt x="120" y="17"/>
                  </a:lnTo>
                  <a:lnTo>
                    <a:pt x="17" y="82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826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Freeform 191">
              <a:extLst>
                <a:ext uri="{FF2B5EF4-FFF2-40B4-BE49-F238E27FC236}">
                  <a16:creationId xmlns:a16="http://schemas.microsoft.com/office/drawing/2014/main" id="{CD9926C5-B76E-4977-9D7B-8C4592725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2000" y="2454275"/>
              <a:ext cx="400050" cy="679450"/>
            </a:xfrm>
            <a:custGeom>
              <a:avLst/>
              <a:gdLst>
                <a:gd name="T0" fmla="*/ 147 w 149"/>
                <a:gd name="T1" fmla="*/ 190 h 246"/>
                <a:gd name="T2" fmla="*/ 96 w 149"/>
                <a:gd name="T3" fmla="*/ 12 h 246"/>
                <a:gd name="T4" fmla="*/ 94 w 149"/>
                <a:gd name="T5" fmla="*/ 4 h 246"/>
                <a:gd name="T6" fmla="*/ 75 w 149"/>
                <a:gd name="T7" fmla="*/ 0 h 246"/>
                <a:gd name="T8" fmla="*/ 55 w 149"/>
                <a:gd name="T9" fmla="*/ 4 h 246"/>
                <a:gd name="T10" fmla="*/ 53 w 149"/>
                <a:gd name="T11" fmla="*/ 12 h 246"/>
                <a:gd name="T12" fmla="*/ 3 w 149"/>
                <a:gd name="T13" fmla="*/ 190 h 246"/>
                <a:gd name="T14" fmla="*/ 75 w 149"/>
                <a:gd name="T15" fmla="*/ 246 h 246"/>
                <a:gd name="T16" fmla="*/ 147 w 149"/>
                <a:gd name="T17" fmla="*/ 19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246">
                  <a:moveTo>
                    <a:pt x="147" y="190"/>
                  </a:moveTo>
                  <a:cubicBezTo>
                    <a:pt x="144" y="190"/>
                    <a:pt x="96" y="14"/>
                    <a:pt x="96" y="12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94" y="4"/>
                    <a:pt x="86" y="0"/>
                    <a:pt x="75" y="0"/>
                  </a:cubicBezTo>
                  <a:cubicBezTo>
                    <a:pt x="63" y="0"/>
                    <a:pt x="55" y="4"/>
                    <a:pt x="55" y="4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4"/>
                    <a:pt x="5" y="190"/>
                    <a:pt x="3" y="190"/>
                  </a:cubicBezTo>
                  <a:cubicBezTo>
                    <a:pt x="0" y="190"/>
                    <a:pt x="70" y="242"/>
                    <a:pt x="75" y="246"/>
                  </a:cubicBezTo>
                  <a:cubicBezTo>
                    <a:pt x="79" y="242"/>
                    <a:pt x="149" y="190"/>
                    <a:pt x="147" y="19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Freeform 192">
              <a:extLst>
                <a:ext uri="{FF2B5EF4-FFF2-40B4-BE49-F238E27FC236}">
                  <a16:creationId xmlns:a16="http://schemas.microsoft.com/office/drawing/2014/main" id="{86BC7E80-AB63-4442-A870-A2B9F2419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9975" y="2171700"/>
              <a:ext cx="430212" cy="190500"/>
            </a:xfrm>
            <a:custGeom>
              <a:avLst/>
              <a:gdLst>
                <a:gd name="T0" fmla="*/ 271 w 271"/>
                <a:gd name="T1" fmla="*/ 120 h 120"/>
                <a:gd name="T2" fmla="*/ 146 w 271"/>
                <a:gd name="T3" fmla="*/ 78 h 120"/>
                <a:gd name="T4" fmla="*/ 0 w 271"/>
                <a:gd name="T5" fmla="*/ 106 h 120"/>
                <a:gd name="T6" fmla="*/ 0 w 271"/>
                <a:gd name="T7" fmla="*/ 0 h 120"/>
                <a:gd name="T8" fmla="*/ 31 w 271"/>
                <a:gd name="T9" fmla="*/ 31 h 120"/>
                <a:gd name="T10" fmla="*/ 151 w 271"/>
                <a:gd name="T11" fmla="*/ 17 h 120"/>
                <a:gd name="T12" fmla="*/ 255 w 271"/>
                <a:gd name="T13" fmla="*/ 82 h 120"/>
                <a:gd name="T14" fmla="*/ 271 w 271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1" h="120">
                  <a:moveTo>
                    <a:pt x="271" y="120"/>
                  </a:moveTo>
                  <a:lnTo>
                    <a:pt x="146" y="78"/>
                  </a:lnTo>
                  <a:lnTo>
                    <a:pt x="0" y="106"/>
                  </a:lnTo>
                  <a:lnTo>
                    <a:pt x="0" y="0"/>
                  </a:lnTo>
                  <a:lnTo>
                    <a:pt x="31" y="31"/>
                  </a:lnTo>
                  <a:lnTo>
                    <a:pt x="151" y="17"/>
                  </a:lnTo>
                  <a:lnTo>
                    <a:pt x="255" y="82"/>
                  </a:lnTo>
                  <a:lnTo>
                    <a:pt x="271" y="120"/>
                  </a:lnTo>
                  <a:close/>
                </a:path>
              </a:pathLst>
            </a:custGeom>
            <a:solidFill>
              <a:srgbClr val="826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5" name="Freeform 193">
              <a:extLst>
                <a:ext uri="{FF2B5EF4-FFF2-40B4-BE49-F238E27FC236}">
                  <a16:creationId xmlns:a16="http://schemas.microsoft.com/office/drawing/2014/main" id="{BEA32B7E-6616-43B0-9EBB-373405418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600" y="2379663"/>
              <a:ext cx="735012" cy="436563"/>
            </a:xfrm>
            <a:custGeom>
              <a:avLst/>
              <a:gdLst>
                <a:gd name="T0" fmla="*/ 274 w 274"/>
                <a:gd name="T1" fmla="*/ 25 h 158"/>
                <a:gd name="T2" fmla="*/ 274 w 274"/>
                <a:gd name="T3" fmla="*/ 18 h 158"/>
                <a:gd name="T4" fmla="*/ 250 w 274"/>
                <a:gd name="T5" fmla="*/ 27 h 158"/>
                <a:gd name="T6" fmla="*/ 228 w 274"/>
                <a:gd name="T7" fmla="*/ 9 h 158"/>
                <a:gd name="T8" fmla="*/ 189 w 274"/>
                <a:gd name="T9" fmla="*/ 2 h 158"/>
                <a:gd name="T10" fmla="*/ 167 w 274"/>
                <a:gd name="T11" fmla="*/ 1 h 158"/>
                <a:gd name="T12" fmla="*/ 149 w 274"/>
                <a:gd name="T13" fmla="*/ 1 h 158"/>
                <a:gd name="T14" fmla="*/ 149 w 274"/>
                <a:gd name="T15" fmla="*/ 1 h 158"/>
                <a:gd name="T16" fmla="*/ 89 w 274"/>
                <a:gd name="T17" fmla="*/ 11 h 158"/>
                <a:gd name="T18" fmla="*/ 1 w 274"/>
                <a:gd name="T19" fmla="*/ 9 h 158"/>
                <a:gd name="T20" fmla="*/ 0 w 274"/>
                <a:gd name="T21" fmla="*/ 14 h 158"/>
                <a:gd name="T22" fmla="*/ 77 w 274"/>
                <a:gd name="T23" fmla="*/ 17 h 158"/>
                <a:gd name="T24" fmla="*/ 60 w 274"/>
                <a:gd name="T25" fmla="*/ 59 h 158"/>
                <a:gd name="T26" fmla="*/ 77 w 274"/>
                <a:gd name="T27" fmla="*/ 116 h 158"/>
                <a:gd name="T28" fmla="*/ 88 w 274"/>
                <a:gd name="T29" fmla="*/ 129 h 158"/>
                <a:gd name="T30" fmla="*/ 102 w 274"/>
                <a:gd name="T31" fmla="*/ 142 h 158"/>
                <a:gd name="T32" fmla="*/ 136 w 274"/>
                <a:gd name="T33" fmla="*/ 157 h 158"/>
                <a:gd name="T34" fmla="*/ 151 w 274"/>
                <a:gd name="T35" fmla="*/ 158 h 158"/>
                <a:gd name="T36" fmla="*/ 253 w 274"/>
                <a:gd name="T37" fmla="*/ 40 h 158"/>
                <a:gd name="T38" fmla="*/ 252 w 274"/>
                <a:gd name="T39" fmla="*/ 33 h 158"/>
                <a:gd name="T40" fmla="*/ 253 w 274"/>
                <a:gd name="T41" fmla="*/ 33 h 158"/>
                <a:gd name="T42" fmla="*/ 274 w 274"/>
                <a:gd name="T43" fmla="*/ 25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158">
                  <a:moveTo>
                    <a:pt x="274" y="25"/>
                  </a:moveTo>
                  <a:cubicBezTo>
                    <a:pt x="274" y="18"/>
                    <a:pt x="274" y="18"/>
                    <a:pt x="274" y="18"/>
                  </a:cubicBezTo>
                  <a:cubicBezTo>
                    <a:pt x="262" y="19"/>
                    <a:pt x="254" y="24"/>
                    <a:pt x="250" y="27"/>
                  </a:cubicBezTo>
                  <a:cubicBezTo>
                    <a:pt x="246" y="19"/>
                    <a:pt x="238" y="13"/>
                    <a:pt x="228" y="9"/>
                  </a:cubicBezTo>
                  <a:cubicBezTo>
                    <a:pt x="217" y="5"/>
                    <a:pt x="204" y="3"/>
                    <a:pt x="189" y="2"/>
                  </a:cubicBezTo>
                  <a:cubicBezTo>
                    <a:pt x="182" y="1"/>
                    <a:pt x="175" y="1"/>
                    <a:pt x="167" y="1"/>
                  </a:cubicBezTo>
                  <a:cubicBezTo>
                    <a:pt x="161" y="0"/>
                    <a:pt x="155" y="0"/>
                    <a:pt x="149" y="1"/>
                  </a:cubicBezTo>
                  <a:cubicBezTo>
                    <a:pt x="149" y="1"/>
                    <a:pt x="149" y="1"/>
                    <a:pt x="149" y="1"/>
                  </a:cubicBezTo>
                  <a:cubicBezTo>
                    <a:pt x="124" y="1"/>
                    <a:pt x="103" y="4"/>
                    <a:pt x="89" y="11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65" y="27"/>
                    <a:pt x="59" y="40"/>
                    <a:pt x="60" y="59"/>
                  </a:cubicBezTo>
                  <a:cubicBezTo>
                    <a:pt x="60" y="78"/>
                    <a:pt x="66" y="98"/>
                    <a:pt x="77" y="116"/>
                  </a:cubicBezTo>
                  <a:cubicBezTo>
                    <a:pt x="81" y="121"/>
                    <a:pt x="84" y="125"/>
                    <a:pt x="88" y="129"/>
                  </a:cubicBezTo>
                  <a:cubicBezTo>
                    <a:pt x="92" y="134"/>
                    <a:pt x="97" y="138"/>
                    <a:pt x="102" y="142"/>
                  </a:cubicBezTo>
                  <a:cubicBezTo>
                    <a:pt x="112" y="149"/>
                    <a:pt x="123" y="154"/>
                    <a:pt x="136" y="157"/>
                  </a:cubicBezTo>
                  <a:cubicBezTo>
                    <a:pt x="141" y="157"/>
                    <a:pt x="146" y="158"/>
                    <a:pt x="151" y="158"/>
                  </a:cubicBezTo>
                  <a:cubicBezTo>
                    <a:pt x="209" y="157"/>
                    <a:pt x="253" y="83"/>
                    <a:pt x="253" y="40"/>
                  </a:cubicBezTo>
                  <a:cubicBezTo>
                    <a:pt x="253" y="37"/>
                    <a:pt x="253" y="35"/>
                    <a:pt x="252" y="33"/>
                  </a:cubicBezTo>
                  <a:cubicBezTo>
                    <a:pt x="253" y="33"/>
                    <a:pt x="253" y="33"/>
                    <a:pt x="253" y="33"/>
                  </a:cubicBezTo>
                  <a:cubicBezTo>
                    <a:pt x="254" y="33"/>
                    <a:pt x="260" y="25"/>
                    <a:pt x="274" y="25"/>
                  </a:cubicBezTo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6" name="Freeform 194">
              <a:extLst>
                <a:ext uri="{FF2B5EF4-FFF2-40B4-BE49-F238E27FC236}">
                  <a16:creationId xmlns:a16="http://schemas.microsoft.com/office/drawing/2014/main" id="{7C506567-FE2D-43CB-ADA1-F4EE6B254B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1650" y="2384425"/>
              <a:ext cx="338137" cy="428625"/>
            </a:xfrm>
            <a:custGeom>
              <a:avLst/>
              <a:gdLst>
                <a:gd name="T0" fmla="*/ 87 w 126"/>
                <a:gd name="T1" fmla="*/ 0 h 155"/>
                <a:gd name="T2" fmla="*/ 0 w 126"/>
                <a:gd name="T3" fmla="*/ 140 h 155"/>
                <a:gd name="T4" fmla="*/ 34 w 126"/>
                <a:gd name="T5" fmla="*/ 155 h 155"/>
                <a:gd name="T6" fmla="*/ 126 w 126"/>
                <a:gd name="T7" fmla="*/ 7 h 155"/>
                <a:gd name="T8" fmla="*/ 87 w 126"/>
                <a:gd name="T9" fmla="*/ 0 h 155"/>
                <a:gd name="T10" fmla="*/ 87 w 126"/>
                <a:gd name="T11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155">
                  <a:moveTo>
                    <a:pt x="87" y="0"/>
                  </a:moveTo>
                  <a:cubicBezTo>
                    <a:pt x="0" y="140"/>
                    <a:pt x="0" y="140"/>
                    <a:pt x="0" y="140"/>
                  </a:cubicBezTo>
                  <a:cubicBezTo>
                    <a:pt x="10" y="147"/>
                    <a:pt x="21" y="152"/>
                    <a:pt x="34" y="155"/>
                  </a:cubicBezTo>
                  <a:cubicBezTo>
                    <a:pt x="126" y="7"/>
                    <a:pt x="126" y="7"/>
                    <a:pt x="126" y="7"/>
                  </a:cubicBezTo>
                  <a:cubicBezTo>
                    <a:pt x="115" y="3"/>
                    <a:pt x="102" y="1"/>
                    <a:pt x="87" y="0"/>
                  </a:cubicBezTo>
                  <a:cubicBezTo>
                    <a:pt x="87" y="0"/>
                    <a:pt x="87" y="0"/>
                    <a:pt x="87" y="0"/>
                  </a:cubicBezTo>
                </a:path>
              </a:pathLst>
            </a:custGeom>
            <a:solidFill>
              <a:srgbClr val="4D4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7" name="Freeform 195">
              <a:extLst>
                <a:ext uri="{FF2B5EF4-FFF2-40B4-BE49-F238E27FC236}">
                  <a16:creationId xmlns:a16="http://schemas.microsoft.com/office/drawing/2014/main" id="{2737FBD3-FEFF-49BC-989F-23AF339B5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08650" y="2379663"/>
              <a:ext cx="34925" cy="1588"/>
            </a:xfrm>
            <a:custGeom>
              <a:avLst/>
              <a:gdLst>
                <a:gd name="T0" fmla="*/ 4 w 13"/>
                <a:gd name="T1" fmla="*/ 1 h 1"/>
                <a:gd name="T2" fmla="*/ 0 w 13"/>
                <a:gd name="T3" fmla="*/ 1 h 1"/>
                <a:gd name="T4" fmla="*/ 0 w 13"/>
                <a:gd name="T5" fmla="*/ 1 h 1"/>
                <a:gd name="T6" fmla="*/ 4 w 13"/>
                <a:gd name="T7" fmla="*/ 1 h 1"/>
                <a:gd name="T8" fmla="*/ 8 w 13"/>
                <a:gd name="T9" fmla="*/ 0 h 1"/>
                <a:gd name="T10" fmla="*/ 13 w 13"/>
                <a:gd name="T11" fmla="*/ 1 h 1"/>
                <a:gd name="T12" fmla="*/ 8 w 13"/>
                <a:gd name="T13" fmla="*/ 0 h 1"/>
                <a:gd name="T14" fmla="*/ 8 w 13"/>
                <a:gd name="T15" fmla="*/ 0 h 1"/>
                <a:gd name="T16" fmla="*/ 8 w 13"/>
                <a:gd name="T17" fmla="*/ 0 h 1"/>
                <a:gd name="T18" fmla="*/ 8 w 13"/>
                <a:gd name="T19" fmla="*/ 0 h 1"/>
                <a:gd name="T20" fmla="*/ 8 w 13"/>
                <a:gd name="T2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">
                  <a:moveTo>
                    <a:pt x="4" y="1"/>
                  </a:moveTo>
                  <a:cubicBezTo>
                    <a:pt x="3" y="1"/>
                    <a:pt x="2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1"/>
                    <a:pt x="3" y="1"/>
                    <a:pt x="4" y="1"/>
                  </a:cubicBezTo>
                  <a:moveTo>
                    <a:pt x="8" y="0"/>
                  </a:moveTo>
                  <a:cubicBezTo>
                    <a:pt x="10" y="0"/>
                    <a:pt x="12" y="0"/>
                    <a:pt x="13" y="1"/>
                  </a:cubicBezTo>
                  <a:cubicBezTo>
                    <a:pt x="12" y="0"/>
                    <a:pt x="10" y="0"/>
                    <a:pt x="8" y="0"/>
                  </a:cubicBezTo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solidFill>
              <a:srgbClr val="F7D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8" name="Freeform 196">
              <a:extLst>
                <a:ext uri="{FF2B5EF4-FFF2-40B4-BE49-F238E27FC236}">
                  <a16:creationId xmlns:a16="http://schemas.microsoft.com/office/drawing/2014/main" id="{2DC45E3D-2C79-47E1-A83C-C28B6D990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4975" y="2379663"/>
              <a:ext cx="241300" cy="355600"/>
            </a:xfrm>
            <a:custGeom>
              <a:avLst/>
              <a:gdLst>
                <a:gd name="T0" fmla="*/ 80 w 90"/>
                <a:gd name="T1" fmla="*/ 0 h 129"/>
                <a:gd name="T2" fmla="*/ 80 w 90"/>
                <a:gd name="T3" fmla="*/ 0 h 129"/>
                <a:gd name="T4" fmla="*/ 76 w 90"/>
                <a:gd name="T5" fmla="*/ 1 h 129"/>
                <a:gd name="T6" fmla="*/ 72 w 90"/>
                <a:gd name="T7" fmla="*/ 1 h 129"/>
                <a:gd name="T8" fmla="*/ 72 w 90"/>
                <a:gd name="T9" fmla="*/ 1 h 129"/>
                <a:gd name="T10" fmla="*/ 0 w 90"/>
                <a:gd name="T11" fmla="*/ 116 h 129"/>
                <a:gd name="T12" fmla="*/ 11 w 90"/>
                <a:gd name="T13" fmla="*/ 129 h 129"/>
                <a:gd name="T14" fmla="*/ 90 w 90"/>
                <a:gd name="T15" fmla="*/ 1 h 129"/>
                <a:gd name="T16" fmla="*/ 90 w 90"/>
                <a:gd name="T17" fmla="*/ 1 h 129"/>
                <a:gd name="T18" fmla="*/ 85 w 90"/>
                <a:gd name="T19" fmla="*/ 1 h 129"/>
                <a:gd name="T20" fmla="*/ 80 w 90"/>
                <a:gd name="T21" fmla="*/ 0 h 129"/>
                <a:gd name="T22" fmla="*/ 80 w 90"/>
                <a:gd name="T2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" h="129">
                  <a:moveTo>
                    <a:pt x="80" y="0"/>
                  </a:moveTo>
                  <a:cubicBezTo>
                    <a:pt x="80" y="0"/>
                    <a:pt x="80" y="0"/>
                    <a:pt x="80" y="0"/>
                  </a:cubicBezTo>
                  <a:cubicBezTo>
                    <a:pt x="79" y="0"/>
                    <a:pt x="78" y="0"/>
                    <a:pt x="76" y="1"/>
                  </a:cubicBezTo>
                  <a:cubicBezTo>
                    <a:pt x="75" y="1"/>
                    <a:pt x="74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4" y="121"/>
                    <a:pt x="7" y="125"/>
                    <a:pt x="11" y="129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9" y="1"/>
                    <a:pt x="87" y="1"/>
                    <a:pt x="85" y="1"/>
                  </a:cubicBezTo>
                  <a:cubicBezTo>
                    <a:pt x="84" y="0"/>
                    <a:pt x="82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</a:path>
              </a:pathLst>
            </a:custGeom>
            <a:solidFill>
              <a:srgbClr val="4D4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9" name="Freeform 197">
              <a:extLst>
                <a:ext uri="{FF2B5EF4-FFF2-40B4-BE49-F238E27FC236}">
                  <a16:creationId xmlns:a16="http://schemas.microsoft.com/office/drawing/2014/main" id="{35DCD827-9638-40B1-B5EE-2926D635B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3613" y="2379663"/>
              <a:ext cx="731837" cy="436563"/>
            </a:xfrm>
            <a:custGeom>
              <a:avLst/>
              <a:gdLst>
                <a:gd name="T0" fmla="*/ 0 w 273"/>
                <a:gd name="T1" fmla="*/ 25 h 158"/>
                <a:gd name="T2" fmla="*/ 0 w 273"/>
                <a:gd name="T3" fmla="*/ 18 h 158"/>
                <a:gd name="T4" fmla="*/ 23 w 273"/>
                <a:gd name="T5" fmla="*/ 27 h 158"/>
                <a:gd name="T6" fmla="*/ 46 w 273"/>
                <a:gd name="T7" fmla="*/ 9 h 158"/>
                <a:gd name="T8" fmla="*/ 85 w 273"/>
                <a:gd name="T9" fmla="*/ 2 h 158"/>
                <a:gd name="T10" fmla="*/ 106 w 273"/>
                <a:gd name="T11" fmla="*/ 1 h 158"/>
                <a:gd name="T12" fmla="*/ 124 w 273"/>
                <a:gd name="T13" fmla="*/ 1 h 158"/>
                <a:gd name="T14" fmla="*/ 125 w 273"/>
                <a:gd name="T15" fmla="*/ 1 h 158"/>
                <a:gd name="T16" fmla="*/ 185 w 273"/>
                <a:gd name="T17" fmla="*/ 11 h 158"/>
                <a:gd name="T18" fmla="*/ 273 w 273"/>
                <a:gd name="T19" fmla="*/ 9 h 158"/>
                <a:gd name="T20" fmla="*/ 273 w 273"/>
                <a:gd name="T21" fmla="*/ 14 h 158"/>
                <a:gd name="T22" fmla="*/ 196 w 273"/>
                <a:gd name="T23" fmla="*/ 17 h 158"/>
                <a:gd name="T24" fmla="*/ 214 w 273"/>
                <a:gd name="T25" fmla="*/ 59 h 158"/>
                <a:gd name="T26" fmla="*/ 196 w 273"/>
                <a:gd name="T27" fmla="*/ 116 h 158"/>
                <a:gd name="T28" fmla="*/ 186 w 273"/>
                <a:gd name="T29" fmla="*/ 129 h 158"/>
                <a:gd name="T30" fmla="*/ 172 w 273"/>
                <a:gd name="T31" fmla="*/ 142 h 158"/>
                <a:gd name="T32" fmla="*/ 137 w 273"/>
                <a:gd name="T33" fmla="*/ 157 h 158"/>
                <a:gd name="T34" fmla="*/ 122 w 273"/>
                <a:gd name="T35" fmla="*/ 158 h 158"/>
                <a:gd name="T36" fmla="*/ 20 w 273"/>
                <a:gd name="T37" fmla="*/ 40 h 158"/>
                <a:gd name="T38" fmla="*/ 21 w 273"/>
                <a:gd name="T39" fmla="*/ 33 h 158"/>
                <a:gd name="T40" fmla="*/ 20 w 273"/>
                <a:gd name="T41" fmla="*/ 33 h 158"/>
                <a:gd name="T42" fmla="*/ 0 w 273"/>
                <a:gd name="T43" fmla="*/ 25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3" h="158">
                  <a:moveTo>
                    <a:pt x="0" y="25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12" y="19"/>
                    <a:pt x="20" y="24"/>
                    <a:pt x="23" y="27"/>
                  </a:cubicBezTo>
                  <a:cubicBezTo>
                    <a:pt x="27" y="19"/>
                    <a:pt x="35" y="13"/>
                    <a:pt x="46" y="9"/>
                  </a:cubicBezTo>
                  <a:cubicBezTo>
                    <a:pt x="56" y="5"/>
                    <a:pt x="70" y="3"/>
                    <a:pt x="85" y="2"/>
                  </a:cubicBezTo>
                  <a:cubicBezTo>
                    <a:pt x="91" y="1"/>
                    <a:pt x="99" y="1"/>
                    <a:pt x="106" y="1"/>
                  </a:cubicBezTo>
                  <a:cubicBezTo>
                    <a:pt x="112" y="0"/>
                    <a:pt x="118" y="0"/>
                    <a:pt x="124" y="1"/>
                  </a:cubicBezTo>
                  <a:cubicBezTo>
                    <a:pt x="125" y="1"/>
                    <a:pt x="125" y="1"/>
                    <a:pt x="125" y="1"/>
                  </a:cubicBezTo>
                  <a:cubicBezTo>
                    <a:pt x="150" y="1"/>
                    <a:pt x="170" y="4"/>
                    <a:pt x="185" y="11"/>
                  </a:cubicBezTo>
                  <a:cubicBezTo>
                    <a:pt x="273" y="9"/>
                    <a:pt x="273" y="9"/>
                    <a:pt x="273" y="9"/>
                  </a:cubicBezTo>
                  <a:cubicBezTo>
                    <a:pt x="273" y="14"/>
                    <a:pt x="273" y="14"/>
                    <a:pt x="273" y="14"/>
                  </a:cubicBezTo>
                  <a:cubicBezTo>
                    <a:pt x="196" y="17"/>
                    <a:pt x="196" y="17"/>
                    <a:pt x="196" y="17"/>
                  </a:cubicBezTo>
                  <a:cubicBezTo>
                    <a:pt x="208" y="27"/>
                    <a:pt x="214" y="40"/>
                    <a:pt x="214" y="59"/>
                  </a:cubicBezTo>
                  <a:cubicBezTo>
                    <a:pt x="214" y="78"/>
                    <a:pt x="207" y="98"/>
                    <a:pt x="196" y="116"/>
                  </a:cubicBezTo>
                  <a:cubicBezTo>
                    <a:pt x="193" y="121"/>
                    <a:pt x="190" y="125"/>
                    <a:pt x="186" y="129"/>
                  </a:cubicBezTo>
                  <a:cubicBezTo>
                    <a:pt x="182" y="134"/>
                    <a:pt x="177" y="138"/>
                    <a:pt x="172" y="142"/>
                  </a:cubicBezTo>
                  <a:cubicBezTo>
                    <a:pt x="162" y="149"/>
                    <a:pt x="150" y="154"/>
                    <a:pt x="137" y="157"/>
                  </a:cubicBezTo>
                  <a:cubicBezTo>
                    <a:pt x="132" y="157"/>
                    <a:pt x="127" y="158"/>
                    <a:pt x="122" y="158"/>
                  </a:cubicBezTo>
                  <a:cubicBezTo>
                    <a:pt x="65" y="157"/>
                    <a:pt x="20" y="83"/>
                    <a:pt x="20" y="40"/>
                  </a:cubicBezTo>
                  <a:cubicBezTo>
                    <a:pt x="20" y="37"/>
                    <a:pt x="20" y="35"/>
                    <a:pt x="21" y="33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3"/>
                    <a:pt x="13" y="25"/>
                    <a:pt x="0" y="25"/>
                  </a:cubicBezTo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Freeform 198">
              <a:extLst>
                <a:ext uri="{FF2B5EF4-FFF2-40B4-BE49-F238E27FC236}">
                  <a16:creationId xmlns:a16="http://schemas.microsoft.com/office/drawing/2014/main" id="{439B8D35-82B5-4A0E-822D-591F8F75EB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30938" y="2384425"/>
              <a:ext cx="311150" cy="428625"/>
            </a:xfrm>
            <a:custGeom>
              <a:avLst/>
              <a:gdLst>
                <a:gd name="T0" fmla="*/ 2 w 116"/>
                <a:gd name="T1" fmla="*/ 136 h 155"/>
                <a:gd name="T2" fmla="*/ 0 w 116"/>
                <a:gd name="T3" fmla="*/ 140 h 155"/>
                <a:gd name="T4" fmla="*/ 35 w 116"/>
                <a:gd name="T5" fmla="*/ 155 h 155"/>
                <a:gd name="T6" fmla="*/ 35 w 116"/>
                <a:gd name="T7" fmla="*/ 153 h 155"/>
                <a:gd name="T8" fmla="*/ 2 w 116"/>
                <a:gd name="T9" fmla="*/ 136 h 155"/>
                <a:gd name="T10" fmla="*/ 87 w 116"/>
                <a:gd name="T11" fmla="*/ 0 h 155"/>
                <a:gd name="T12" fmla="*/ 87 w 116"/>
                <a:gd name="T13" fmla="*/ 1 h 155"/>
                <a:gd name="T14" fmla="*/ 115 w 116"/>
                <a:gd name="T15" fmla="*/ 9 h 155"/>
                <a:gd name="T16" fmla="*/ 116 w 116"/>
                <a:gd name="T17" fmla="*/ 9 h 155"/>
                <a:gd name="T18" fmla="*/ 87 w 116"/>
                <a:gd name="T19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155">
                  <a:moveTo>
                    <a:pt x="2" y="136"/>
                  </a:moveTo>
                  <a:cubicBezTo>
                    <a:pt x="0" y="140"/>
                    <a:pt x="0" y="140"/>
                    <a:pt x="0" y="140"/>
                  </a:cubicBezTo>
                  <a:cubicBezTo>
                    <a:pt x="10" y="147"/>
                    <a:pt x="22" y="152"/>
                    <a:pt x="35" y="155"/>
                  </a:cubicBezTo>
                  <a:cubicBezTo>
                    <a:pt x="35" y="153"/>
                    <a:pt x="35" y="153"/>
                    <a:pt x="35" y="153"/>
                  </a:cubicBezTo>
                  <a:cubicBezTo>
                    <a:pt x="24" y="150"/>
                    <a:pt x="12" y="144"/>
                    <a:pt x="2" y="136"/>
                  </a:cubicBezTo>
                  <a:moveTo>
                    <a:pt x="87" y="0"/>
                  </a:moveTo>
                  <a:cubicBezTo>
                    <a:pt x="87" y="1"/>
                    <a:pt x="87" y="1"/>
                    <a:pt x="87" y="1"/>
                  </a:cubicBezTo>
                  <a:cubicBezTo>
                    <a:pt x="97" y="2"/>
                    <a:pt x="107" y="5"/>
                    <a:pt x="115" y="9"/>
                  </a:cubicBezTo>
                  <a:cubicBezTo>
                    <a:pt x="116" y="9"/>
                    <a:pt x="116" y="9"/>
                    <a:pt x="116" y="9"/>
                  </a:cubicBezTo>
                  <a:cubicBezTo>
                    <a:pt x="108" y="5"/>
                    <a:pt x="99" y="1"/>
                    <a:pt x="87" y="0"/>
                  </a:cubicBezTo>
                </a:path>
              </a:pathLst>
            </a:custGeom>
            <a:solidFill>
              <a:srgbClr val="F7D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Freeform 199">
              <a:extLst>
                <a:ext uri="{FF2B5EF4-FFF2-40B4-BE49-F238E27FC236}">
                  <a16:creationId xmlns:a16="http://schemas.microsoft.com/office/drawing/2014/main" id="{9FE7724C-2666-409A-B0B1-521FCA86A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5700" y="2387600"/>
              <a:ext cx="325437" cy="420688"/>
            </a:xfrm>
            <a:custGeom>
              <a:avLst/>
              <a:gdLst>
                <a:gd name="T0" fmla="*/ 85 w 121"/>
                <a:gd name="T1" fmla="*/ 0 h 152"/>
                <a:gd name="T2" fmla="*/ 0 w 121"/>
                <a:gd name="T3" fmla="*/ 135 h 152"/>
                <a:gd name="T4" fmla="*/ 33 w 121"/>
                <a:gd name="T5" fmla="*/ 152 h 152"/>
                <a:gd name="T6" fmla="*/ 121 w 121"/>
                <a:gd name="T7" fmla="*/ 11 h 152"/>
                <a:gd name="T8" fmla="*/ 114 w 121"/>
                <a:gd name="T9" fmla="*/ 8 h 152"/>
                <a:gd name="T10" fmla="*/ 113 w 121"/>
                <a:gd name="T11" fmla="*/ 8 h 152"/>
                <a:gd name="T12" fmla="*/ 85 w 121"/>
                <a:gd name="T13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52">
                  <a:moveTo>
                    <a:pt x="85" y="0"/>
                  </a:moveTo>
                  <a:cubicBezTo>
                    <a:pt x="0" y="135"/>
                    <a:pt x="0" y="135"/>
                    <a:pt x="0" y="135"/>
                  </a:cubicBezTo>
                  <a:cubicBezTo>
                    <a:pt x="10" y="143"/>
                    <a:pt x="22" y="149"/>
                    <a:pt x="33" y="152"/>
                  </a:cubicBezTo>
                  <a:cubicBezTo>
                    <a:pt x="121" y="11"/>
                    <a:pt x="121" y="11"/>
                    <a:pt x="121" y="11"/>
                  </a:cubicBezTo>
                  <a:cubicBezTo>
                    <a:pt x="119" y="10"/>
                    <a:pt x="117" y="9"/>
                    <a:pt x="114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05" y="4"/>
                    <a:pt x="95" y="1"/>
                    <a:pt x="85" y="0"/>
                  </a:cubicBezTo>
                </a:path>
              </a:pathLst>
            </a:custGeom>
            <a:solidFill>
              <a:srgbClr val="4D4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200">
              <a:extLst>
                <a:ext uri="{FF2B5EF4-FFF2-40B4-BE49-F238E27FC236}">
                  <a16:creationId xmlns:a16="http://schemas.microsoft.com/office/drawing/2014/main" id="{B9D5E9BF-E120-43CD-82BC-10FD99222C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7438" y="2379663"/>
              <a:ext cx="241300" cy="355600"/>
            </a:xfrm>
            <a:custGeom>
              <a:avLst/>
              <a:gdLst>
                <a:gd name="T0" fmla="*/ 2 w 90"/>
                <a:gd name="T1" fmla="*/ 113 h 129"/>
                <a:gd name="T2" fmla="*/ 0 w 90"/>
                <a:gd name="T3" fmla="*/ 116 h 129"/>
                <a:gd name="T4" fmla="*/ 10 w 90"/>
                <a:gd name="T5" fmla="*/ 129 h 129"/>
                <a:gd name="T6" fmla="*/ 12 w 90"/>
                <a:gd name="T7" fmla="*/ 125 h 129"/>
                <a:gd name="T8" fmla="*/ 2 w 90"/>
                <a:gd name="T9" fmla="*/ 113 h 129"/>
                <a:gd name="T10" fmla="*/ 80 w 90"/>
                <a:gd name="T11" fmla="*/ 0 h 129"/>
                <a:gd name="T12" fmla="*/ 75 w 90"/>
                <a:gd name="T13" fmla="*/ 1 h 129"/>
                <a:gd name="T14" fmla="*/ 78 w 90"/>
                <a:gd name="T15" fmla="*/ 1 h 129"/>
                <a:gd name="T16" fmla="*/ 79 w 90"/>
                <a:gd name="T17" fmla="*/ 1 h 129"/>
                <a:gd name="T18" fmla="*/ 90 w 90"/>
                <a:gd name="T19" fmla="*/ 1 h 129"/>
                <a:gd name="T20" fmla="*/ 90 w 90"/>
                <a:gd name="T21" fmla="*/ 1 h 129"/>
                <a:gd name="T22" fmla="*/ 80 w 90"/>
                <a:gd name="T2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" h="129">
                  <a:moveTo>
                    <a:pt x="2" y="113"/>
                  </a:moveTo>
                  <a:cubicBezTo>
                    <a:pt x="0" y="116"/>
                    <a:pt x="0" y="116"/>
                    <a:pt x="0" y="116"/>
                  </a:cubicBezTo>
                  <a:cubicBezTo>
                    <a:pt x="3" y="121"/>
                    <a:pt x="6" y="125"/>
                    <a:pt x="10" y="129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9" y="121"/>
                    <a:pt x="5" y="117"/>
                    <a:pt x="2" y="113"/>
                  </a:cubicBezTo>
                  <a:moveTo>
                    <a:pt x="80" y="0"/>
                  </a:moveTo>
                  <a:cubicBezTo>
                    <a:pt x="78" y="0"/>
                    <a:pt x="77" y="0"/>
                    <a:pt x="75" y="1"/>
                  </a:cubicBezTo>
                  <a:cubicBezTo>
                    <a:pt x="76" y="1"/>
                    <a:pt x="77" y="1"/>
                    <a:pt x="78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82" y="1"/>
                    <a:pt x="86" y="1"/>
                    <a:pt x="90" y="1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6" y="1"/>
                    <a:pt x="83" y="0"/>
                    <a:pt x="80" y="0"/>
                  </a:cubicBezTo>
                </a:path>
              </a:pathLst>
            </a:custGeom>
            <a:solidFill>
              <a:srgbClr val="F7D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201">
              <a:extLst>
                <a:ext uri="{FF2B5EF4-FFF2-40B4-BE49-F238E27FC236}">
                  <a16:creationId xmlns:a16="http://schemas.microsoft.com/office/drawing/2014/main" id="{378A0733-78C0-4091-A1C8-00EBBE096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2200" y="2381250"/>
              <a:ext cx="236537" cy="342900"/>
            </a:xfrm>
            <a:custGeom>
              <a:avLst/>
              <a:gdLst>
                <a:gd name="T0" fmla="*/ 73 w 88"/>
                <a:gd name="T1" fmla="*/ 0 h 124"/>
                <a:gd name="T2" fmla="*/ 69 w 88"/>
                <a:gd name="T3" fmla="*/ 0 h 124"/>
                <a:gd name="T4" fmla="*/ 0 w 88"/>
                <a:gd name="T5" fmla="*/ 112 h 124"/>
                <a:gd name="T6" fmla="*/ 10 w 88"/>
                <a:gd name="T7" fmla="*/ 124 h 124"/>
                <a:gd name="T8" fmla="*/ 88 w 88"/>
                <a:gd name="T9" fmla="*/ 0 h 124"/>
                <a:gd name="T10" fmla="*/ 77 w 88"/>
                <a:gd name="T11" fmla="*/ 0 h 124"/>
                <a:gd name="T12" fmla="*/ 76 w 88"/>
                <a:gd name="T13" fmla="*/ 0 h 124"/>
                <a:gd name="T14" fmla="*/ 73 w 88"/>
                <a:gd name="T15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124">
                  <a:moveTo>
                    <a:pt x="73" y="0"/>
                  </a:moveTo>
                  <a:cubicBezTo>
                    <a:pt x="72" y="0"/>
                    <a:pt x="71" y="0"/>
                    <a:pt x="69" y="0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3" y="116"/>
                    <a:pt x="7" y="120"/>
                    <a:pt x="10" y="12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4" y="0"/>
                    <a:pt x="80" y="0"/>
                    <a:pt x="77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5" y="0"/>
                    <a:pt x="74" y="0"/>
                    <a:pt x="73" y="0"/>
                  </a:cubicBezTo>
                </a:path>
              </a:pathLst>
            </a:custGeom>
            <a:solidFill>
              <a:srgbClr val="4D4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Freeform 202">
              <a:extLst>
                <a:ext uri="{FF2B5EF4-FFF2-40B4-BE49-F238E27FC236}">
                  <a16:creationId xmlns:a16="http://schemas.microsoft.com/office/drawing/2014/main" id="{AED20CF4-F7F1-4476-AE15-B0648D753C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08600" y="2370138"/>
              <a:ext cx="1466850" cy="454025"/>
            </a:xfrm>
            <a:custGeom>
              <a:avLst/>
              <a:gdLst>
                <a:gd name="T0" fmla="*/ 546 w 547"/>
                <a:gd name="T1" fmla="*/ 7 h 164"/>
                <a:gd name="T2" fmla="*/ 399 w 547"/>
                <a:gd name="T3" fmla="*/ 0 h 164"/>
                <a:gd name="T4" fmla="*/ 358 w 547"/>
                <a:gd name="T5" fmla="*/ 1 h 164"/>
                <a:gd name="T6" fmla="*/ 296 w 547"/>
                <a:gd name="T7" fmla="*/ 25 h 164"/>
                <a:gd name="T8" fmla="*/ 251 w 547"/>
                <a:gd name="T9" fmla="*/ 25 h 164"/>
                <a:gd name="T10" fmla="*/ 189 w 547"/>
                <a:gd name="T11" fmla="*/ 1 h 164"/>
                <a:gd name="T12" fmla="*/ 149 w 547"/>
                <a:gd name="T13" fmla="*/ 0 h 164"/>
                <a:gd name="T14" fmla="*/ 2 w 547"/>
                <a:gd name="T15" fmla="*/ 7 h 164"/>
                <a:gd name="T16" fmla="*/ 69 w 547"/>
                <a:gd name="T17" fmla="*/ 24 h 164"/>
                <a:gd name="T18" fmla="*/ 75 w 547"/>
                <a:gd name="T19" fmla="*/ 121 h 164"/>
                <a:gd name="T20" fmla="*/ 100 w 547"/>
                <a:gd name="T21" fmla="*/ 148 h 164"/>
                <a:gd name="T22" fmla="*/ 150 w 547"/>
                <a:gd name="T23" fmla="*/ 164 h 164"/>
                <a:gd name="T24" fmla="*/ 257 w 547"/>
                <a:gd name="T25" fmla="*/ 43 h 164"/>
                <a:gd name="T26" fmla="*/ 274 w 547"/>
                <a:gd name="T27" fmla="*/ 31 h 164"/>
                <a:gd name="T28" fmla="*/ 291 w 547"/>
                <a:gd name="T29" fmla="*/ 43 h 164"/>
                <a:gd name="T30" fmla="*/ 397 w 547"/>
                <a:gd name="T31" fmla="*/ 164 h 164"/>
                <a:gd name="T32" fmla="*/ 448 w 547"/>
                <a:gd name="T33" fmla="*/ 148 h 164"/>
                <a:gd name="T34" fmla="*/ 473 w 547"/>
                <a:gd name="T35" fmla="*/ 121 h 164"/>
                <a:gd name="T36" fmla="*/ 479 w 547"/>
                <a:gd name="T37" fmla="*/ 24 h 164"/>
                <a:gd name="T38" fmla="*/ 151 w 547"/>
                <a:gd name="T39" fmla="*/ 157 h 164"/>
                <a:gd name="T40" fmla="*/ 137 w 547"/>
                <a:gd name="T41" fmla="*/ 156 h 164"/>
                <a:gd name="T42" fmla="*/ 90 w 547"/>
                <a:gd name="T43" fmla="*/ 130 h 164"/>
                <a:gd name="T44" fmla="*/ 63 w 547"/>
                <a:gd name="T45" fmla="*/ 62 h 164"/>
                <a:gd name="T46" fmla="*/ 87 w 547"/>
                <a:gd name="T47" fmla="*/ 17 h 164"/>
                <a:gd name="T48" fmla="*/ 90 w 547"/>
                <a:gd name="T49" fmla="*/ 17 h 164"/>
                <a:gd name="T50" fmla="*/ 167 w 547"/>
                <a:gd name="T51" fmla="*/ 7 h 164"/>
                <a:gd name="T52" fmla="*/ 226 w 547"/>
                <a:gd name="T53" fmla="*/ 16 h 164"/>
                <a:gd name="T54" fmla="*/ 248 w 547"/>
                <a:gd name="T55" fmla="*/ 34 h 164"/>
                <a:gd name="T56" fmla="*/ 250 w 547"/>
                <a:gd name="T57" fmla="*/ 43 h 164"/>
                <a:gd name="T58" fmla="*/ 484 w 547"/>
                <a:gd name="T59" fmla="*/ 62 h 164"/>
                <a:gd name="T60" fmla="*/ 457 w 547"/>
                <a:gd name="T61" fmla="*/ 130 h 164"/>
                <a:gd name="T62" fmla="*/ 411 w 547"/>
                <a:gd name="T63" fmla="*/ 156 h 164"/>
                <a:gd name="T64" fmla="*/ 396 w 547"/>
                <a:gd name="T65" fmla="*/ 157 h 164"/>
                <a:gd name="T66" fmla="*/ 298 w 547"/>
                <a:gd name="T67" fmla="*/ 36 h 164"/>
                <a:gd name="T68" fmla="*/ 300 w 547"/>
                <a:gd name="T69" fmla="*/ 31 h 164"/>
                <a:gd name="T70" fmla="*/ 359 w 547"/>
                <a:gd name="T71" fmla="*/ 8 h 164"/>
                <a:gd name="T72" fmla="*/ 398 w 547"/>
                <a:gd name="T73" fmla="*/ 7 h 164"/>
                <a:gd name="T74" fmla="*/ 459 w 547"/>
                <a:gd name="T75" fmla="*/ 17 h 164"/>
                <a:gd name="T76" fmla="*/ 468 w 547"/>
                <a:gd name="T77" fmla="*/ 2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47" h="164">
                  <a:moveTo>
                    <a:pt x="547" y="17"/>
                  </a:moveTo>
                  <a:cubicBezTo>
                    <a:pt x="546" y="7"/>
                    <a:pt x="546" y="7"/>
                    <a:pt x="546" y="7"/>
                  </a:cubicBezTo>
                  <a:cubicBezTo>
                    <a:pt x="460" y="10"/>
                    <a:pt x="460" y="10"/>
                    <a:pt x="460" y="10"/>
                  </a:cubicBezTo>
                  <a:cubicBezTo>
                    <a:pt x="445" y="4"/>
                    <a:pt x="425" y="1"/>
                    <a:pt x="399" y="0"/>
                  </a:cubicBezTo>
                  <a:cubicBezTo>
                    <a:pt x="392" y="0"/>
                    <a:pt x="386" y="0"/>
                    <a:pt x="380" y="0"/>
                  </a:cubicBezTo>
                  <a:cubicBezTo>
                    <a:pt x="373" y="0"/>
                    <a:pt x="366" y="1"/>
                    <a:pt x="358" y="1"/>
                  </a:cubicBezTo>
                  <a:cubicBezTo>
                    <a:pt x="342" y="3"/>
                    <a:pt x="329" y="5"/>
                    <a:pt x="319" y="9"/>
                  </a:cubicBezTo>
                  <a:cubicBezTo>
                    <a:pt x="308" y="13"/>
                    <a:pt x="301" y="18"/>
                    <a:pt x="296" y="25"/>
                  </a:cubicBezTo>
                  <a:cubicBezTo>
                    <a:pt x="292" y="22"/>
                    <a:pt x="284" y="18"/>
                    <a:pt x="274" y="18"/>
                  </a:cubicBezTo>
                  <a:cubicBezTo>
                    <a:pt x="263" y="18"/>
                    <a:pt x="256" y="22"/>
                    <a:pt x="251" y="25"/>
                  </a:cubicBezTo>
                  <a:cubicBezTo>
                    <a:pt x="247" y="18"/>
                    <a:pt x="239" y="13"/>
                    <a:pt x="229" y="9"/>
                  </a:cubicBezTo>
                  <a:cubicBezTo>
                    <a:pt x="219" y="5"/>
                    <a:pt x="206" y="3"/>
                    <a:pt x="189" y="1"/>
                  </a:cubicBezTo>
                  <a:cubicBezTo>
                    <a:pt x="181" y="1"/>
                    <a:pt x="174" y="0"/>
                    <a:pt x="167" y="0"/>
                  </a:cubicBezTo>
                  <a:cubicBezTo>
                    <a:pt x="161" y="0"/>
                    <a:pt x="156" y="0"/>
                    <a:pt x="149" y="0"/>
                  </a:cubicBezTo>
                  <a:cubicBezTo>
                    <a:pt x="122" y="1"/>
                    <a:pt x="102" y="4"/>
                    <a:pt x="88" y="1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60" y="33"/>
                    <a:pt x="56" y="46"/>
                    <a:pt x="56" y="62"/>
                  </a:cubicBezTo>
                  <a:cubicBezTo>
                    <a:pt x="56" y="82"/>
                    <a:pt x="63" y="103"/>
                    <a:pt x="75" y="121"/>
                  </a:cubicBezTo>
                  <a:cubicBezTo>
                    <a:pt x="78" y="126"/>
                    <a:pt x="81" y="130"/>
                    <a:pt x="85" y="134"/>
                  </a:cubicBezTo>
                  <a:cubicBezTo>
                    <a:pt x="89" y="139"/>
                    <a:pt x="94" y="144"/>
                    <a:pt x="100" y="148"/>
                  </a:cubicBezTo>
                  <a:cubicBezTo>
                    <a:pt x="111" y="156"/>
                    <a:pt x="123" y="161"/>
                    <a:pt x="136" y="163"/>
                  </a:cubicBezTo>
                  <a:cubicBezTo>
                    <a:pt x="140" y="164"/>
                    <a:pt x="145" y="164"/>
                    <a:pt x="150" y="164"/>
                  </a:cubicBezTo>
                  <a:cubicBezTo>
                    <a:pt x="151" y="164"/>
                    <a:pt x="151" y="164"/>
                    <a:pt x="151" y="164"/>
                  </a:cubicBezTo>
                  <a:cubicBezTo>
                    <a:pt x="210" y="163"/>
                    <a:pt x="257" y="90"/>
                    <a:pt x="257" y="43"/>
                  </a:cubicBezTo>
                  <a:cubicBezTo>
                    <a:pt x="257" y="41"/>
                    <a:pt x="257" y="40"/>
                    <a:pt x="256" y="38"/>
                  </a:cubicBezTo>
                  <a:cubicBezTo>
                    <a:pt x="258" y="36"/>
                    <a:pt x="264" y="32"/>
                    <a:pt x="274" y="31"/>
                  </a:cubicBezTo>
                  <a:cubicBezTo>
                    <a:pt x="283" y="32"/>
                    <a:pt x="289" y="36"/>
                    <a:pt x="291" y="38"/>
                  </a:cubicBezTo>
                  <a:cubicBezTo>
                    <a:pt x="291" y="40"/>
                    <a:pt x="291" y="41"/>
                    <a:pt x="291" y="43"/>
                  </a:cubicBezTo>
                  <a:cubicBezTo>
                    <a:pt x="291" y="90"/>
                    <a:pt x="338" y="163"/>
                    <a:pt x="396" y="164"/>
                  </a:cubicBezTo>
                  <a:cubicBezTo>
                    <a:pt x="397" y="164"/>
                    <a:pt x="397" y="164"/>
                    <a:pt x="397" y="164"/>
                  </a:cubicBezTo>
                  <a:cubicBezTo>
                    <a:pt x="402" y="164"/>
                    <a:pt x="407" y="164"/>
                    <a:pt x="412" y="163"/>
                  </a:cubicBezTo>
                  <a:cubicBezTo>
                    <a:pt x="425" y="161"/>
                    <a:pt x="437" y="156"/>
                    <a:pt x="448" y="148"/>
                  </a:cubicBezTo>
                  <a:cubicBezTo>
                    <a:pt x="453" y="144"/>
                    <a:pt x="458" y="139"/>
                    <a:pt x="462" y="134"/>
                  </a:cubicBezTo>
                  <a:cubicBezTo>
                    <a:pt x="466" y="130"/>
                    <a:pt x="470" y="126"/>
                    <a:pt x="473" y="121"/>
                  </a:cubicBezTo>
                  <a:cubicBezTo>
                    <a:pt x="484" y="103"/>
                    <a:pt x="491" y="82"/>
                    <a:pt x="491" y="62"/>
                  </a:cubicBezTo>
                  <a:cubicBezTo>
                    <a:pt x="492" y="46"/>
                    <a:pt x="487" y="33"/>
                    <a:pt x="479" y="24"/>
                  </a:cubicBezTo>
                  <a:lnTo>
                    <a:pt x="547" y="17"/>
                  </a:lnTo>
                  <a:close/>
                  <a:moveTo>
                    <a:pt x="151" y="157"/>
                  </a:moveTo>
                  <a:cubicBezTo>
                    <a:pt x="150" y="157"/>
                    <a:pt x="150" y="157"/>
                    <a:pt x="150" y="157"/>
                  </a:cubicBezTo>
                  <a:cubicBezTo>
                    <a:pt x="146" y="157"/>
                    <a:pt x="141" y="157"/>
                    <a:pt x="137" y="156"/>
                  </a:cubicBezTo>
                  <a:cubicBezTo>
                    <a:pt x="125" y="154"/>
                    <a:pt x="114" y="150"/>
                    <a:pt x="104" y="142"/>
                  </a:cubicBezTo>
                  <a:cubicBezTo>
                    <a:pt x="99" y="139"/>
                    <a:pt x="94" y="135"/>
                    <a:pt x="90" y="130"/>
                  </a:cubicBezTo>
                  <a:cubicBezTo>
                    <a:pt x="87" y="126"/>
                    <a:pt x="83" y="122"/>
                    <a:pt x="80" y="117"/>
                  </a:cubicBezTo>
                  <a:cubicBezTo>
                    <a:pt x="70" y="100"/>
                    <a:pt x="63" y="80"/>
                    <a:pt x="63" y="62"/>
                  </a:cubicBezTo>
                  <a:cubicBezTo>
                    <a:pt x="63" y="45"/>
                    <a:pt x="68" y="32"/>
                    <a:pt x="79" y="23"/>
                  </a:cubicBezTo>
                  <a:cubicBezTo>
                    <a:pt x="87" y="17"/>
                    <a:pt x="87" y="17"/>
                    <a:pt x="87" y="17"/>
                  </a:cubicBezTo>
                  <a:cubicBezTo>
                    <a:pt x="89" y="17"/>
                    <a:pt x="89" y="17"/>
                    <a:pt x="89" y="17"/>
                  </a:cubicBezTo>
                  <a:cubicBezTo>
                    <a:pt x="90" y="17"/>
                    <a:pt x="90" y="17"/>
                    <a:pt x="90" y="17"/>
                  </a:cubicBezTo>
                  <a:cubicBezTo>
                    <a:pt x="104" y="10"/>
                    <a:pt x="123" y="7"/>
                    <a:pt x="149" y="7"/>
                  </a:cubicBezTo>
                  <a:cubicBezTo>
                    <a:pt x="155" y="7"/>
                    <a:pt x="161" y="7"/>
                    <a:pt x="167" y="7"/>
                  </a:cubicBezTo>
                  <a:cubicBezTo>
                    <a:pt x="174" y="7"/>
                    <a:pt x="181" y="7"/>
                    <a:pt x="189" y="8"/>
                  </a:cubicBezTo>
                  <a:cubicBezTo>
                    <a:pt x="204" y="10"/>
                    <a:pt x="217" y="12"/>
                    <a:pt x="226" y="16"/>
                  </a:cubicBezTo>
                  <a:cubicBezTo>
                    <a:pt x="237" y="20"/>
                    <a:pt x="244" y="25"/>
                    <a:pt x="247" y="31"/>
                  </a:cubicBezTo>
                  <a:cubicBezTo>
                    <a:pt x="248" y="34"/>
                    <a:pt x="248" y="34"/>
                    <a:pt x="248" y="34"/>
                  </a:cubicBezTo>
                  <a:cubicBezTo>
                    <a:pt x="249" y="36"/>
                    <a:pt x="249" y="36"/>
                    <a:pt x="249" y="36"/>
                  </a:cubicBezTo>
                  <a:cubicBezTo>
                    <a:pt x="250" y="39"/>
                    <a:pt x="250" y="41"/>
                    <a:pt x="250" y="43"/>
                  </a:cubicBezTo>
                  <a:cubicBezTo>
                    <a:pt x="250" y="87"/>
                    <a:pt x="205" y="157"/>
                    <a:pt x="151" y="157"/>
                  </a:cubicBezTo>
                  <a:close/>
                  <a:moveTo>
                    <a:pt x="484" y="62"/>
                  </a:moveTo>
                  <a:cubicBezTo>
                    <a:pt x="484" y="80"/>
                    <a:pt x="478" y="100"/>
                    <a:pt x="467" y="117"/>
                  </a:cubicBezTo>
                  <a:cubicBezTo>
                    <a:pt x="464" y="122"/>
                    <a:pt x="461" y="126"/>
                    <a:pt x="457" y="130"/>
                  </a:cubicBezTo>
                  <a:cubicBezTo>
                    <a:pt x="453" y="135"/>
                    <a:pt x="448" y="139"/>
                    <a:pt x="444" y="142"/>
                  </a:cubicBezTo>
                  <a:cubicBezTo>
                    <a:pt x="433" y="150"/>
                    <a:pt x="422" y="154"/>
                    <a:pt x="411" y="156"/>
                  </a:cubicBezTo>
                  <a:cubicBezTo>
                    <a:pt x="406" y="157"/>
                    <a:pt x="402" y="157"/>
                    <a:pt x="397" y="157"/>
                  </a:cubicBezTo>
                  <a:cubicBezTo>
                    <a:pt x="396" y="157"/>
                    <a:pt x="396" y="157"/>
                    <a:pt x="396" y="157"/>
                  </a:cubicBezTo>
                  <a:cubicBezTo>
                    <a:pt x="343" y="157"/>
                    <a:pt x="297" y="87"/>
                    <a:pt x="297" y="43"/>
                  </a:cubicBezTo>
                  <a:cubicBezTo>
                    <a:pt x="297" y="41"/>
                    <a:pt x="298" y="39"/>
                    <a:pt x="298" y="36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300" y="31"/>
                    <a:pt x="300" y="31"/>
                    <a:pt x="300" y="31"/>
                  </a:cubicBezTo>
                  <a:cubicBezTo>
                    <a:pt x="304" y="25"/>
                    <a:pt x="311" y="20"/>
                    <a:pt x="321" y="16"/>
                  </a:cubicBezTo>
                  <a:cubicBezTo>
                    <a:pt x="331" y="12"/>
                    <a:pt x="343" y="10"/>
                    <a:pt x="359" y="8"/>
                  </a:cubicBezTo>
                  <a:cubicBezTo>
                    <a:pt x="367" y="7"/>
                    <a:pt x="373" y="7"/>
                    <a:pt x="380" y="7"/>
                  </a:cubicBezTo>
                  <a:cubicBezTo>
                    <a:pt x="386" y="7"/>
                    <a:pt x="392" y="7"/>
                    <a:pt x="398" y="7"/>
                  </a:cubicBezTo>
                  <a:cubicBezTo>
                    <a:pt x="424" y="7"/>
                    <a:pt x="444" y="10"/>
                    <a:pt x="457" y="17"/>
                  </a:cubicBezTo>
                  <a:cubicBezTo>
                    <a:pt x="459" y="17"/>
                    <a:pt x="459" y="17"/>
                    <a:pt x="459" y="17"/>
                  </a:cubicBezTo>
                  <a:cubicBezTo>
                    <a:pt x="460" y="17"/>
                    <a:pt x="460" y="17"/>
                    <a:pt x="460" y="17"/>
                  </a:cubicBezTo>
                  <a:cubicBezTo>
                    <a:pt x="468" y="23"/>
                    <a:pt x="468" y="23"/>
                    <a:pt x="468" y="23"/>
                  </a:cubicBezTo>
                  <a:cubicBezTo>
                    <a:pt x="479" y="32"/>
                    <a:pt x="485" y="45"/>
                    <a:pt x="484" y="62"/>
                  </a:cubicBezTo>
                  <a:close/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Freeform 203">
              <a:extLst>
                <a:ext uri="{FF2B5EF4-FFF2-40B4-BE49-F238E27FC236}">
                  <a16:creationId xmlns:a16="http://schemas.microsoft.com/office/drawing/2014/main" id="{17A5153C-A47E-4CD4-AA22-97C179E0A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3425" y="3341688"/>
              <a:ext cx="455612" cy="68263"/>
            </a:xfrm>
            <a:custGeom>
              <a:avLst/>
              <a:gdLst>
                <a:gd name="T0" fmla="*/ 85 w 170"/>
                <a:gd name="T1" fmla="*/ 0 h 25"/>
                <a:gd name="T2" fmla="*/ 0 w 170"/>
                <a:gd name="T3" fmla="*/ 0 h 25"/>
                <a:gd name="T4" fmla="*/ 85 w 170"/>
                <a:gd name="T5" fmla="*/ 20 h 25"/>
                <a:gd name="T6" fmla="*/ 170 w 170"/>
                <a:gd name="T7" fmla="*/ 0 h 25"/>
                <a:gd name="T8" fmla="*/ 85 w 170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5">
                  <a:moveTo>
                    <a:pt x="8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35" y="25"/>
                    <a:pt x="85" y="20"/>
                  </a:cubicBezTo>
                  <a:cubicBezTo>
                    <a:pt x="135" y="25"/>
                    <a:pt x="170" y="0"/>
                    <a:pt x="170" y="0"/>
                  </a:cubicBezTo>
                  <a:lnTo>
                    <a:pt x="85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Freeform 204">
              <a:extLst>
                <a:ext uri="{FF2B5EF4-FFF2-40B4-BE49-F238E27FC236}">
                  <a16:creationId xmlns:a16="http://schemas.microsoft.com/office/drawing/2014/main" id="{4D810F87-744B-4DAF-A1E2-829FB430A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313" y="2373313"/>
              <a:ext cx="77787" cy="423863"/>
            </a:xfrm>
            <a:custGeom>
              <a:avLst/>
              <a:gdLst>
                <a:gd name="T0" fmla="*/ 49 w 49"/>
                <a:gd name="T1" fmla="*/ 0 h 267"/>
                <a:gd name="T2" fmla="*/ 10 w 49"/>
                <a:gd name="T3" fmla="*/ 23 h 267"/>
                <a:gd name="T4" fmla="*/ 0 w 49"/>
                <a:gd name="T5" fmla="*/ 239 h 267"/>
                <a:gd name="T6" fmla="*/ 37 w 49"/>
                <a:gd name="T7" fmla="*/ 267 h 267"/>
                <a:gd name="T8" fmla="*/ 20 w 49"/>
                <a:gd name="T9" fmla="*/ 213 h 267"/>
                <a:gd name="T10" fmla="*/ 49 w 49"/>
                <a:gd name="T11" fmla="*/ 129 h 267"/>
                <a:gd name="T12" fmla="*/ 49 w 49"/>
                <a:gd name="T13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267">
                  <a:moveTo>
                    <a:pt x="49" y="0"/>
                  </a:moveTo>
                  <a:lnTo>
                    <a:pt x="10" y="23"/>
                  </a:lnTo>
                  <a:lnTo>
                    <a:pt x="0" y="239"/>
                  </a:lnTo>
                  <a:lnTo>
                    <a:pt x="37" y="267"/>
                  </a:lnTo>
                  <a:lnTo>
                    <a:pt x="20" y="213"/>
                  </a:lnTo>
                  <a:lnTo>
                    <a:pt x="49" y="1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Freeform 205">
              <a:extLst>
                <a:ext uri="{FF2B5EF4-FFF2-40B4-BE49-F238E27FC236}">
                  <a16:creationId xmlns:a16="http://schemas.microsoft.com/office/drawing/2014/main" id="{1D12F87B-53E9-442C-90E4-C2DE8EADF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313" y="2373313"/>
              <a:ext cx="77787" cy="423863"/>
            </a:xfrm>
            <a:custGeom>
              <a:avLst/>
              <a:gdLst>
                <a:gd name="T0" fmla="*/ 49 w 49"/>
                <a:gd name="T1" fmla="*/ 0 h 267"/>
                <a:gd name="T2" fmla="*/ 10 w 49"/>
                <a:gd name="T3" fmla="*/ 23 h 267"/>
                <a:gd name="T4" fmla="*/ 0 w 49"/>
                <a:gd name="T5" fmla="*/ 239 h 267"/>
                <a:gd name="T6" fmla="*/ 37 w 49"/>
                <a:gd name="T7" fmla="*/ 267 h 267"/>
                <a:gd name="T8" fmla="*/ 20 w 49"/>
                <a:gd name="T9" fmla="*/ 213 h 267"/>
                <a:gd name="T10" fmla="*/ 49 w 49"/>
                <a:gd name="T11" fmla="*/ 129 h 267"/>
                <a:gd name="T12" fmla="*/ 49 w 49"/>
                <a:gd name="T13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267">
                  <a:moveTo>
                    <a:pt x="49" y="0"/>
                  </a:moveTo>
                  <a:lnTo>
                    <a:pt x="10" y="23"/>
                  </a:lnTo>
                  <a:lnTo>
                    <a:pt x="0" y="239"/>
                  </a:lnTo>
                  <a:lnTo>
                    <a:pt x="37" y="267"/>
                  </a:lnTo>
                  <a:lnTo>
                    <a:pt x="20" y="213"/>
                  </a:lnTo>
                  <a:lnTo>
                    <a:pt x="49" y="129"/>
                  </a:lnTo>
                  <a:lnTo>
                    <a:pt x="4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Freeform 206">
              <a:extLst>
                <a:ext uri="{FF2B5EF4-FFF2-40B4-BE49-F238E27FC236}">
                  <a16:creationId xmlns:a16="http://schemas.microsoft.com/office/drawing/2014/main" id="{C08899E6-D0B9-4E2B-81FB-A9838710B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538" y="1571625"/>
              <a:ext cx="1450975" cy="793750"/>
            </a:xfrm>
            <a:custGeom>
              <a:avLst/>
              <a:gdLst>
                <a:gd name="T0" fmla="*/ 271 w 541"/>
                <a:gd name="T1" fmla="*/ 0 h 287"/>
                <a:gd name="T2" fmla="*/ 271 w 541"/>
                <a:gd name="T3" fmla="*/ 0 h 287"/>
                <a:gd name="T4" fmla="*/ 271 w 541"/>
                <a:gd name="T5" fmla="*/ 0 h 287"/>
                <a:gd name="T6" fmla="*/ 254 w 541"/>
                <a:gd name="T7" fmla="*/ 78 h 287"/>
                <a:gd name="T8" fmla="*/ 242 w 541"/>
                <a:gd name="T9" fmla="*/ 17 h 287"/>
                <a:gd name="T10" fmla="*/ 216 w 541"/>
                <a:gd name="T11" fmla="*/ 83 h 287"/>
                <a:gd name="T12" fmla="*/ 195 w 541"/>
                <a:gd name="T13" fmla="*/ 24 h 287"/>
                <a:gd name="T14" fmla="*/ 171 w 541"/>
                <a:gd name="T15" fmla="*/ 91 h 287"/>
                <a:gd name="T16" fmla="*/ 151 w 541"/>
                <a:gd name="T17" fmla="*/ 41 h 287"/>
                <a:gd name="T18" fmla="*/ 132 w 541"/>
                <a:gd name="T19" fmla="*/ 90 h 287"/>
                <a:gd name="T20" fmla="*/ 111 w 541"/>
                <a:gd name="T21" fmla="*/ 24 h 287"/>
                <a:gd name="T22" fmla="*/ 99 w 541"/>
                <a:gd name="T23" fmla="*/ 94 h 287"/>
                <a:gd name="T24" fmla="*/ 74 w 541"/>
                <a:gd name="T25" fmla="*/ 63 h 287"/>
                <a:gd name="T26" fmla="*/ 45 w 541"/>
                <a:gd name="T27" fmla="*/ 148 h 287"/>
                <a:gd name="T28" fmla="*/ 45 w 541"/>
                <a:gd name="T29" fmla="*/ 67 h 287"/>
                <a:gd name="T30" fmla="*/ 15 w 541"/>
                <a:gd name="T31" fmla="*/ 177 h 287"/>
                <a:gd name="T32" fmla="*/ 15 w 541"/>
                <a:gd name="T33" fmla="*/ 177 h 287"/>
                <a:gd name="T34" fmla="*/ 0 w 541"/>
                <a:gd name="T35" fmla="*/ 287 h 287"/>
                <a:gd name="T36" fmla="*/ 60 w 541"/>
                <a:gd name="T37" fmla="*/ 126 h 287"/>
                <a:gd name="T38" fmla="*/ 271 w 541"/>
                <a:gd name="T39" fmla="*/ 114 h 287"/>
                <a:gd name="T40" fmla="*/ 482 w 541"/>
                <a:gd name="T41" fmla="*/ 126 h 287"/>
                <a:gd name="T42" fmla="*/ 541 w 541"/>
                <a:gd name="T43" fmla="*/ 287 h 287"/>
                <a:gd name="T44" fmla="*/ 526 w 541"/>
                <a:gd name="T45" fmla="*/ 177 h 287"/>
                <a:gd name="T46" fmla="*/ 496 w 541"/>
                <a:gd name="T47" fmla="*/ 67 h 287"/>
                <a:gd name="T48" fmla="*/ 496 w 541"/>
                <a:gd name="T49" fmla="*/ 148 h 287"/>
                <a:gd name="T50" fmla="*/ 467 w 541"/>
                <a:gd name="T51" fmla="*/ 63 h 287"/>
                <a:gd name="T52" fmla="*/ 443 w 541"/>
                <a:gd name="T53" fmla="*/ 94 h 287"/>
                <a:gd name="T54" fmla="*/ 431 w 541"/>
                <a:gd name="T55" fmla="*/ 24 h 287"/>
                <a:gd name="T56" fmla="*/ 410 w 541"/>
                <a:gd name="T57" fmla="*/ 90 h 287"/>
                <a:gd name="T58" fmla="*/ 391 w 541"/>
                <a:gd name="T59" fmla="*/ 41 h 287"/>
                <a:gd name="T60" fmla="*/ 371 w 541"/>
                <a:gd name="T61" fmla="*/ 91 h 287"/>
                <a:gd name="T62" fmla="*/ 346 w 541"/>
                <a:gd name="T63" fmla="*/ 24 h 287"/>
                <a:gd name="T64" fmla="*/ 325 w 541"/>
                <a:gd name="T65" fmla="*/ 83 h 287"/>
                <a:gd name="T66" fmla="*/ 299 w 541"/>
                <a:gd name="T67" fmla="*/ 17 h 287"/>
                <a:gd name="T68" fmla="*/ 287 w 541"/>
                <a:gd name="T69" fmla="*/ 78 h 287"/>
                <a:gd name="T70" fmla="*/ 271 w 541"/>
                <a:gd name="T7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1" h="287">
                  <a:moveTo>
                    <a:pt x="271" y="0"/>
                  </a:moveTo>
                  <a:cubicBezTo>
                    <a:pt x="271" y="0"/>
                    <a:pt x="271" y="0"/>
                    <a:pt x="271" y="0"/>
                  </a:cubicBezTo>
                  <a:cubicBezTo>
                    <a:pt x="271" y="0"/>
                    <a:pt x="271" y="0"/>
                    <a:pt x="271" y="0"/>
                  </a:cubicBezTo>
                  <a:cubicBezTo>
                    <a:pt x="254" y="78"/>
                    <a:pt x="254" y="78"/>
                    <a:pt x="254" y="78"/>
                  </a:cubicBezTo>
                  <a:cubicBezTo>
                    <a:pt x="242" y="17"/>
                    <a:pt x="242" y="17"/>
                    <a:pt x="242" y="17"/>
                  </a:cubicBezTo>
                  <a:cubicBezTo>
                    <a:pt x="216" y="83"/>
                    <a:pt x="216" y="83"/>
                    <a:pt x="216" y="83"/>
                  </a:cubicBezTo>
                  <a:cubicBezTo>
                    <a:pt x="195" y="24"/>
                    <a:pt x="195" y="24"/>
                    <a:pt x="195" y="24"/>
                  </a:cubicBezTo>
                  <a:cubicBezTo>
                    <a:pt x="171" y="91"/>
                    <a:pt x="171" y="91"/>
                    <a:pt x="171" y="91"/>
                  </a:cubicBezTo>
                  <a:cubicBezTo>
                    <a:pt x="151" y="41"/>
                    <a:pt x="151" y="41"/>
                    <a:pt x="151" y="41"/>
                  </a:cubicBezTo>
                  <a:cubicBezTo>
                    <a:pt x="132" y="90"/>
                    <a:pt x="132" y="90"/>
                    <a:pt x="132" y="90"/>
                  </a:cubicBezTo>
                  <a:cubicBezTo>
                    <a:pt x="111" y="24"/>
                    <a:pt x="111" y="24"/>
                    <a:pt x="111" y="24"/>
                  </a:cubicBezTo>
                  <a:cubicBezTo>
                    <a:pt x="99" y="94"/>
                    <a:pt x="99" y="94"/>
                    <a:pt x="99" y="94"/>
                  </a:cubicBezTo>
                  <a:cubicBezTo>
                    <a:pt x="74" y="63"/>
                    <a:pt x="74" y="63"/>
                    <a:pt x="74" y="63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67"/>
                    <a:pt x="45" y="67"/>
                    <a:pt x="45" y="67"/>
                  </a:cubicBezTo>
                  <a:cubicBezTo>
                    <a:pt x="45" y="67"/>
                    <a:pt x="28" y="130"/>
                    <a:pt x="15" y="177"/>
                  </a:cubicBezTo>
                  <a:cubicBezTo>
                    <a:pt x="15" y="177"/>
                    <a:pt x="15" y="177"/>
                    <a:pt x="15" y="177"/>
                  </a:cubicBezTo>
                  <a:cubicBezTo>
                    <a:pt x="0" y="287"/>
                    <a:pt x="0" y="287"/>
                    <a:pt x="0" y="287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271" y="114"/>
                    <a:pt x="271" y="114"/>
                    <a:pt x="271" y="114"/>
                  </a:cubicBezTo>
                  <a:cubicBezTo>
                    <a:pt x="482" y="126"/>
                    <a:pt x="482" y="126"/>
                    <a:pt x="482" y="126"/>
                  </a:cubicBezTo>
                  <a:cubicBezTo>
                    <a:pt x="541" y="287"/>
                    <a:pt x="541" y="287"/>
                    <a:pt x="541" y="287"/>
                  </a:cubicBezTo>
                  <a:cubicBezTo>
                    <a:pt x="526" y="177"/>
                    <a:pt x="526" y="177"/>
                    <a:pt x="526" y="177"/>
                  </a:cubicBezTo>
                  <a:cubicBezTo>
                    <a:pt x="513" y="130"/>
                    <a:pt x="496" y="67"/>
                    <a:pt x="496" y="67"/>
                  </a:cubicBezTo>
                  <a:cubicBezTo>
                    <a:pt x="496" y="148"/>
                    <a:pt x="496" y="148"/>
                    <a:pt x="496" y="148"/>
                  </a:cubicBezTo>
                  <a:cubicBezTo>
                    <a:pt x="467" y="63"/>
                    <a:pt x="467" y="63"/>
                    <a:pt x="467" y="63"/>
                  </a:cubicBezTo>
                  <a:cubicBezTo>
                    <a:pt x="443" y="94"/>
                    <a:pt x="443" y="94"/>
                    <a:pt x="443" y="94"/>
                  </a:cubicBezTo>
                  <a:cubicBezTo>
                    <a:pt x="431" y="24"/>
                    <a:pt x="431" y="24"/>
                    <a:pt x="431" y="24"/>
                  </a:cubicBezTo>
                  <a:cubicBezTo>
                    <a:pt x="410" y="90"/>
                    <a:pt x="410" y="90"/>
                    <a:pt x="410" y="90"/>
                  </a:cubicBezTo>
                  <a:cubicBezTo>
                    <a:pt x="391" y="41"/>
                    <a:pt x="391" y="41"/>
                    <a:pt x="391" y="41"/>
                  </a:cubicBezTo>
                  <a:cubicBezTo>
                    <a:pt x="371" y="91"/>
                    <a:pt x="371" y="91"/>
                    <a:pt x="371" y="91"/>
                  </a:cubicBezTo>
                  <a:cubicBezTo>
                    <a:pt x="346" y="24"/>
                    <a:pt x="346" y="24"/>
                    <a:pt x="346" y="24"/>
                  </a:cubicBezTo>
                  <a:cubicBezTo>
                    <a:pt x="325" y="83"/>
                    <a:pt x="325" y="83"/>
                    <a:pt x="325" y="83"/>
                  </a:cubicBezTo>
                  <a:cubicBezTo>
                    <a:pt x="299" y="17"/>
                    <a:pt x="299" y="17"/>
                    <a:pt x="299" y="17"/>
                  </a:cubicBezTo>
                  <a:cubicBezTo>
                    <a:pt x="287" y="78"/>
                    <a:pt x="287" y="78"/>
                    <a:pt x="287" y="78"/>
                  </a:cubicBezTo>
                  <a:cubicBezTo>
                    <a:pt x="271" y="0"/>
                    <a:pt x="271" y="0"/>
                    <a:pt x="271" y="0"/>
                  </a:cubicBezTo>
                </a:path>
              </a:pathLst>
            </a:custGeom>
            <a:solidFill>
              <a:srgbClr val="5B49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Freeform 207">
              <a:extLst>
                <a:ext uri="{FF2B5EF4-FFF2-40B4-BE49-F238E27FC236}">
                  <a16:creationId xmlns:a16="http://schemas.microsoft.com/office/drawing/2014/main" id="{3D55DA9C-395B-44B0-954A-853AF8A6C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6880225"/>
              <a:ext cx="220662" cy="658813"/>
            </a:xfrm>
            <a:custGeom>
              <a:avLst/>
              <a:gdLst>
                <a:gd name="T0" fmla="*/ 122 w 139"/>
                <a:gd name="T1" fmla="*/ 0 h 415"/>
                <a:gd name="T2" fmla="*/ 0 w 139"/>
                <a:gd name="T3" fmla="*/ 74 h 415"/>
                <a:gd name="T4" fmla="*/ 87 w 139"/>
                <a:gd name="T5" fmla="*/ 415 h 415"/>
                <a:gd name="T6" fmla="*/ 139 w 139"/>
                <a:gd name="T7" fmla="*/ 398 h 415"/>
                <a:gd name="T8" fmla="*/ 114 w 139"/>
                <a:gd name="T9" fmla="*/ 95 h 415"/>
                <a:gd name="T10" fmla="*/ 122 w 139"/>
                <a:gd name="T11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415">
                  <a:moveTo>
                    <a:pt x="122" y="0"/>
                  </a:moveTo>
                  <a:lnTo>
                    <a:pt x="0" y="74"/>
                  </a:lnTo>
                  <a:lnTo>
                    <a:pt x="87" y="415"/>
                  </a:lnTo>
                  <a:lnTo>
                    <a:pt x="139" y="398"/>
                  </a:lnTo>
                  <a:lnTo>
                    <a:pt x="114" y="95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7" name="Freeform 208">
              <a:extLst>
                <a:ext uri="{FF2B5EF4-FFF2-40B4-BE49-F238E27FC236}">
                  <a16:creationId xmlns:a16="http://schemas.microsoft.com/office/drawing/2014/main" id="{BF30B953-735E-407E-A34A-836EA05E7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7463" y="6516688"/>
              <a:ext cx="260350" cy="568325"/>
            </a:xfrm>
            <a:custGeom>
              <a:avLst/>
              <a:gdLst>
                <a:gd name="T0" fmla="*/ 164 w 164"/>
                <a:gd name="T1" fmla="*/ 0 h 358"/>
                <a:gd name="T2" fmla="*/ 137 w 164"/>
                <a:gd name="T3" fmla="*/ 0 h 358"/>
                <a:gd name="T4" fmla="*/ 139 w 164"/>
                <a:gd name="T5" fmla="*/ 165 h 358"/>
                <a:gd name="T6" fmla="*/ 0 w 164"/>
                <a:gd name="T7" fmla="*/ 165 h 358"/>
                <a:gd name="T8" fmla="*/ 41 w 164"/>
                <a:gd name="T9" fmla="*/ 358 h 358"/>
                <a:gd name="T10" fmla="*/ 164 w 164"/>
                <a:gd name="T11" fmla="*/ 358 h 358"/>
                <a:gd name="T12" fmla="*/ 164 w 164"/>
                <a:gd name="T13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358">
                  <a:moveTo>
                    <a:pt x="164" y="0"/>
                  </a:moveTo>
                  <a:lnTo>
                    <a:pt x="137" y="0"/>
                  </a:lnTo>
                  <a:lnTo>
                    <a:pt x="139" y="165"/>
                  </a:lnTo>
                  <a:lnTo>
                    <a:pt x="0" y="165"/>
                  </a:lnTo>
                  <a:lnTo>
                    <a:pt x="41" y="358"/>
                  </a:lnTo>
                  <a:lnTo>
                    <a:pt x="164" y="358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Freeform 209">
              <a:extLst>
                <a:ext uri="{FF2B5EF4-FFF2-40B4-BE49-F238E27FC236}">
                  <a16:creationId xmlns:a16="http://schemas.microsoft.com/office/drawing/2014/main" id="{3A55FE0B-53B5-4B30-AF00-D3D56E5BE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7650" y="4251325"/>
              <a:ext cx="338137" cy="395288"/>
            </a:xfrm>
            <a:custGeom>
              <a:avLst/>
              <a:gdLst>
                <a:gd name="T0" fmla="*/ 123 w 126"/>
                <a:gd name="T1" fmla="*/ 91 h 143"/>
                <a:gd name="T2" fmla="*/ 114 w 126"/>
                <a:gd name="T3" fmla="*/ 56 h 143"/>
                <a:gd name="T4" fmla="*/ 117 w 126"/>
                <a:gd name="T5" fmla="*/ 16 h 143"/>
                <a:gd name="T6" fmla="*/ 102 w 126"/>
                <a:gd name="T7" fmla="*/ 1 h 143"/>
                <a:gd name="T8" fmla="*/ 83 w 126"/>
                <a:gd name="T9" fmla="*/ 5 h 143"/>
                <a:gd name="T10" fmla="*/ 66 w 126"/>
                <a:gd name="T11" fmla="*/ 0 h 143"/>
                <a:gd name="T12" fmla="*/ 63 w 126"/>
                <a:gd name="T13" fmla="*/ 0 h 143"/>
                <a:gd name="T14" fmla="*/ 63 w 126"/>
                <a:gd name="T15" fmla="*/ 0 h 143"/>
                <a:gd name="T16" fmla="*/ 61 w 126"/>
                <a:gd name="T17" fmla="*/ 0 h 143"/>
                <a:gd name="T18" fmla="*/ 44 w 126"/>
                <a:gd name="T19" fmla="*/ 5 h 143"/>
                <a:gd name="T20" fmla="*/ 24 w 126"/>
                <a:gd name="T21" fmla="*/ 1 h 143"/>
                <a:gd name="T22" fmla="*/ 9 w 126"/>
                <a:gd name="T23" fmla="*/ 16 h 143"/>
                <a:gd name="T24" fmla="*/ 12 w 126"/>
                <a:gd name="T25" fmla="*/ 18 h 143"/>
                <a:gd name="T26" fmla="*/ 18 w 126"/>
                <a:gd name="T27" fmla="*/ 38 h 143"/>
                <a:gd name="T28" fmla="*/ 13 w 126"/>
                <a:gd name="T29" fmla="*/ 56 h 143"/>
                <a:gd name="T30" fmla="*/ 9 w 126"/>
                <a:gd name="T31" fmla="*/ 68 h 143"/>
                <a:gd name="T32" fmla="*/ 7 w 126"/>
                <a:gd name="T33" fmla="*/ 74 h 143"/>
                <a:gd name="T34" fmla="*/ 6 w 126"/>
                <a:gd name="T35" fmla="*/ 78 h 143"/>
                <a:gd name="T36" fmla="*/ 3 w 126"/>
                <a:gd name="T37" fmla="*/ 91 h 143"/>
                <a:gd name="T38" fmla="*/ 9 w 126"/>
                <a:gd name="T39" fmla="*/ 116 h 143"/>
                <a:gd name="T40" fmla="*/ 48 w 126"/>
                <a:gd name="T41" fmla="*/ 133 h 143"/>
                <a:gd name="T42" fmla="*/ 63 w 126"/>
                <a:gd name="T43" fmla="*/ 143 h 143"/>
                <a:gd name="T44" fmla="*/ 63 w 126"/>
                <a:gd name="T45" fmla="*/ 143 h 143"/>
                <a:gd name="T46" fmla="*/ 63 w 126"/>
                <a:gd name="T47" fmla="*/ 143 h 143"/>
                <a:gd name="T48" fmla="*/ 64 w 126"/>
                <a:gd name="T49" fmla="*/ 143 h 143"/>
                <a:gd name="T50" fmla="*/ 78 w 126"/>
                <a:gd name="T51" fmla="*/ 133 h 143"/>
                <a:gd name="T52" fmla="*/ 117 w 126"/>
                <a:gd name="T53" fmla="*/ 116 h 143"/>
                <a:gd name="T54" fmla="*/ 123 w 126"/>
                <a:gd name="T55" fmla="*/ 9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6" h="143">
                  <a:moveTo>
                    <a:pt x="123" y="91"/>
                  </a:moveTo>
                  <a:cubicBezTo>
                    <a:pt x="122" y="84"/>
                    <a:pt x="116" y="61"/>
                    <a:pt x="114" y="56"/>
                  </a:cubicBezTo>
                  <a:cubicBezTo>
                    <a:pt x="108" y="38"/>
                    <a:pt x="104" y="24"/>
                    <a:pt x="117" y="16"/>
                  </a:cubicBezTo>
                  <a:cubicBezTo>
                    <a:pt x="116" y="12"/>
                    <a:pt x="107" y="3"/>
                    <a:pt x="102" y="1"/>
                  </a:cubicBezTo>
                  <a:cubicBezTo>
                    <a:pt x="95" y="4"/>
                    <a:pt x="89" y="5"/>
                    <a:pt x="83" y="5"/>
                  </a:cubicBezTo>
                  <a:cubicBezTo>
                    <a:pt x="75" y="5"/>
                    <a:pt x="69" y="2"/>
                    <a:pt x="66" y="0"/>
                  </a:cubicBezTo>
                  <a:cubicBezTo>
                    <a:pt x="65" y="0"/>
                    <a:pt x="64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1" y="0"/>
                    <a:pt x="61" y="0"/>
                  </a:cubicBezTo>
                  <a:cubicBezTo>
                    <a:pt x="58" y="2"/>
                    <a:pt x="52" y="5"/>
                    <a:pt x="44" y="5"/>
                  </a:cubicBezTo>
                  <a:cubicBezTo>
                    <a:pt x="38" y="5"/>
                    <a:pt x="32" y="4"/>
                    <a:pt x="24" y="1"/>
                  </a:cubicBezTo>
                  <a:cubicBezTo>
                    <a:pt x="20" y="3"/>
                    <a:pt x="10" y="12"/>
                    <a:pt x="9" y="16"/>
                  </a:cubicBezTo>
                  <a:cubicBezTo>
                    <a:pt x="11" y="17"/>
                    <a:pt x="12" y="17"/>
                    <a:pt x="12" y="18"/>
                  </a:cubicBezTo>
                  <a:cubicBezTo>
                    <a:pt x="13" y="19"/>
                    <a:pt x="22" y="25"/>
                    <a:pt x="18" y="38"/>
                  </a:cubicBezTo>
                  <a:cubicBezTo>
                    <a:pt x="17" y="43"/>
                    <a:pt x="15" y="50"/>
                    <a:pt x="13" y="56"/>
                  </a:cubicBezTo>
                  <a:cubicBezTo>
                    <a:pt x="11" y="60"/>
                    <a:pt x="10" y="64"/>
                    <a:pt x="9" y="68"/>
                  </a:cubicBezTo>
                  <a:cubicBezTo>
                    <a:pt x="8" y="70"/>
                    <a:pt x="7" y="72"/>
                    <a:pt x="7" y="74"/>
                  </a:cubicBezTo>
                  <a:cubicBezTo>
                    <a:pt x="6" y="75"/>
                    <a:pt x="6" y="77"/>
                    <a:pt x="6" y="78"/>
                  </a:cubicBezTo>
                  <a:cubicBezTo>
                    <a:pt x="5" y="82"/>
                    <a:pt x="4" y="86"/>
                    <a:pt x="3" y="91"/>
                  </a:cubicBezTo>
                  <a:cubicBezTo>
                    <a:pt x="3" y="91"/>
                    <a:pt x="0" y="104"/>
                    <a:pt x="9" y="116"/>
                  </a:cubicBezTo>
                  <a:cubicBezTo>
                    <a:pt x="16" y="126"/>
                    <a:pt x="29" y="131"/>
                    <a:pt x="48" y="133"/>
                  </a:cubicBezTo>
                  <a:cubicBezTo>
                    <a:pt x="53" y="134"/>
                    <a:pt x="59" y="139"/>
                    <a:pt x="63" y="143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4" y="143"/>
                    <a:pt x="64" y="143"/>
                    <a:pt x="64" y="143"/>
                  </a:cubicBezTo>
                  <a:cubicBezTo>
                    <a:pt x="67" y="139"/>
                    <a:pt x="73" y="134"/>
                    <a:pt x="78" y="133"/>
                  </a:cubicBezTo>
                  <a:cubicBezTo>
                    <a:pt x="97" y="131"/>
                    <a:pt x="110" y="126"/>
                    <a:pt x="117" y="116"/>
                  </a:cubicBezTo>
                  <a:cubicBezTo>
                    <a:pt x="126" y="104"/>
                    <a:pt x="123" y="91"/>
                    <a:pt x="123" y="9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798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3456F84A-B4D8-4319-B7E2-D768CC3712EF}"/>
              </a:ext>
            </a:extLst>
          </p:cNvPr>
          <p:cNvSpPr>
            <a:spLocks/>
          </p:cNvSpPr>
          <p:nvPr/>
        </p:nvSpPr>
        <p:spPr bwMode="auto">
          <a:xfrm>
            <a:off x="2097088" y="0"/>
            <a:ext cx="8001000" cy="4627563"/>
          </a:xfrm>
          <a:custGeom>
            <a:avLst/>
            <a:gdLst>
              <a:gd name="T0" fmla="*/ 25 w 4032"/>
              <a:gd name="T1" fmla="*/ 0 h 2336"/>
              <a:gd name="T2" fmla="*/ 0 w 4032"/>
              <a:gd name="T3" fmla="*/ 320 h 2336"/>
              <a:gd name="T4" fmla="*/ 2016 w 4032"/>
              <a:gd name="T5" fmla="*/ 2336 h 2336"/>
              <a:gd name="T6" fmla="*/ 4032 w 4032"/>
              <a:gd name="T7" fmla="*/ 320 h 2336"/>
              <a:gd name="T8" fmla="*/ 4007 w 4032"/>
              <a:gd name="T9" fmla="*/ 0 h 2336"/>
              <a:gd name="T10" fmla="*/ 25 w 4032"/>
              <a:gd name="T11" fmla="*/ 0 h 2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2336">
                <a:moveTo>
                  <a:pt x="25" y="0"/>
                </a:moveTo>
                <a:cubicBezTo>
                  <a:pt x="9" y="104"/>
                  <a:pt x="0" y="211"/>
                  <a:pt x="0" y="320"/>
                </a:cubicBezTo>
                <a:cubicBezTo>
                  <a:pt x="0" y="1433"/>
                  <a:pt x="903" y="2336"/>
                  <a:pt x="2016" y="2336"/>
                </a:cubicBezTo>
                <a:cubicBezTo>
                  <a:pt x="3130" y="2336"/>
                  <a:pt x="4032" y="1433"/>
                  <a:pt x="4032" y="320"/>
                </a:cubicBezTo>
                <a:cubicBezTo>
                  <a:pt x="4032" y="211"/>
                  <a:pt x="4024" y="104"/>
                  <a:pt x="4007" y="0"/>
                </a:cubicBezTo>
                <a:lnTo>
                  <a:pt x="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6D3393DF-7DA3-4EC6-BAB7-1F34C3204273}"/>
              </a:ext>
            </a:extLst>
          </p:cNvPr>
          <p:cNvGrpSpPr/>
          <p:nvPr/>
        </p:nvGrpSpPr>
        <p:grpSpPr>
          <a:xfrm>
            <a:off x="1373688" y="1425887"/>
            <a:ext cx="3902264" cy="5137095"/>
            <a:chOff x="1373688" y="1425887"/>
            <a:chExt cx="3902264" cy="5137095"/>
          </a:xfrm>
        </p:grpSpPr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9F9F3A48-7E12-4C0A-83EF-EE588232B5D7}"/>
                </a:ext>
              </a:extLst>
            </p:cNvPr>
            <p:cNvSpPr>
              <a:spLocks/>
            </p:cNvSpPr>
            <p:nvPr/>
          </p:nvSpPr>
          <p:spPr>
            <a:xfrm>
              <a:off x="1549279" y="2086008"/>
              <a:ext cx="3351280" cy="3390216"/>
            </a:xfrm>
            <a:prstGeom prst="ellipse">
              <a:avLst/>
            </a:prstGeom>
            <a:solidFill>
              <a:schemeClr val="accent2"/>
            </a:solidFill>
            <a:ln w="539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894F802-6089-43DA-A0CD-B20AD1D1B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3688" y="1425887"/>
              <a:ext cx="3095989" cy="3752861"/>
            </a:xfrm>
            <a:custGeom>
              <a:avLst/>
              <a:gdLst>
                <a:gd name="T0" fmla="*/ 5 w 1554"/>
                <a:gd name="T1" fmla="*/ 22 h 1886"/>
                <a:gd name="T2" fmla="*/ 18 w 1554"/>
                <a:gd name="T3" fmla="*/ 41 h 1886"/>
                <a:gd name="T4" fmla="*/ 5 w 1554"/>
                <a:gd name="T5" fmla="*/ 51 h 1886"/>
                <a:gd name="T6" fmla="*/ 16 w 1554"/>
                <a:gd name="T7" fmla="*/ 65 h 1886"/>
                <a:gd name="T8" fmla="*/ 0 w 1554"/>
                <a:gd name="T9" fmla="*/ 77 h 1886"/>
                <a:gd name="T10" fmla="*/ 20 w 1554"/>
                <a:gd name="T11" fmla="*/ 104 h 1886"/>
                <a:gd name="T12" fmla="*/ 36 w 1554"/>
                <a:gd name="T13" fmla="*/ 92 h 1886"/>
                <a:gd name="T14" fmla="*/ 47 w 1554"/>
                <a:gd name="T15" fmla="*/ 107 h 1886"/>
                <a:gd name="T16" fmla="*/ 56 w 1554"/>
                <a:gd name="T17" fmla="*/ 99 h 1886"/>
                <a:gd name="T18" fmla="*/ 157 w 1554"/>
                <a:gd name="T19" fmla="*/ 262 h 1886"/>
                <a:gd name="T20" fmla="*/ 164 w 1554"/>
                <a:gd name="T21" fmla="*/ 256 h 1886"/>
                <a:gd name="T22" fmla="*/ 446 w 1554"/>
                <a:gd name="T23" fmla="*/ 653 h 1886"/>
                <a:gd name="T24" fmla="*/ 375 w 1554"/>
                <a:gd name="T25" fmla="*/ 1009 h 1886"/>
                <a:gd name="T26" fmla="*/ 505 w 1554"/>
                <a:gd name="T27" fmla="*/ 1110 h 1886"/>
                <a:gd name="T28" fmla="*/ 522 w 1554"/>
                <a:gd name="T29" fmla="*/ 1174 h 1886"/>
                <a:gd name="T30" fmla="*/ 687 w 1554"/>
                <a:gd name="T31" fmla="*/ 1238 h 1886"/>
                <a:gd name="T32" fmla="*/ 670 w 1554"/>
                <a:gd name="T33" fmla="*/ 1444 h 1886"/>
                <a:gd name="T34" fmla="*/ 741 w 1554"/>
                <a:gd name="T35" fmla="*/ 1490 h 1886"/>
                <a:gd name="T36" fmla="*/ 817 w 1554"/>
                <a:gd name="T37" fmla="*/ 1713 h 1886"/>
                <a:gd name="T38" fmla="*/ 1309 w 1554"/>
                <a:gd name="T39" fmla="*/ 1697 h 1886"/>
                <a:gd name="T40" fmla="*/ 1439 w 1554"/>
                <a:gd name="T41" fmla="*/ 1239 h 1886"/>
                <a:gd name="T42" fmla="*/ 1246 w 1554"/>
                <a:gd name="T43" fmla="*/ 1104 h 1886"/>
                <a:gd name="T44" fmla="*/ 1223 w 1554"/>
                <a:gd name="T45" fmla="*/ 1026 h 1886"/>
                <a:gd name="T46" fmla="*/ 1020 w 1554"/>
                <a:gd name="T47" fmla="*/ 987 h 1886"/>
                <a:gd name="T48" fmla="*/ 1003 w 1554"/>
                <a:gd name="T49" fmla="*/ 810 h 1886"/>
                <a:gd name="T50" fmla="*/ 945 w 1554"/>
                <a:gd name="T51" fmla="*/ 775 h 1886"/>
                <a:gd name="T52" fmla="*/ 883 w 1554"/>
                <a:gd name="T53" fmla="*/ 625 h 1886"/>
                <a:gd name="T54" fmla="*/ 522 w 1554"/>
                <a:gd name="T55" fmla="*/ 596 h 1886"/>
                <a:gd name="T56" fmla="*/ 217 w 1554"/>
                <a:gd name="T57" fmla="*/ 216 h 1886"/>
                <a:gd name="T58" fmla="*/ 224 w 1554"/>
                <a:gd name="T59" fmla="*/ 210 h 1886"/>
                <a:gd name="T60" fmla="*/ 95 w 1554"/>
                <a:gd name="T61" fmla="*/ 70 h 1886"/>
                <a:gd name="T62" fmla="*/ 105 w 1554"/>
                <a:gd name="T63" fmla="*/ 62 h 1886"/>
                <a:gd name="T64" fmla="*/ 94 w 1554"/>
                <a:gd name="T65" fmla="*/ 48 h 1886"/>
                <a:gd name="T66" fmla="*/ 109 w 1554"/>
                <a:gd name="T67" fmla="*/ 37 h 1886"/>
                <a:gd name="T68" fmla="*/ 89 w 1554"/>
                <a:gd name="T69" fmla="*/ 10 h 1886"/>
                <a:gd name="T70" fmla="*/ 74 w 1554"/>
                <a:gd name="T71" fmla="*/ 21 h 1886"/>
                <a:gd name="T72" fmla="*/ 63 w 1554"/>
                <a:gd name="T73" fmla="*/ 7 h 1886"/>
                <a:gd name="T74" fmla="*/ 49 w 1554"/>
                <a:gd name="T75" fmla="*/ 18 h 1886"/>
                <a:gd name="T76" fmla="*/ 34 w 1554"/>
                <a:gd name="T77" fmla="*/ 0 h 1886"/>
                <a:gd name="T78" fmla="*/ 5 w 1554"/>
                <a:gd name="T79" fmla="*/ 22 h 1886"/>
                <a:gd name="T80" fmla="*/ 34 w 1554"/>
                <a:gd name="T81" fmla="*/ 0 h 1886"/>
                <a:gd name="T82" fmla="*/ 34 w 1554"/>
                <a:gd name="T83" fmla="*/ 0 h 1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54" h="1886">
                  <a:moveTo>
                    <a:pt x="5" y="22"/>
                  </a:moveTo>
                  <a:cubicBezTo>
                    <a:pt x="18" y="41"/>
                    <a:pt x="18" y="41"/>
                    <a:pt x="18" y="41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7" y="107"/>
                    <a:pt x="47" y="107"/>
                    <a:pt x="47" y="10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157" y="262"/>
                    <a:pt x="157" y="262"/>
                    <a:pt x="157" y="262"/>
                  </a:cubicBezTo>
                  <a:cubicBezTo>
                    <a:pt x="164" y="256"/>
                    <a:pt x="164" y="256"/>
                    <a:pt x="164" y="256"/>
                  </a:cubicBezTo>
                  <a:cubicBezTo>
                    <a:pt x="446" y="653"/>
                    <a:pt x="446" y="653"/>
                    <a:pt x="446" y="653"/>
                  </a:cubicBezTo>
                  <a:cubicBezTo>
                    <a:pt x="334" y="760"/>
                    <a:pt x="301" y="911"/>
                    <a:pt x="375" y="1009"/>
                  </a:cubicBezTo>
                  <a:cubicBezTo>
                    <a:pt x="402" y="1044"/>
                    <a:pt x="449" y="1081"/>
                    <a:pt x="505" y="1110"/>
                  </a:cubicBezTo>
                  <a:cubicBezTo>
                    <a:pt x="516" y="1131"/>
                    <a:pt x="524" y="1154"/>
                    <a:pt x="522" y="1174"/>
                  </a:cubicBezTo>
                  <a:cubicBezTo>
                    <a:pt x="522" y="1174"/>
                    <a:pt x="606" y="1105"/>
                    <a:pt x="687" y="1238"/>
                  </a:cubicBezTo>
                  <a:cubicBezTo>
                    <a:pt x="769" y="1371"/>
                    <a:pt x="705" y="1422"/>
                    <a:pt x="670" y="1444"/>
                  </a:cubicBezTo>
                  <a:cubicBezTo>
                    <a:pt x="670" y="1444"/>
                    <a:pt x="705" y="1454"/>
                    <a:pt x="741" y="1490"/>
                  </a:cubicBezTo>
                  <a:cubicBezTo>
                    <a:pt x="746" y="1573"/>
                    <a:pt x="771" y="1653"/>
                    <a:pt x="817" y="1713"/>
                  </a:cubicBezTo>
                  <a:cubicBezTo>
                    <a:pt x="947" y="1886"/>
                    <a:pt x="1144" y="1822"/>
                    <a:pt x="1309" y="1697"/>
                  </a:cubicBezTo>
                  <a:cubicBezTo>
                    <a:pt x="1444" y="1595"/>
                    <a:pt x="1554" y="1411"/>
                    <a:pt x="1439" y="1239"/>
                  </a:cubicBezTo>
                  <a:cubicBezTo>
                    <a:pt x="1397" y="1176"/>
                    <a:pt x="1324" y="1131"/>
                    <a:pt x="1246" y="1104"/>
                  </a:cubicBezTo>
                  <a:cubicBezTo>
                    <a:pt x="1222" y="1060"/>
                    <a:pt x="1223" y="1026"/>
                    <a:pt x="1223" y="1026"/>
                  </a:cubicBezTo>
                  <a:cubicBezTo>
                    <a:pt x="1192" y="1054"/>
                    <a:pt x="1125" y="1101"/>
                    <a:pt x="1020" y="987"/>
                  </a:cubicBezTo>
                  <a:cubicBezTo>
                    <a:pt x="914" y="872"/>
                    <a:pt x="1003" y="810"/>
                    <a:pt x="1003" y="810"/>
                  </a:cubicBezTo>
                  <a:cubicBezTo>
                    <a:pt x="983" y="806"/>
                    <a:pt x="962" y="791"/>
                    <a:pt x="945" y="775"/>
                  </a:cubicBezTo>
                  <a:cubicBezTo>
                    <a:pt x="932" y="714"/>
                    <a:pt x="910" y="659"/>
                    <a:pt x="883" y="625"/>
                  </a:cubicBezTo>
                  <a:cubicBezTo>
                    <a:pt x="809" y="527"/>
                    <a:pt x="655" y="517"/>
                    <a:pt x="522" y="596"/>
                  </a:cubicBezTo>
                  <a:cubicBezTo>
                    <a:pt x="217" y="216"/>
                    <a:pt x="217" y="216"/>
                    <a:pt x="217" y="216"/>
                  </a:cubicBezTo>
                  <a:cubicBezTo>
                    <a:pt x="224" y="210"/>
                    <a:pt x="224" y="210"/>
                    <a:pt x="224" y="210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105" y="62"/>
                    <a:pt x="105" y="62"/>
                    <a:pt x="105" y="62"/>
                  </a:cubicBezTo>
                  <a:cubicBezTo>
                    <a:pt x="94" y="48"/>
                    <a:pt x="94" y="48"/>
                    <a:pt x="94" y="48"/>
                  </a:cubicBezTo>
                  <a:cubicBezTo>
                    <a:pt x="109" y="37"/>
                    <a:pt x="109" y="37"/>
                    <a:pt x="109" y="37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5" y="22"/>
                  </a:ln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457AB34E-8D69-44D6-8D4C-868BFF7657E1}"/>
                </a:ext>
              </a:extLst>
            </p:cNvPr>
            <p:cNvSpPr/>
            <p:nvPr/>
          </p:nvSpPr>
          <p:spPr>
            <a:xfrm>
              <a:off x="1768698" y="5362653"/>
              <a:ext cx="350725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dirty="0">
                  <a:latin typeface="+mj-ea"/>
                  <a:ea typeface="+mj-ea"/>
                </a:rPr>
                <a:t>自从一战奥匈帝国的瓦解，和二战的杀戮后，奥地利就一直过着和平安宁的生活。</a:t>
              </a:r>
            </a:p>
          </p:txBody>
        </p:sp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7270C9C8-0F66-4381-A577-7D190E0CD255}"/>
                </a:ext>
              </a:extLst>
            </p:cNvPr>
            <p:cNvGrpSpPr/>
            <p:nvPr/>
          </p:nvGrpSpPr>
          <p:grpSpPr>
            <a:xfrm>
              <a:off x="1757465" y="4308992"/>
              <a:ext cx="2561005" cy="972458"/>
              <a:chOff x="1376734" y="5237190"/>
              <a:chExt cx="2561005" cy="972458"/>
            </a:xfrm>
          </p:grpSpPr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8D65EEBA-08BD-4834-83AD-9B86C0051C1E}"/>
                  </a:ext>
                </a:extLst>
              </p:cNvPr>
              <p:cNvSpPr/>
              <p:nvPr/>
            </p:nvSpPr>
            <p:spPr>
              <a:xfrm>
                <a:off x="1835421" y="5466662"/>
                <a:ext cx="2102318" cy="550532"/>
              </a:xfrm>
              <a:custGeom>
                <a:avLst/>
                <a:gdLst>
                  <a:gd name="connsiteX0" fmla="*/ 0 w 2102318"/>
                  <a:gd name="connsiteY0" fmla="*/ 0 h 550532"/>
                  <a:gd name="connsiteX1" fmla="*/ 2102318 w 2102318"/>
                  <a:gd name="connsiteY1" fmla="*/ 0 h 550532"/>
                  <a:gd name="connsiteX2" fmla="*/ 2102318 w 2102318"/>
                  <a:gd name="connsiteY2" fmla="*/ 16347 h 550532"/>
                  <a:gd name="connsiteX3" fmla="*/ 1946252 w 2102318"/>
                  <a:gd name="connsiteY3" fmla="*/ 275267 h 550532"/>
                  <a:gd name="connsiteX4" fmla="*/ 2102318 w 2102318"/>
                  <a:gd name="connsiteY4" fmla="*/ 534187 h 550532"/>
                  <a:gd name="connsiteX5" fmla="*/ 2102318 w 2102318"/>
                  <a:gd name="connsiteY5" fmla="*/ 550532 h 550532"/>
                  <a:gd name="connsiteX6" fmla="*/ 0 w 2102318"/>
                  <a:gd name="connsiteY6" fmla="*/ 550532 h 550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2318" h="550532">
                    <a:moveTo>
                      <a:pt x="0" y="0"/>
                    </a:moveTo>
                    <a:lnTo>
                      <a:pt x="2102318" y="0"/>
                    </a:lnTo>
                    <a:lnTo>
                      <a:pt x="2102318" y="16347"/>
                    </a:lnTo>
                    <a:lnTo>
                      <a:pt x="1946252" y="275267"/>
                    </a:lnTo>
                    <a:lnTo>
                      <a:pt x="2102318" y="534187"/>
                    </a:lnTo>
                    <a:lnTo>
                      <a:pt x="2102318" y="550532"/>
                    </a:lnTo>
                    <a:lnTo>
                      <a:pt x="0" y="550532"/>
                    </a:lnTo>
                    <a:close/>
                  </a:path>
                </a:pathLst>
              </a:custGeom>
              <a:solidFill>
                <a:schemeClr val="accent4"/>
              </a:solidFill>
              <a:ln w="38100">
                <a:solidFill>
                  <a:schemeClr val="accent1">
                    <a:alpha val="88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zh-CN" altLang="en-US" sz="2800" b="1" dirty="0">
                    <a:solidFill>
                      <a:schemeClr val="tx1"/>
                    </a:solidFill>
                    <a:latin typeface="inherit"/>
                    <a:ea typeface="微软雅黑" panose="020B0503020204020204" pitchFamily="34" charset="-122"/>
                  </a:rPr>
                  <a:t>   奥地利</a:t>
                </a:r>
                <a:endParaRPr lang="zh-CN" alt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314DE120-2B08-4896-AD4A-81FFDF563059}"/>
                  </a:ext>
                </a:extLst>
              </p:cNvPr>
              <p:cNvSpPr/>
              <p:nvPr/>
            </p:nvSpPr>
            <p:spPr>
              <a:xfrm>
                <a:off x="1376734" y="5237190"/>
                <a:ext cx="972458" cy="97245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600" dirty="0">
                    <a:solidFill>
                      <a:schemeClr val="tx1"/>
                    </a:solidFill>
                    <a:latin typeface="Impact" panose="020B0806030902050204" pitchFamily="34" charset="0"/>
                  </a:rPr>
                  <a:t>03</a:t>
                </a:r>
                <a:endParaRPr lang="zh-CN" altLang="en-US" sz="3600" dirty="0">
                  <a:solidFill>
                    <a:schemeClr val="tx1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D7A90724-95DA-4244-84FA-D3D1104618FB}"/>
              </a:ext>
            </a:extLst>
          </p:cNvPr>
          <p:cNvGrpSpPr/>
          <p:nvPr/>
        </p:nvGrpSpPr>
        <p:grpSpPr>
          <a:xfrm>
            <a:off x="6632206" y="1393740"/>
            <a:ext cx="5129829" cy="4714328"/>
            <a:chOff x="6632206" y="1393740"/>
            <a:chExt cx="5129829" cy="4714328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9C718390-CE5C-48E5-9EE0-5577BB329B11}"/>
                </a:ext>
              </a:extLst>
            </p:cNvPr>
            <p:cNvSpPr>
              <a:spLocks/>
            </p:cNvSpPr>
            <p:nvPr/>
          </p:nvSpPr>
          <p:spPr>
            <a:xfrm>
              <a:off x="6632206" y="1393740"/>
              <a:ext cx="3541486" cy="3541486"/>
            </a:xfrm>
            <a:prstGeom prst="ellipse">
              <a:avLst/>
            </a:prstGeom>
            <a:solidFill>
              <a:schemeClr val="accent2"/>
            </a:solidFill>
            <a:ln w="539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00D8D130-239D-4720-8E69-31D6B5F7D2E2}"/>
                </a:ext>
              </a:extLst>
            </p:cNvPr>
            <p:cNvSpPr>
              <a:spLocks/>
            </p:cNvSpPr>
            <p:nvPr/>
          </p:nvSpPr>
          <p:spPr>
            <a:xfrm>
              <a:off x="7051270" y="1577783"/>
              <a:ext cx="2915230" cy="3121121"/>
            </a:xfrm>
            <a:custGeom>
              <a:avLst/>
              <a:gdLst>
                <a:gd name="connsiteX0" fmla="*/ 2330322 w 3141359"/>
                <a:gd name="connsiteY0" fmla="*/ 2856169 h 3363221"/>
                <a:gd name="connsiteX1" fmla="*/ 2721054 w 3141359"/>
                <a:gd name="connsiteY1" fmla="*/ 2856169 h 3363221"/>
                <a:gd name="connsiteX2" fmla="*/ 2733843 w 3141359"/>
                <a:gd name="connsiteY2" fmla="*/ 2856169 h 3363221"/>
                <a:gd name="connsiteX3" fmla="*/ 2620844 w 3141359"/>
                <a:gd name="connsiteY3" fmla="*/ 2958869 h 3363221"/>
                <a:gd name="connsiteX4" fmla="*/ 2338528 w 3141359"/>
                <a:gd name="connsiteY4" fmla="*/ 3149502 h 3363221"/>
                <a:gd name="connsiteX5" fmla="*/ 2330322 w 3141359"/>
                <a:gd name="connsiteY5" fmla="*/ 3153455 h 3363221"/>
                <a:gd name="connsiteX6" fmla="*/ 1694659 w 3141359"/>
                <a:gd name="connsiteY6" fmla="*/ 2856169 h 3363221"/>
                <a:gd name="connsiteX7" fmla="*/ 2211595 w 3141359"/>
                <a:gd name="connsiteY7" fmla="*/ 2856169 h 3363221"/>
                <a:gd name="connsiteX8" fmla="*/ 2211595 w 3141359"/>
                <a:gd name="connsiteY8" fmla="*/ 3192844 h 3363221"/>
                <a:gd name="connsiteX9" fmla="*/ 2211595 w 3141359"/>
                <a:gd name="connsiteY9" fmla="*/ 3210649 h 3363221"/>
                <a:gd name="connsiteX10" fmla="*/ 2183740 w 3141359"/>
                <a:gd name="connsiteY10" fmla="*/ 3224067 h 3363221"/>
                <a:gd name="connsiteX11" fmla="*/ 1851353 w 3141359"/>
                <a:gd name="connsiteY11" fmla="*/ 3327246 h 3363221"/>
                <a:gd name="connsiteX12" fmla="*/ 1694659 w 3141359"/>
                <a:gd name="connsiteY12" fmla="*/ 3351160 h 3363221"/>
                <a:gd name="connsiteX13" fmla="*/ 1058995 w 3141359"/>
                <a:gd name="connsiteY13" fmla="*/ 2856169 h 3363221"/>
                <a:gd name="connsiteX14" fmla="*/ 1575932 w 3141359"/>
                <a:gd name="connsiteY14" fmla="*/ 2856169 h 3363221"/>
                <a:gd name="connsiteX15" fmla="*/ 1575932 w 3141359"/>
                <a:gd name="connsiteY15" fmla="*/ 3334878 h 3363221"/>
                <a:gd name="connsiteX16" fmla="*/ 1575932 w 3141359"/>
                <a:gd name="connsiteY16" fmla="*/ 3359109 h 3363221"/>
                <a:gd name="connsiteX17" fmla="*/ 1494487 w 3141359"/>
                <a:gd name="connsiteY17" fmla="*/ 3363221 h 3363221"/>
                <a:gd name="connsiteX18" fmla="*/ 1137621 w 3141359"/>
                <a:gd name="connsiteY18" fmla="*/ 3327246 h 3363221"/>
                <a:gd name="connsiteX19" fmla="*/ 1058995 w 3141359"/>
                <a:gd name="connsiteY19" fmla="*/ 3307029 h 3363221"/>
                <a:gd name="connsiteX20" fmla="*/ 423331 w 3141359"/>
                <a:gd name="connsiteY20" fmla="*/ 2856169 h 3363221"/>
                <a:gd name="connsiteX21" fmla="*/ 940268 w 3141359"/>
                <a:gd name="connsiteY21" fmla="*/ 2856169 h 3363221"/>
                <a:gd name="connsiteX22" fmla="*/ 940268 w 3141359"/>
                <a:gd name="connsiteY22" fmla="*/ 3249288 h 3363221"/>
                <a:gd name="connsiteX23" fmla="*/ 940268 w 3141359"/>
                <a:gd name="connsiteY23" fmla="*/ 3273490 h 3363221"/>
                <a:gd name="connsiteX24" fmla="*/ 805234 w 3141359"/>
                <a:gd name="connsiteY24" fmla="*/ 3224067 h 3363221"/>
                <a:gd name="connsiteX25" fmla="*/ 504448 w 3141359"/>
                <a:gd name="connsiteY25" fmla="*/ 3060806 h 3363221"/>
                <a:gd name="connsiteX26" fmla="*/ 423331 w 3141359"/>
                <a:gd name="connsiteY26" fmla="*/ 3000148 h 3363221"/>
                <a:gd name="connsiteX27" fmla="*/ 254993 w 3141359"/>
                <a:gd name="connsiteY27" fmla="*/ 2856043 h 3363221"/>
                <a:gd name="connsiteX28" fmla="*/ 291101 w 3141359"/>
                <a:gd name="connsiteY28" fmla="*/ 2856043 h 3363221"/>
                <a:gd name="connsiteX29" fmla="*/ 318362 w 3141359"/>
                <a:gd name="connsiteY29" fmla="*/ 2856043 h 3363221"/>
                <a:gd name="connsiteX30" fmla="*/ 318362 w 3141359"/>
                <a:gd name="connsiteY30" fmla="*/ 2913637 h 3363221"/>
                <a:gd name="connsiteX31" fmla="*/ 7544 w 3141359"/>
                <a:gd name="connsiteY31" fmla="*/ 2551875 h 3363221"/>
                <a:gd name="connsiteX32" fmla="*/ 2981430 w 3141359"/>
                <a:gd name="connsiteY32" fmla="*/ 2551875 h 3363221"/>
                <a:gd name="connsiteX33" fmla="*/ 2962815 w 3141359"/>
                <a:gd name="connsiteY33" fmla="*/ 2582517 h 3363221"/>
                <a:gd name="connsiteX34" fmla="*/ 2860878 w 3141359"/>
                <a:gd name="connsiteY34" fmla="*/ 2718835 h 3363221"/>
                <a:gd name="connsiteX35" fmla="*/ 2831426 w 3141359"/>
                <a:gd name="connsiteY35" fmla="*/ 2751240 h 3363221"/>
                <a:gd name="connsiteX36" fmla="*/ 2719621 w 3141359"/>
                <a:gd name="connsiteY36" fmla="*/ 2751240 h 3363221"/>
                <a:gd name="connsiteX37" fmla="*/ 441211 w 3141359"/>
                <a:gd name="connsiteY37" fmla="*/ 2751240 h 3363221"/>
                <a:gd name="connsiteX38" fmla="*/ 157548 w 3141359"/>
                <a:gd name="connsiteY38" fmla="*/ 2751240 h 3363221"/>
                <a:gd name="connsiteX39" fmla="*/ 128096 w 3141359"/>
                <a:gd name="connsiteY39" fmla="*/ 2718835 h 3363221"/>
                <a:gd name="connsiteX40" fmla="*/ 26159 w 3141359"/>
                <a:gd name="connsiteY40" fmla="*/ 2582517 h 3363221"/>
                <a:gd name="connsiteX41" fmla="*/ 1615975 w 3141359"/>
                <a:gd name="connsiteY41" fmla="*/ 2208490 h 3363221"/>
                <a:gd name="connsiteX42" fmla="*/ 3134027 w 3141359"/>
                <a:gd name="connsiteY42" fmla="*/ 2239625 h 3363221"/>
                <a:gd name="connsiteX43" fmla="*/ 3141359 w 3141359"/>
                <a:gd name="connsiteY43" fmla="*/ 2239975 h 3363221"/>
                <a:gd name="connsiteX44" fmla="*/ 3126076 w 3141359"/>
                <a:gd name="connsiteY44" fmla="*/ 2281731 h 3363221"/>
                <a:gd name="connsiteX45" fmla="*/ 3051511 w 3141359"/>
                <a:gd name="connsiteY45" fmla="*/ 2436519 h 3363221"/>
                <a:gd name="connsiteX46" fmla="*/ 3037656 w 3141359"/>
                <a:gd name="connsiteY46" fmla="*/ 2459325 h 3363221"/>
                <a:gd name="connsiteX47" fmla="*/ 3020994 w 3141359"/>
                <a:gd name="connsiteY47" fmla="*/ 2459325 h 3363221"/>
                <a:gd name="connsiteX48" fmla="*/ 0 w 3141359"/>
                <a:gd name="connsiteY48" fmla="*/ 2459325 h 3363221"/>
                <a:gd name="connsiteX49" fmla="*/ 0 w 3141359"/>
                <a:gd name="connsiteY49" fmla="*/ 2248372 h 3363221"/>
                <a:gd name="connsiteX50" fmla="*/ 1615975 w 3141359"/>
                <a:gd name="connsiteY50" fmla="*/ 2208490 h 3363221"/>
                <a:gd name="connsiteX51" fmla="*/ 1615858 w 3141359"/>
                <a:gd name="connsiteY51" fmla="*/ 1890822 h 3363221"/>
                <a:gd name="connsiteX52" fmla="*/ 3112031 w 3141359"/>
                <a:gd name="connsiteY52" fmla="*/ 1956927 h 3363221"/>
                <a:gd name="connsiteX53" fmla="*/ 3112031 w 3141359"/>
                <a:gd name="connsiteY53" fmla="*/ 2155243 h 3363221"/>
                <a:gd name="connsiteX54" fmla="*/ 1615858 w 3141359"/>
                <a:gd name="connsiteY54" fmla="*/ 2129011 h 3363221"/>
                <a:gd name="connsiteX55" fmla="*/ 185877 w 3141359"/>
                <a:gd name="connsiteY55" fmla="*/ 2155243 h 3363221"/>
                <a:gd name="connsiteX56" fmla="*/ 185877 w 3141359"/>
                <a:gd name="connsiteY56" fmla="*/ 1956927 h 3363221"/>
                <a:gd name="connsiteX57" fmla="*/ 1615858 w 3141359"/>
                <a:gd name="connsiteY57" fmla="*/ 1890822 h 3363221"/>
                <a:gd name="connsiteX58" fmla="*/ 1615975 w 3141359"/>
                <a:gd name="connsiteY58" fmla="*/ 1533650 h 3363221"/>
                <a:gd name="connsiteX59" fmla="*/ 3006050 w 3141359"/>
                <a:gd name="connsiteY59" fmla="*/ 1639652 h 3363221"/>
                <a:gd name="connsiteX60" fmla="*/ 3006050 w 3141359"/>
                <a:gd name="connsiteY60" fmla="*/ 1838011 h 3363221"/>
                <a:gd name="connsiteX61" fmla="*/ 1615975 w 3141359"/>
                <a:gd name="connsiteY61" fmla="*/ 1785535 h 3363221"/>
                <a:gd name="connsiteX62" fmla="*/ 291044 w 3141359"/>
                <a:gd name="connsiteY62" fmla="*/ 1838011 h 3363221"/>
                <a:gd name="connsiteX63" fmla="*/ 291044 w 3141359"/>
                <a:gd name="connsiteY63" fmla="*/ 1639652 h 3363221"/>
                <a:gd name="connsiteX64" fmla="*/ 1615975 w 3141359"/>
                <a:gd name="connsiteY64" fmla="*/ 1533650 h 3363221"/>
                <a:gd name="connsiteX65" fmla="*/ 1615858 w 3141359"/>
                <a:gd name="connsiteY65" fmla="*/ 1189896 h 3363221"/>
                <a:gd name="connsiteX66" fmla="*/ 2807333 w 3141359"/>
                <a:gd name="connsiteY66" fmla="*/ 1335747 h 3363221"/>
                <a:gd name="connsiteX67" fmla="*/ 2807333 w 3141359"/>
                <a:gd name="connsiteY67" fmla="*/ 1520422 h 3363221"/>
                <a:gd name="connsiteX68" fmla="*/ 1602199 w 3141359"/>
                <a:gd name="connsiteY68" fmla="*/ 1441725 h 3363221"/>
                <a:gd name="connsiteX69" fmla="*/ 476916 w 3141359"/>
                <a:gd name="connsiteY69" fmla="*/ 1520422 h 3363221"/>
                <a:gd name="connsiteX70" fmla="*/ 476916 w 3141359"/>
                <a:gd name="connsiteY70" fmla="*/ 1335747 h 3363221"/>
                <a:gd name="connsiteX71" fmla="*/ 516842 w 3141359"/>
                <a:gd name="connsiteY71" fmla="*/ 1322106 h 3363221"/>
                <a:gd name="connsiteX72" fmla="*/ 529450 w 3141359"/>
                <a:gd name="connsiteY72" fmla="*/ 1322106 h 3363221"/>
                <a:gd name="connsiteX73" fmla="*/ 556768 w 3141359"/>
                <a:gd name="connsiteY73" fmla="*/ 1309515 h 3363221"/>
                <a:gd name="connsiteX74" fmla="*/ 1615858 w 3141359"/>
                <a:gd name="connsiteY74" fmla="*/ 1189896 h 3363221"/>
                <a:gd name="connsiteX75" fmla="*/ 1615975 w 3141359"/>
                <a:gd name="connsiteY75" fmla="*/ 1044575 h 3363221"/>
                <a:gd name="connsiteX76" fmla="*/ 2701347 w 3141359"/>
                <a:gd name="connsiteY76" fmla="*/ 1203052 h 3363221"/>
                <a:gd name="connsiteX77" fmla="*/ 2701347 w 3141359"/>
                <a:gd name="connsiteY77" fmla="*/ 1216696 h 3363221"/>
                <a:gd name="connsiteX78" fmla="*/ 1615975 w 3141359"/>
                <a:gd name="connsiteY78" fmla="*/ 1097051 h 3363221"/>
                <a:gd name="connsiteX79" fmla="*/ 556871 w 3141359"/>
                <a:gd name="connsiteY79" fmla="*/ 1216696 h 3363221"/>
                <a:gd name="connsiteX80" fmla="*/ 556871 w 3141359"/>
                <a:gd name="connsiteY80" fmla="*/ 1203052 h 3363221"/>
                <a:gd name="connsiteX81" fmla="*/ 1615975 w 3141359"/>
                <a:gd name="connsiteY81" fmla="*/ 1044575 h 3363221"/>
                <a:gd name="connsiteX82" fmla="*/ 1642125 w 3141359"/>
                <a:gd name="connsiteY82" fmla="*/ 0 h 3363221"/>
                <a:gd name="connsiteX83" fmla="*/ 1708318 w 3141359"/>
                <a:gd name="connsiteY83" fmla="*/ 634821 h 3363221"/>
                <a:gd name="connsiteX84" fmla="*/ 2185328 w 3141359"/>
                <a:gd name="connsiteY84" fmla="*/ 727158 h 3363221"/>
                <a:gd name="connsiteX85" fmla="*/ 2185328 w 3141359"/>
                <a:gd name="connsiteY85" fmla="*/ 793264 h 3363221"/>
                <a:gd name="connsiteX86" fmla="*/ 2701214 w 3141359"/>
                <a:gd name="connsiteY86" fmla="*/ 978988 h 3363221"/>
                <a:gd name="connsiteX87" fmla="*/ 2701214 w 3141359"/>
                <a:gd name="connsiteY87" fmla="*/ 1151072 h 3363221"/>
                <a:gd name="connsiteX88" fmla="*/ 1615858 w 3141359"/>
                <a:gd name="connsiteY88" fmla="*/ 1005220 h 3363221"/>
                <a:gd name="connsiteX89" fmla="*/ 556768 w 3141359"/>
                <a:gd name="connsiteY89" fmla="*/ 1163663 h 3363221"/>
                <a:gd name="connsiteX90" fmla="*/ 556768 w 3141359"/>
                <a:gd name="connsiteY90" fmla="*/ 965347 h 3363221"/>
                <a:gd name="connsiteX91" fmla="*/ 1098921 w 3141359"/>
                <a:gd name="connsiteY91" fmla="*/ 767032 h 3363221"/>
                <a:gd name="connsiteX92" fmla="*/ 1098921 w 3141359"/>
                <a:gd name="connsiteY92" fmla="*/ 714567 h 3363221"/>
                <a:gd name="connsiteX93" fmla="*/ 1575932 w 3141359"/>
                <a:gd name="connsiteY93" fmla="*/ 621180 h 3363221"/>
                <a:gd name="connsiteX94" fmla="*/ 1642125 w 3141359"/>
                <a:gd name="connsiteY94" fmla="*/ 0 h 336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41359" h="3363221">
                  <a:moveTo>
                    <a:pt x="2330322" y="2856169"/>
                  </a:moveTo>
                  <a:cubicBezTo>
                    <a:pt x="2524173" y="2856169"/>
                    <a:pt x="2645330" y="2856169"/>
                    <a:pt x="2721054" y="2856169"/>
                  </a:cubicBezTo>
                  <a:lnTo>
                    <a:pt x="2733843" y="2856169"/>
                  </a:lnTo>
                  <a:lnTo>
                    <a:pt x="2620844" y="2958869"/>
                  </a:lnTo>
                  <a:cubicBezTo>
                    <a:pt x="2533390" y="3031043"/>
                    <a:pt x="2438889" y="3094983"/>
                    <a:pt x="2338528" y="3149502"/>
                  </a:cubicBezTo>
                  <a:lnTo>
                    <a:pt x="2330322" y="3153455"/>
                  </a:lnTo>
                  <a:close/>
                  <a:moveTo>
                    <a:pt x="1694659" y="2856169"/>
                  </a:moveTo>
                  <a:cubicBezTo>
                    <a:pt x="2211595" y="2856169"/>
                    <a:pt x="2211595" y="2856169"/>
                    <a:pt x="2211595" y="2856169"/>
                  </a:cubicBezTo>
                  <a:cubicBezTo>
                    <a:pt x="2211595" y="3001758"/>
                    <a:pt x="2211595" y="3110950"/>
                    <a:pt x="2211595" y="3192844"/>
                  </a:cubicBezTo>
                  <a:lnTo>
                    <a:pt x="2211595" y="3210649"/>
                  </a:lnTo>
                  <a:lnTo>
                    <a:pt x="2183740" y="3224067"/>
                  </a:lnTo>
                  <a:cubicBezTo>
                    <a:pt x="2077816" y="3268870"/>
                    <a:pt x="1966624" y="3303658"/>
                    <a:pt x="1851353" y="3327246"/>
                  </a:cubicBezTo>
                  <a:lnTo>
                    <a:pt x="1694659" y="3351160"/>
                  </a:lnTo>
                  <a:close/>
                  <a:moveTo>
                    <a:pt x="1058995" y="2856169"/>
                  </a:moveTo>
                  <a:cubicBezTo>
                    <a:pt x="1575932" y="2856169"/>
                    <a:pt x="1575932" y="2856169"/>
                    <a:pt x="1575932" y="2856169"/>
                  </a:cubicBezTo>
                  <a:cubicBezTo>
                    <a:pt x="1575932" y="3110950"/>
                    <a:pt x="1575932" y="3254264"/>
                    <a:pt x="1575932" y="3334878"/>
                  </a:cubicBezTo>
                  <a:lnTo>
                    <a:pt x="1575932" y="3359109"/>
                  </a:lnTo>
                  <a:lnTo>
                    <a:pt x="1494487" y="3363221"/>
                  </a:lnTo>
                  <a:cubicBezTo>
                    <a:pt x="1372243" y="3363221"/>
                    <a:pt x="1252892" y="3350834"/>
                    <a:pt x="1137621" y="3327246"/>
                  </a:cubicBezTo>
                  <a:lnTo>
                    <a:pt x="1058995" y="3307029"/>
                  </a:lnTo>
                  <a:close/>
                  <a:moveTo>
                    <a:pt x="423331" y="2856169"/>
                  </a:moveTo>
                  <a:cubicBezTo>
                    <a:pt x="940268" y="2856169"/>
                    <a:pt x="940268" y="2856169"/>
                    <a:pt x="940268" y="2856169"/>
                  </a:cubicBezTo>
                  <a:cubicBezTo>
                    <a:pt x="940268" y="3038155"/>
                    <a:pt x="940268" y="3163271"/>
                    <a:pt x="940268" y="3249288"/>
                  </a:cubicBezTo>
                  <a:lnTo>
                    <a:pt x="940268" y="3273490"/>
                  </a:lnTo>
                  <a:lnTo>
                    <a:pt x="805234" y="3224067"/>
                  </a:lnTo>
                  <a:cubicBezTo>
                    <a:pt x="699310" y="3179265"/>
                    <a:pt x="598652" y="3124449"/>
                    <a:pt x="504448" y="3060806"/>
                  </a:cubicBezTo>
                  <a:lnTo>
                    <a:pt x="423331" y="3000148"/>
                  </a:lnTo>
                  <a:close/>
                  <a:moveTo>
                    <a:pt x="254993" y="2856043"/>
                  </a:moveTo>
                  <a:lnTo>
                    <a:pt x="291101" y="2856043"/>
                  </a:lnTo>
                  <a:cubicBezTo>
                    <a:pt x="318362" y="2856043"/>
                    <a:pt x="318362" y="2856043"/>
                    <a:pt x="318362" y="2856043"/>
                  </a:cubicBezTo>
                  <a:lnTo>
                    <a:pt x="318362" y="2913637"/>
                  </a:lnTo>
                  <a:close/>
                  <a:moveTo>
                    <a:pt x="7544" y="2551875"/>
                  </a:moveTo>
                  <a:lnTo>
                    <a:pt x="2981430" y="2551875"/>
                  </a:lnTo>
                  <a:lnTo>
                    <a:pt x="2962815" y="2582517"/>
                  </a:lnTo>
                  <a:cubicBezTo>
                    <a:pt x="2930993" y="2629619"/>
                    <a:pt x="2896965" y="2675108"/>
                    <a:pt x="2860878" y="2718835"/>
                  </a:cubicBezTo>
                  <a:lnTo>
                    <a:pt x="2831426" y="2751240"/>
                  </a:lnTo>
                  <a:lnTo>
                    <a:pt x="2719621" y="2751240"/>
                  </a:lnTo>
                  <a:cubicBezTo>
                    <a:pt x="2270409" y="2751240"/>
                    <a:pt x="1561128" y="2751240"/>
                    <a:pt x="441211" y="2751240"/>
                  </a:cubicBezTo>
                  <a:lnTo>
                    <a:pt x="157548" y="2751240"/>
                  </a:lnTo>
                  <a:lnTo>
                    <a:pt x="128096" y="2718835"/>
                  </a:lnTo>
                  <a:cubicBezTo>
                    <a:pt x="92009" y="2675108"/>
                    <a:pt x="57981" y="2629619"/>
                    <a:pt x="26159" y="2582517"/>
                  </a:cubicBezTo>
                  <a:close/>
                  <a:moveTo>
                    <a:pt x="1615975" y="2208490"/>
                  </a:moveTo>
                  <a:cubicBezTo>
                    <a:pt x="2240025" y="2208490"/>
                    <a:pt x="2828699" y="2225811"/>
                    <a:pt x="3134027" y="2239625"/>
                  </a:cubicBezTo>
                  <a:lnTo>
                    <a:pt x="3141359" y="2239975"/>
                  </a:lnTo>
                  <a:lnTo>
                    <a:pt x="3126076" y="2281731"/>
                  </a:lnTo>
                  <a:cubicBezTo>
                    <a:pt x="3103675" y="2334693"/>
                    <a:pt x="3078770" y="2386339"/>
                    <a:pt x="3051511" y="2436519"/>
                  </a:cubicBezTo>
                  <a:lnTo>
                    <a:pt x="3037656" y="2459325"/>
                  </a:lnTo>
                  <a:lnTo>
                    <a:pt x="3020994" y="2459325"/>
                  </a:lnTo>
                  <a:cubicBezTo>
                    <a:pt x="2666009" y="2459325"/>
                    <a:pt x="1854615" y="2459325"/>
                    <a:pt x="0" y="2459325"/>
                  </a:cubicBezTo>
                  <a:cubicBezTo>
                    <a:pt x="0" y="2459325"/>
                    <a:pt x="0" y="2459325"/>
                    <a:pt x="0" y="2248372"/>
                  </a:cubicBezTo>
                  <a:cubicBezTo>
                    <a:pt x="185974" y="2234728"/>
                    <a:pt x="860523" y="2208490"/>
                    <a:pt x="1615975" y="2208490"/>
                  </a:cubicBezTo>
                  <a:close/>
                  <a:moveTo>
                    <a:pt x="1615858" y="1890822"/>
                  </a:moveTo>
                  <a:cubicBezTo>
                    <a:pt x="2450100" y="1890822"/>
                    <a:pt x="2965986" y="1944336"/>
                    <a:pt x="3112031" y="1956927"/>
                  </a:cubicBezTo>
                  <a:cubicBezTo>
                    <a:pt x="3112031" y="1956927"/>
                    <a:pt x="3112031" y="1956927"/>
                    <a:pt x="3112031" y="2155243"/>
                  </a:cubicBezTo>
                  <a:cubicBezTo>
                    <a:pt x="2793674" y="2142651"/>
                    <a:pt x="2211595" y="2129011"/>
                    <a:pt x="1615858" y="2129011"/>
                  </a:cubicBezTo>
                  <a:cubicBezTo>
                    <a:pt x="1020120" y="2129011"/>
                    <a:pt x="489524" y="2142651"/>
                    <a:pt x="185877" y="2155243"/>
                  </a:cubicBezTo>
                  <a:cubicBezTo>
                    <a:pt x="185877" y="2155243"/>
                    <a:pt x="185877" y="2155243"/>
                    <a:pt x="185877" y="1956927"/>
                  </a:cubicBezTo>
                  <a:cubicBezTo>
                    <a:pt x="318263" y="1944336"/>
                    <a:pt x="794223" y="1890822"/>
                    <a:pt x="1615858" y="1890822"/>
                  </a:cubicBezTo>
                  <a:close/>
                  <a:moveTo>
                    <a:pt x="1615975" y="1533650"/>
                  </a:moveTo>
                  <a:cubicBezTo>
                    <a:pt x="2304182" y="1533650"/>
                    <a:pt x="2860002" y="1613414"/>
                    <a:pt x="3006050" y="1639652"/>
                  </a:cubicBezTo>
                  <a:cubicBezTo>
                    <a:pt x="3006050" y="1639652"/>
                    <a:pt x="3006050" y="1639652"/>
                    <a:pt x="3006050" y="1838011"/>
                  </a:cubicBezTo>
                  <a:cubicBezTo>
                    <a:pt x="2767541" y="1824367"/>
                    <a:pt x="2291574" y="1785535"/>
                    <a:pt x="1615975" y="1785535"/>
                  </a:cubicBezTo>
                  <a:cubicBezTo>
                    <a:pt x="954035" y="1785535"/>
                    <a:pt x="516944" y="1811773"/>
                    <a:pt x="291044" y="1838011"/>
                  </a:cubicBezTo>
                  <a:cubicBezTo>
                    <a:pt x="291044" y="1838011"/>
                    <a:pt x="291044" y="1838011"/>
                    <a:pt x="291044" y="1639652"/>
                  </a:cubicBezTo>
                  <a:cubicBezTo>
                    <a:pt x="423432" y="1613414"/>
                    <a:pt x="940376" y="1533650"/>
                    <a:pt x="1615975" y="1533650"/>
                  </a:cubicBezTo>
                  <a:close/>
                  <a:moveTo>
                    <a:pt x="1615858" y="1189896"/>
                  </a:moveTo>
                  <a:cubicBezTo>
                    <a:pt x="2251521" y="1189896"/>
                    <a:pt x="2688606" y="1295874"/>
                    <a:pt x="2807333" y="1335747"/>
                  </a:cubicBezTo>
                  <a:cubicBezTo>
                    <a:pt x="2807333" y="1335747"/>
                    <a:pt x="2807333" y="1335747"/>
                    <a:pt x="2807333" y="1520422"/>
                  </a:cubicBezTo>
                  <a:cubicBezTo>
                    <a:pt x="2542561" y="1494190"/>
                    <a:pt x="2119135" y="1441725"/>
                    <a:pt x="1602199" y="1441725"/>
                  </a:cubicBezTo>
                  <a:cubicBezTo>
                    <a:pt x="1125188" y="1441725"/>
                    <a:pt x="715421" y="1481598"/>
                    <a:pt x="476916" y="1520422"/>
                  </a:cubicBezTo>
                  <a:cubicBezTo>
                    <a:pt x="476916" y="1520422"/>
                    <a:pt x="476916" y="1520422"/>
                    <a:pt x="476916" y="1335747"/>
                  </a:cubicBezTo>
                  <a:cubicBezTo>
                    <a:pt x="489524" y="1335747"/>
                    <a:pt x="503183" y="1322106"/>
                    <a:pt x="516842" y="1322106"/>
                  </a:cubicBezTo>
                  <a:cubicBezTo>
                    <a:pt x="516842" y="1322106"/>
                    <a:pt x="516842" y="1322106"/>
                    <a:pt x="529450" y="1322106"/>
                  </a:cubicBezTo>
                  <a:cubicBezTo>
                    <a:pt x="543109" y="1322106"/>
                    <a:pt x="556768" y="1322106"/>
                    <a:pt x="556768" y="1309515"/>
                  </a:cubicBezTo>
                  <a:cubicBezTo>
                    <a:pt x="715421" y="1269642"/>
                    <a:pt x="1086313" y="1189896"/>
                    <a:pt x="1615858" y="1189896"/>
                  </a:cubicBezTo>
                  <a:close/>
                  <a:moveTo>
                    <a:pt x="1615975" y="1044575"/>
                  </a:moveTo>
                  <a:cubicBezTo>
                    <a:pt x="2079333" y="1044575"/>
                    <a:pt x="2462838" y="1110695"/>
                    <a:pt x="2701347" y="1203052"/>
                  </a:cubicBezTo>
                  <a:cubicBezTo>
                    <a:pt x="2701347" y="1203052"/>
                    <a:pt x="2701347" y="1203052"/>
                    <a:pt x="2701347" y="1216696"/>
                  </a:cubicBezTo>
                  <a:cubicBezTo>
                    <a:pt x="2502765" y="1176814"/>
                    <a:pt x="2131868" y="1110695"/>
                    <a:pt x="1615975" y="1097051"/>
                  </a:cubicBezTo>
                  <a:cubicBezTo>
                    <a:pt x="1099031" y="1097051"/>
                    <a:pt x="741794" y="1163171"/>
                    <a:pt x="556871" y="1216696"/>
                  </a:cubicBezTo>
                  <a:cubicBezTo>
                    <a:pt x="556871" y="1216696"/>
                    <a:pt x="556871" y="1216696"/>
                    <a:pt x="556871" y="1203052"/>
                  </a:cubicBezTo>
                  <a:cubicBezTo>
                    <a:pt x="781720" y="1097051"/>
                    <a:pt x="1152617" y="1044575"/>
                    <a:pt x="1615975" y="1044575"/>
                  </a:cubicBezTo>
                  <a:close/>
                  <a:moveTo>
                    <a:pt x="1642125" y="0"/>
                  </a:moveTo>
                  <a:cubicBezTo>
                    <a:pt x="1642125" y="0"/>
                    <a:pt x="1642125" y="0"/>
                    <a:pt x="1708318" y="634821"/>
                  </a:cubicBezTo>
                  <a:cubicBezTo>
                    <a:pt x="2039283" y="648462"/>
                    <a:pt x="2158010" y="714567"/>
                    <a:pt x="2185328" y="727158"/>
                  </a:cubicBezTo>
                  <a:cubicBezTo>
                    <a:pt x="2185328" y="727158"/>
                    <a:pt x="2185328" y="727158"/>
                    <a:pt x="2185328" y="793264"/>
                  </a:cubicBezTo>
                  <a:cubicBezTo>
                    <a:pt x="2516294" y="846778"/>
                    <a:pt x="2674947" y="952756"/>
                    <a:pt x="2701214" y="978988"/>
                  </a:cubicBezTo>
                  <a:cubicBezTo>
                    <a:pt x="2701214" y="978988"/>
                    <a:pt x="2701214" y="978988"/>
                    <a:pt x="2701214" y="1151072"/>
                  </a:cubicBezTo>
                  <a:cubicBezTo>
                    <a:pt x="2462709" y="1057685"/>
                    <a:pt x="2091817" y="1005220"/>
                    <a:pt x="1615858" y="1005220"/>
                  </a:cubicBezTo>
                  <a:cubicBezTo>
                    <a:pt x="1152506" y="1005220"/>
                    <a:pt x="794223" y="1057685"/>
                    <a:pt x="556768" y="1163663"/>
                  </a:cubicBezTo>
                  <a:cubicBezTo>
                    <a:pt x="556768" y="1163663"/>
                    <a:pt x="556768" y="1163663"/>
                    <a:pt x="556768" y="965347"/>
                  </a:cubicBezTo>
                  <a:cubicBezTo>
                    <a:pt x="583035" y="939115"/>
                    <a:pt x="728030" y="819496"/>
                    <a:pt x="1098921" y="767032"/>
                  </a:cubicBezTo>
                  <a:cubicBezTo>
                    <a:pt x="1098921" y="767032"/>
                    <a:pt x="1098921" y="767032"/>
                    <a:pt x="1098921" y="714567"/>
                  </a:cubicBezTo>
                  <a:cubicBezTo>
                    <a:pt x="1125188" y="700926"/>
                    <a:pt x="1231307" y="634821"/>
                    <a:pt x="1575932" y="621180"/>
                  </a:cubicBezTo>
                  <a:cubicBezTo>
                    <a:pt x="1575932" y="621180"/>
                    <a:pt x="1575932" y="621180"/>
                    <a:pt x="16421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70CF615E-F36B-4023-BDB8-CBC78FDD7C92}"/>
                </a:ext>
              </a:extLst>
            </p:cNvPr>
            <p:cNvGrpSpPr/>
            <p:nvPr/>
          </p:nvGrpSpPr>
          <p:grpSpPr>
            <a:xfrm>
              <a:off x="8055248" y="3806108"/>
              <a:ext cx="3706787" cy="2301960"/>
              <a:chOff x="8055248" y="3806108"/>
              <a:chExt cx="3706787" cy="2301960"/>
            </a:xfrm>
          </p:grpSpPr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AE66E148-CAF6-48EC-9868-04B0328105AE}"/>
                  </a:ext>
                </a:extLst>
              </p:cNvPr>
              <p:cNvSpPr/>
              <p:nvPr/>
            </p:nvSpPr>
            <p:spPr>
              <a:xfrm>
                <a:off x="8055248" y="4907739"/>
                <a:ext cx="3706787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2000" dirty="0">
                    <a:latin typeface="+mj-ea"/>
                    <a:ea typeface="+mj-ea"/>
                  </a:rPr>
                  <a:t>它犯罪率低，军事能力有限，与澳大利亚睦邻友好，人民热情好客。</a:t>
                </a:r>
              </a:p>
            </p:txBody>
          </p:sp>
          <p:grpSp>
            <p:nvGrpSpPr>
              <p:cNvPr id="27" name="组合 26">
                <a:extLst>
                  <a:ext uri="{FF2B5EF4-FFF2-40B4-BE49-F238E27FC236}">
                    <a16:creationId xmlns:a16="http://schemas.microsoft.com/office/drawing/2014/main" id="{BEA500E2-697D-4D9A-8CDC-16DC8A1133F2}"/>
                  </a:ext>
                </a:extLst>
              </p:cNvPr>
              <p:cNvGrpSpPr/>
              <p:nvPr/>
            </p:nvGrpSpPr>
            <p:grpSpPr>
              <a:xfrm>
                <a:off x="8751792" y="3806108"/>
                <a:ext cx="2561005" cy="972458"/>
                <a:chOff x="1376734" y="5237190"/>
                <a:chExt cx="2561005" cy="972458"/>
              </a:xfrm>
            </p:grpSpPr>
            <p:sp>
              <p:nvSpPr>
                <p:cNvPr id="28" name="任意多边形: 形状 27">
                  <a:extLst>
                    <a:ext uri="{FF2B5EF4-FFF2-40B4-BE49-F238E27FC236}">
                      <a16:creationId xmlns:a16="http://schemas.microsoft.com/office/drawing/2014/main" id="{CC7AC69D-B75B-43CA-8987-DFBAC0D326D4}"/>
                    </a:ext>
                  </a:extLst>
                </p:cNvPr>
                <p:cNvSpPr/>
                <p:nvPr/>
              </p:nvSpPr>
              <p:spPr>
                <a:xfrm>
                  <a:off x="1835421" y="5466662"/>
                  <a:ext cx="2102318" cy="550532"/>
                </a:xfrm>
                <a:custGeom>
                  <a:avLst/>
                  <a:gdLst>
                    <a:gd name="connsiteX0" fmla="*/ 0 w 2102318"/>
                    <a:gd name="connsiteY0" fmla="*/ 0 h 550532"/>
                    <a:gd name="connsiteX1" fmla="*/ 2102318 w 2102318"/>
                    <a:gd name="connsiteY1" fmla="*/ 0 h 550532"/>
                    <a:gd name="connsiteX2" fmla="*/ 2102318 w 2102318"/>
                    <a:gd name="connsiteY2" fmla="*/ 16347 h 550532"/>
                    <a:gd name="connsiteX3" fmla="*/ 1946252 w 2102318"/>
                    <a:gd name="connsiteY3" fmla="*/ 275267 h 550532"/>
                    <a:gd name="connsiteX4" fmla="*/ 2102318 w 2102318"/>
                    <a:gd name="connsiteY4" fmla="*/ 534187 h 550532"/>
                    <a:gd name="connsiteX5" fmla="*/ 2102318 w 2102318"/>
                    <a:gd name="connsiteY5" fmla="*/ 550532 h 550532"/>
                    <a:gd name="connsiteX6" fmla="*/ 0 w 2102318"/>
                    <a:gd name="connsiteY6" fmla="*/ 550532 h 5505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102318" h="550532">
                      <a:moveTo>
                        <a:pt x="0" y="0"/>
                      </a:moveTo>
                      <a:lnTo>
                        <a:pt x="2102318" y="0"/>
                      </a:lnTo>
                      <a:lnTo>
                        <a:pt x="2102318" y="16347"/>
                      </a:lnTo>
                      <a:lnTo>
                        <a:pt x="1946252" y="275267"/>
                      </a:lnTo>
                      <a:lnTo>
                        <a:pt x="2102318" y="534187"/>
                      </a:lnTo>
                      <a:lnTo>
                        <a:pt x="2102318" y="550532"/>
                      </a:lnTo>
                      <a:lnTo>
                        <a:pt x="0" y="550532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38100">
                  <a:solidFill>
                    <a:schemeClr val="accent1">
                      <a:alpha val="88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zh-CN" altLang="en-US" sz="2800" b="1" dirty="0">
                      <a:solidFill>
                        <a:schemeClr val="tx1"/>
                      </a:solidFill>
                      <a:latin typeface="inherit"/>
                      <a:ea typeface="微软雅黑" panose="020B0503020204020204" pitchFamily="34" charset="-122"/>
                    </a:rPr>
                    <a:t>    新西兰</a:t>
                  </a:r>
                  <a:endParaRPr lang="zh-CN" alt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椭圆 28">
                  <a:extLst>
                    <a:ext uri="{FF2B5EF4-FFF2-40B4-BE49-F238E27FC236}">
                      <a16:creationId xmlns:a16="http://schemas.microsoft.com/office/drawing/2014/main" id="{DA91AEE9-7354-4434-8F49-9419D7FB1E1D}"/>
                    </a:ext>
                  </a:extLst>
                </p:cNvPr>
                <p:cNvSpPr/>
                <p:nvPr/>
              </p:nvSpPr>
              <p:spPr>
                <a:xfrm>
                  <a:off x="1376734" y="5237190"/>
                  <a:ext cx="972458" cy="972458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3600" dirty="0">
                      <a:solidFill>
                        <a:schemeClr val="tx1"/>
                      </a:solidFill>
                      <a:latin typeface="Impact" panose="020B0806030902050204" pitchFamily="34" charset="0"/>
                    </a:rPr>
                    <a:t>04</a:t>
                  </a:r>
                  <a:endParaRPr lang="zh-CN" altLang="en-US" sz="3600" dirty="0">
                    <a:solidFill>
                      <a:schemeClr val="tx1"/>
                    </a:solidFill>
                    <a:latin typeface="Impact" panose="020B0806030902050204" pitchFamily="34" charset="0"/>
                  </a:endParaRPr>
                </a:p>
              </p:txBody>
            </p:sp>
          </p:grpSp>
        </p:grp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65E66790-608B-4CBB-BC8B-D4900EC132AE}"/>
              </a:ext>
            </a:extLst>
          </p:cNvPr>
          <p:cNvGrpSpPr/>
          <p:nvPr/>
        </p:nvGrpSpPr>
        <p:grpSpPr>
          <a:xfrm>
            <a:off x="3840956" y="-4316653"/>
            <a:ext cx="4408488" cy="6084936"/>
            <a:chOff x="3468688" y="1568450"/>
            <a:chExt cx="5151437" cy="7110413"/>
          </a:xfrm>
        </p:grpSpPr>
        <p:sp>
          <p:nvSpPr>
            <p:cNvPr id="31" name="Freeform 147">
              <a:extLst>
                <a:ext uri="{FF2B5EF4-FFF2-40B4-BE49-F238E27FC236}">
                  <a16:creationId xmlns:a16="http://schemas.microsoft.com/office/drawing/2014/main" id="{0951C801-87E4-45D8-ADBB-473E54E89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5625" y="3289300"/>
              <a:ext cx="815975" cy="1074738"/>
            </a:xfrm>
            <a:custGeom>
              <a:avLst/>
              <a:gdLst>
                <a:gd name="T0" fmla="*/ 257 w 514"/>
                <a:gd name="T1" fmla="*/ 0 h 677"/>
                <a:gd name="T2" fmla="*/ 257 w 514"/>
                <a:gd name="T3" fmla="*/ 0 h 677"/>
                <a:gd name="T4" fmla="*/ 0 w 514"/>
                <a:gd name="T5" fmla="*/ 0 h 677"/>
                <a:gd name="T6" fmla="*/ 0 w 514"/>
                <a:gd name="T7" fmla="*/ 231 h 677"/>
                <a:gd name="T8" fmla="*/ 233 w 514"/>
                <a:gd name="T9" fmla="*/ 677 h 677"/>
                <a:gd name="T10" fmla="*/ 257 w 514"/>
                <a:gd name="T11" fmla="*/ 667 h 677"/>
                <a:gd name="T12" fmla="*/ 280 w 514"/>
                <a:gd name="T13" fmla="*/ 677 h 677"/>
                <a:gd name="T14" fmla="*/ 514 w 514"/>
                <a:gd name="T15" fmla="*/ 231 h 677"/>
                <a:gd name="T16" fmla="*/ 514 w 514"/>
                <a:gd name="T17" fmla="*/ 0 h 677"/>
                <a:gd name="T18" fmla="*/ 257 w 514"/>
                <a:gd name="T19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4" h="677">
                  <a:moveTo>
                    <a:pt x="257" y="0"/>
                  </a:moveTo>
                  <a:lnTo>
                    <a:pt x="257" y="0"/>
                  </a:lnTo>
                  <a:lnTo>
                    <a:pt x="0" y="0"/>
                  </a:lnTo>
                  <a:lnTo>
                    <a:pt x="0" y="231"/>
                  </a:lnTo>
                  <a:lnTo>
                    <a:pt x="233" y="677"/>
                  </a:lnTo>
                  <a:lnTo>
                    <a:pt x="257" y="667"/>
                  </a:lnTo>
                  <a:lnTo>
                    <a:pt x="280" y="677"/>
                  </a:lnTo>
                  <a:lnTo>
                    <a:pt x="514" y="231"/>
                  </a:lnTo>
                  <a:lnTo>
                    <a:pt x="514" y="0"/>
                  </a:lnTo>
                  <a:lnTo>
                    <a:pt x="257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148">
              <a:extLst>
                <a:ext uri="{FF2B5EF4-FFF2-40B4-BE49-F238E27FC236}">
                  <a16:creationId xmlns:a16="http://schemas.microsoft.com/office/drawing/2014/main" id="{5EF46070-F655-47C5-9CB5-19C9E2B3C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5625" y="3289300"/>
              <a:ext cx="815975" cy="1074738"/>
            </a:xfrm>
            <a:custGeom>
              <a:avLst/>
              <a:gdLst>
                <a:gd name="T0" fmla="*/ 257 w 514"/>
                <a:gd name="T1" fmla="*/ 0 h 677"/>
                <a:gd name="T2" fmla="*/ 257 w 514"/>
                <a:gd name="T3" fmla="*/ 0 h 677"/>
                <a:gd name="T4" fmla="*/ 0 w 514"/>
                <a:gd name="T5" fmla="*/ 0 h 677"/>
                <a:gd name="T6" fmla="*/ 0 w 514"/>
                <a:gd name="T7" fmla="*/ 231 h 677"/>
                <a:gd name="T8" fmla="*/ 233 w 514"/>
                <a:gd name="T9" fmla="*/ 677 h 677"/>
                <a:gd name="T10" fmla="*/ 257 w 514"/>
                <a:gd name="T11" fmla="*/ 667 h 677"/>
                <a:gd name="T12" fmla="*/ 280 w 514"/>
                <a:gd name="T13" fmla="*/ 677 h 677"/>
                <a:gd name="T14" fmla="*/ 514 w 514"/>
                <a:gd name="T15" fmla="*/ 231 h 677"/>
                <a:gd name="T16" fmla="*/ 514 w 514"/>
                <a:gd name="T17" fmla="*/ 0 h 677"/>
                <a:gd name="T18" fmla="*/ 257 w 514"/>
                <a:gd name="T19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4" h="677">
                  <a:moveTo>
                    <a:pt x="257" y="0"/>
                  </a:moveTo>
                  <a:lnTo>
                    <a:pt x="257" y="0"/>
                  </a:lnTo>
                  <a:lnTo>
                    <a:pt x="0" y="0"/>
                  </a:lnTo>
                  <a:lnTo>
                    <a:pt x="0" y="231"/>
                  </a:lnTo>
                  <a:lnTo>
                    <a:pt x="233" y="677"/>
                  </a:lnTo>
                  <a:lnTo>
                    <a:pt x="257" y="667"/>
                  </a:lnTo>
                  <a:lnTo>
                    <a:pt x="280" y="677"/>
                  </a:lnTo>
                  <a:lnTo>
                    <a:pt x="514" y="231"/>
                  </a:lnTo>
                  <a:lnTo>
                    <a:pt x="514" y="0"/>
                  </a:lnTo>
                  <a:lnTo>
                    <a:pt x="2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149">
              <a:extLst>
                <a:ext uri="{FF2B5EF4-FFF2-40B4-BE49-F238E27FC236}">
                  <a16:creationId xmlns:a16="http://schemas.microsoft.com/office/drawing/2014/main" id="{56FAE057-AE6F-4B12-B366-49A769C3ED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4938" y="7888288"/>
              <a:ext cx="423862" cy="790575"/>
            </a:xfrm>
            <a:custGeom>
              <a:avLst/>
              <a:gdLst>
                <a:gd name="T0" fmla="*/ 76 w 158"/>
                <a:gd name="T1" fmla="*/ 84 h 286"/>
                <a:gd name="T2" fmla="*/ 0 w 158"/>
                <a:gd name="T3" fmla="*/ 190 h 286"/>
                <a:gd name="T4" fmla="*/ 60 w 158"/>
                <a:gd name="T5" fmla="*/ 277 h 286"/>
                <a:gd name="T6" fmla="*/ 139 w 158"/>
                <a:gd name="T7" fmla="*/ 224 h 286"/>
                <a:gd name="T8" fmla="*/ 158 w 158"/>
                <a:gd name="T9" fmla="*/ 84 h 286"/>
                <a:gd name="T10" fmla="*/ 110 w 158"/>
                <a:gd name="T11" fmla="*/ 0 h 286"/>
                <a:gd name="T12" fmla="*/ 76 w 158"/>
                <a:gd name="T13" fmla="*/ 84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286">
                  <a:moveTo>
                    <a:pt x="76" y="84"/>
                  </a:moveTo>
                  <a:cubicBezTo>
                    <a:pt x="0" y="190"/>
                    <a:pt x="0" y="190"/>
                    <a:pt x="0" y="190"/>
                  </a:cubicBezTo>
                  <a:cubicBezTo>
                    <a:pt x="0" y="190"/>
                    <a:pt x="14" y="269"/>
                    <a:pt x="60" y="277"/>
                  </a:cubicBezTo>
                  <a:cubicBezTo>
                    <a:pt x="106" y="286"/>
                    <a:pt x="139" y="224"/>
                    <a:pt x="139" y="224"/>
                  </a:cubicBezTo>
                  <a:cubicBezTo>
                    <a:pt x="158" y="84"/>
                    <a:pt x="158" y="84"/>
                    <a:pt x="158" y="84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76" y="84"/>
                    <a:pt x="76" y="84"/>
                    <a:pt x="76" y="84"/>
                  </a:cubicBezTo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150">
              <a:extLst>
                <a:ext uri="{FF2B5EF4-FFF2-40B4-BE49-F238E27FC236}">
                  <a16:creationId xmlns:a16="http://schemas.microsoft.com/office/drawing/2014/main" id="{00F7AC33-95EF-48BC-83FE-F05280C46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1600" y="7888288"/>
              <a:ext cx="420687" cy="790575"/>
            </a:xfrm>
            <a:custGeom>
              <a:avLst/>
              <a:gdLst>
                <a:gd name="T0" fmla="*/ 81 w 157"/>
                <a:gd name="T1" fmla="*/ 84 h 286"/>
                <a:gd name="T2" fmla="*/ 157 w 157"/>
                <a:gd name="T3" fmla="*/ 190 h 286"/>
                <a:gd name="T4" fmla="*/ 98 w 157"/>
                <a:gd name="T5" fmla="*/ 277 h 286"/>
                <a:gd name="T6" fmla="*/ 18 w 157"/>
                <a:gd name="T7" fmla="*/ 224 h 286"/>
                <a:gd name="T8" fmla="*/ 0 w 157"/>
                <a:gd name="T9" fmla="*/ 84 h 286"/>
                <a:gd name="T10" fmla="*/ 47 w 157"/>
                <a:gd name="T11" fmla="*/ 0 h 286"/>
                <a:gd name="T12" fmla="*/ 81 w 157"/>
                <a:gd name="T13" fmla="*/ 84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86">
                  <a:moveTo>
                    <a:pt x="81" y="84"/>
                  </a:moveTo>
                  <a:cubicBezTo>
                    <a:pt x="157" y="190"/>
                    <a:pt x="157" y="190"/>
                    <a:pt x="157" y="190"/>
                  </a:cubicBezTo>
                  <a:cubicBezTo>
                    <a:pt x="157" y="190"/>
                    <a:pt x="144" y="269"/>
                    <a:pt x="98" y="277"/>
                  </a:cubicBezTo>
                  <a:cubicBezTo>
                    <a:pt x="52" y="286"/>
                    <a:pt x="18" y="224"/>
                    <a:pt x="18" y="22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81" y="84"/>
                    <a:pt x="81" y="84"/>
                    <a:pt x="81" y="84"/>
                  </a:cubicBezTo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151">
              <a:extLst>
                <a:ext uri="{FF2B5EF4-FFF2-40B4-BE49-F238E27FC236}">
                  <a16:creationId xmlns:a16="http://schemas.microsoft.com/office/drawing/2014/main" id="{5FBCAF08-8493-4C17-A02F-49A23E529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1613" y="8437563"/>
              <a:ext cx="260350" cy="179388"/>
            </a:xfrm>
            <a:custGeom>
              <a:avLst/>
              <a:gdLst>
                <a:gd name="T0" fmla="*/ 0 w 97"/>
                <a:gd name="T1" fmla="*/ 0 h 65"/>
                <a:gd name="T2" fmla="*/ 39 w 97"/>
                <a:gd name="T3" fmla="*/ 64 h 65"/>
                <a:gd name="T4" fmla="*/ 46 w 97"/>
                <a:gd name="T5" fmla="*/ 65 h 65"/>
                <a:gd name="T6" fmla="*/ 97 w 97"/>
                <a:gd name="T7" fmla="*/ 26 h 65"/>
                <a:gd name="T8" fmla="*/ 50 w 97"/>
                <a:gd name="T9" fmla="*/ 42 h 65"/>
                <a:gd name="T10" fmla="*/ 44 w 97"/>
                <a:gd name="T11" fmla="*/ 41 h 65"/>
                <a:gd name="T12" fmla="*/ 0 w 97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5">
                  <a:moveTo>
                    <a:pt x="0" y="0"/>
                  </a:moveTo>
                  <a:cubicBezTo>
                    <a:pt x="0" y="0"/>
                    <a:pt x="10" y="56"/>
                    <a:pt x="39" y="64"/>
                  </a:cubicBezTo>
                  <a:cubicBezTo>
                    <a:pt x="41" y="65"/>
                    <a:pt x="44" y="65"/>
                    <a:pt x="46" y="65"/>
                  </a:cubicBezTo>
                  <a:cubicBezTo>
                    <a:pt x="73" y="65"/>
                    <a:pt x="97" y="26"/>
                    <a:pt x="97" y="26"/>
                  </a:cubicBezTo>
                  <a:cubicBezTo>
                    <a:pt x="97" y="26"/>
                    <a:pt x="70" y="42"/>
                    <a:pt x="50" y="42"/>
                  </a:cubicBezTo>
                  <a:cubicBezTo>
                    <a:pt x="48" y="42"/>
                    <a:pt x="46" y="42"/>
                    <a:pt x="44" y="41"/>
                  </a:cubicBezTo>
                  <a:cubicBezTo>
                    <a:pt x="25" y="36"/>
                    <a:pt x="0" y="0"/>
                    <a:pt x="0" y="0"/>
                  </a:cubicBezTo>
                </a:path>
              </a:pathLst>
            </a:custGeom>
            <a:solidFill>
              <a:srgbClr val="7A7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152">
              <a:extLst>
                <a:ext uri="{FF2B5EF4-FFF2-40B4-BE49-F238E27FC236}">
                  <a16:creationId xmlns:a16="http://schemas.microsoft.com/office/drawing/2014/main" id="{C58D6D92-C23D-403E-8E46-0A261EE85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5263" y="8437563"/>
              <a:ext cx="260350" cy="179388"/>
            </a:xfrm>
            <a:custGeom>
              <a:avLst/>
              <a:gdLst>
                <a:gd name="T0" fmla="*/ 97 w 97"/>
                <a:gd name="T1" fmla="*/ 0 h 65"/>
                <a:gd name="T2" fmla="*/ 54 w 97"/>
                <a:gd name="T3" fmla="*/ 41 h 65"/>
                <a:gd name="T4" fmla="*/ 47 w 97"/>
                <a:gd name="T5" fmla="*/ 42 h 65"/>
                <a:gd name="T6" fmla="*/ 0 w 97"/>
                <a:gd name="T7" fmla="*/ 26 h 65"/>
                <a:gd name="T8" fmla="*/ 51 w 97"/>
                <a:gd name="T9" fmla="*/ 65 h 65"/>
                <a:gd name="T10" fmla="*/ 58 w 97"/>
                <a:gd name="T11" fmla="*/ 64 h 65"/>
                <a:gd name="T12" fmla="*/ 97 w 97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5">
                  <a:moveTo>
                    <a:pt x="97" y="0"/>
                  </a:moveTo>
                  <a:cubicBezTo>
                    <a:pt x="97" y="0"/>
                    <a:pt x="72" y="36"/>
                    <a:pt x="54" y="41"/>
                  </a:cubicBezTo>
                  <a:cubicBezTo>
                    <a:pt x="52" y="42"/>
                    <a:pt x="49" y="42"/>
                    <a:pt x="47" y="42"/>
                  </a:cubicBezTo>
                  <a:cubicBezTo>
                    <a:pt x="28" y="42"/>
                    <a:pt x="0" y="26"/>
                    <a:pt x="0" y="26"/>
                  </a:cubicBezTo>
                  <a:cubicBezTo>
                    <a:pt x="0" y="26"/>
                    <a:pt x="25" y="65"/>
                    <a:pt x="51" y="65"/>
                  </a:cubicBezTo>
                  <a:cubicBezTo>
                    <a:pt x="54" y="65"/>
                    <a:pt x="56" y="65"/>
                    <a:pt x="58" y="64"/>
                  </a:cubicBezTo>
                  <a:cubicBezTo>
                    <a:pt x="87" y="56"/>
                    <a:pt x="97" y="0"/>
                    <a:pt x="97" y="0"/>
                  </a:cubicBezTo>
                </a:path>
              </a:pathLst>
            </a:custGeom>
            <a:solidFill>
              <a:srgbClr val="7A7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153">
              <a:extLst>
                <a:ext uri="{FF2B5EF4-FFF2-40B4-BE49-F238E27FC236}">
                  <a16:creationId xmlns:a16="http://schemas.microsoft.com/office/drawing/2014/main" id="{51564E0B-1A38-49E3-9516-B3D069C7C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075" y="3471863"/>
              <a:ext cx="4789487" cy="4648200"/>
            </a:xfrm>
            <a:custGeom>
              <a:avLst/>
              <a:gdLst>
                <a:gd name="T0" fmla="*/ 1744 w 1786"/>
                <a:gd name="T1" fmla="*/ 364 h 1681"/>
                <a:gd name="T2" fmla="*/ 1624 w 1786"/>
                <a:gd name="T3" fmla="*/ 168 h 1681"/>
                <a:gd name="T4" fmla="*/ 1597 w 1786"/>
                <a:gd name="T5" fmla="*/ 124 h 1681"/>
                <a:gd name="T6" fmla="*/ 1191 w 1786"/>
                <a:gd name="T7" fmla="*/ 0 h 1681"/>
                <a:gd name="T8" fmla="*/ 1115 w 1786"/>
                <a:gd name="T9" fmla="*/ 5 h 1681"/>
                <a:gd name="T10" fmla="*/ 1048 w 1786"/>
                <a:gd name="T11" fmla="*/ 9 h 1681"/>
                <a:gd name="T12" fmla="*/ 955 w 1786"/>
                <a:gd name="T13" fmla="*/ 146 h 1681"/>
                <a:gd name="T14" fmla="*/ 917 w 1786"/>
                <a:gd name="T15" fmla="*/ 219 h 1681"/>
                <a:gd name="T16" fmla="*/ 917 w 1786"/>
                <a:gd name="T17" fmla="*/ 262 h 1681"/>
                <a:gd name="T18" fmla="*/ 895 w 1786"/>
                <a:gd name="T19" fmla="*/ 262 h 1681"/>
                <a:gd name="T20" fmla="*/ 893 w 1786"/>
                <a:gd name="T21" fmla="*/ 262 h 1681"/>
                <a:gd name="T22" fmla="*/ 892 w 1786"/>
                <a:gd name="T23" fmla="*/ 262 h 1681"/>
                <a:gd name="T24" fmla="*/ 869 w 1786"/>
                <a:gd name="T25" fmla="*/ 262 h 1681"/>
                <a:gd name="T26" fmla="*/ 869 w 1786"/>
                <a:gd name="T27" fmla="*/ 219 h 1681"/>
                <a:gd name="T28" fmla="*/ 831 w 1786"/>
                <a:gd name="T29" fmla="*/ 146 h 1681"/>
                <a:gd name="T30" fmla="*/ 739 w 1786"/>
                <a:gd name="T31" fmla="*/ 9 h 1681"/>
                <a:gd name="T32" fmla="*/ 671 w 1786"/>
                <a:gd name="T33" fmla="*/ 5 h 1681"/>
                <a:gd name="T34" fmla="*/ 595 w 1786"/>
                <a:gd name="T35" fmla="*/ 0 h 1681"/>
                <a:gd name="T36" fmla="*/ 190 w 1786"/>
                <a:gd name="T37" fmla="*/ 124 h 1681"/>
                <a:gd name="T38" fmla="*/ 163 w 1786"/>
                <a:gd name="T39" fmla="*/ 168 h 1681"/>
                <a:gd name="T40" fmla="*/ 42 w 1786"/>
                <a:gd name="T41" fmla="*/ 364 h 1681"/>
                <a:gd name="T42" fmla="*/ 0 w 1786"/>
                <a:gd name="T43" fmla="*/ 432 h 1681"/>
                <a:gd name="T44" fmla="*/ 365 w 1786"/>
                <a:gd name="T45" fmla="*/ 746 h 1681"/>
                <a:gd name="T46" fmla="*/ 377 w 1786"/>
                <a:gd name="T47" fmla="*/ 757 h 1681"/>
                <a:gd name="T48" fmla="*/ 377 w 1786"/>
                <a:gd name="T49" fmla="*/ 756 h 1681"/>
                <a:gd name="T50" fmla="*/ 395 w 1786"/>
                <a:gd name="T51" fmla="*/ 780 h 1681"/>
                <a:gd name="T52" fmla="*/ 439 w 1786"/>
                <a:gd name="T53" fmla="*/ 705 h 1681"/>
                <a:gd name="T54" fmla="*/ 443 w 1786"/>
                <a:gd name="T55" fmla="*/ 702 h 1681"/>
                <a:gd name="T56" fmla="*/ 518 w 1786"/>
                <a:gd name="T57" fmla="*/ 1053 h 1681"/>
                <a:gd name="T58" fmla="*/ 541 w 1786"/>
                <a:gd name="T59" fmla="*/ 1158 h 1681"/>
                <a:gd name="T60" fmla="*/ 543 w 1786"/>
                <a:gd name="T61" fmla="*/ 1167 h 1681"/>
                <a:gd name="T62" fmla="*/ 572 w 1786"/>
                <a:gd name="T63" fmla="*/ 1226 h 1681"/>
                <a:gd name="T64" fmla="*/ 569 w 1786"/>
                <a:gd name="T65" fmla="*/ 1287 h 1681"/>
                <a:gd name="T66" fmla="*/ 649 w 1786"/>
                <a:gd name="T67" fmla="*/ 1662 h 1681"/>
                <a:gd name="T68" fmla="*/ 653 w 1786"/>
                <a:gd name="T69" fmla="*/ 1681 h 1681"/>
                <a:gd name="T70" fmla="*/ 756 w 1786"/>
                <a:gd name="T71" fmla="*/ 1681 h 1681"/>
                <a:gd name="T72" fmla="*/ 893 w 1786"/>
                <a:gd name="T73" fmla="*/ 1365 h 1681"/>
                <a:gd name="T74" fmla="*/ 1030 w 1786"/>
                <a:gd name="T75" fmla="*/ 1681 h 1681"/>
                <a:gd name="T76" fmla="*/ 1133 w 1786"/>
                <a:gd name="T77" fmla="*/ 1681 h 1681"/>
                <a:gd name="T78" fmla="*/ 1137 w 1786"/>
                <a:gd name="T79" fmla="*/ 1662 h 1681"/>
                <a:gd name="T80" fmla="*/ 1218 w 1786"/>
                <a:gd name="T81" fmla="*/ 1287 h 1681"/>
                <a:gd name="T82" fmla="*/ 1215 w 1786"/>
                <a:gd name="T83" fmla="*/ 1226 h 1681"/>
                <a:gd name="T84" fmla="*/ 1244 w 1786"/>
                <a:gd name="T85" fmla="*/ 1167 h 1681"/>
                <a:gd name="T86" fmla="*/ 1246 w 1786"/>
                <a:gd name="T87" fmla="*/ 1158 h 1681"/>
                <a:gd name="T88" fmla="*/ 1268 w 1786"/>
                <a:gd name="T89" fmla="*/ 1053 h 1681"/>
                <a:gd name="T90" fmla="*/ 1344 w 1786"/>
                <a:gd name="T91" fmla="*/ 702 h 1681"/>
                <a:gd name="T92" fmla="*/ 1347 w 1786"/>
                <a:gd name="T93" fmla="*/ 705 h 1681"/>
                <a:gd name="T94" fmla="*/ 1391 w 1786"/>
                <a:gd name="T95" fmla="*/ 780 h 1681"/>
                <a:gd name="T96" fmla="*/ 1409 w 1786"/>
                <a:gd name="T97" fmla="*/ 756 h 1681"/>
                <a:gd name="T98" fmla="*/ 1410 w 1786"/>
                <a:gd name="T99" fmla="*/ 757 h 1681"/>
                <a:gd name="T100" fmla="*/ 1422 w 1786"/>
                <a:gd name="T101" fmla="*/ 746 h 1681"/>
                <a:gd name="T102" fmla="*/ 1786 w 1786"/>
                <a:gd name="T103" fmla="*/ 432 h 1681"/>
                <a:gd name="T104" fmla="*/ 1744 w 1786"/>
                <a:gd name="T105" fmla="*/ 364 h 1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86" h="1681">
                  <a:moveTo>
                    <a:pt x="1744" y="364"/>
                  </a:moveTo>
                  <a:cubicBezTo>
                    <a:pt x="1624" y="168"/>
                    <a:pt x="1624" y="168"/>
                    <a:pt x="1624" y="168"/>
                  </a:cubicBezTo>
                  <a:cubicBezTo>
                    <a:pt x="1597" y="124"/>
                    <a:pt x="1597" y="124"/>
                    <a:pt x="1597" y="124"/>
                  </a:cubicBezTo>
                  <a:cubicBezTo>
                    <a:pt x="1191" y="0"/>
                    <a:pt x="1191" y="0"/>
                    <a:pt x="1191" y="0"/>
                  </a:cubicBezTo>
                  <a:cubicBezTo>
                    <a:pt x="1115" y="5"/>
                    <a:pt x="1115" y="5"/>
                    <a:pt x="1115" y="5"/>
                  </a:cubicBezTo>
                  <a:cubicBezTo>
                    <a:pt x="1048" y="9"/>
                    <a:pt x="1048" y="9"/>
                    <a:pt x="1048" y="9"/>
                  </a:cubicBezTo>
                  <a:cubicBezTo>
                    <a:pt x="955" y="146"/>
                    <a:pt x="955" y="146"/>
                    <a:pt x="955" y="146"/>
                  </a:cubicBezTo>
                  <a:cubicBezTo>
                    <a:pt x="917" y="219"/>
                    <a:pt x="917" y="219"/>
                    <a:pt x="917" y="219"/>
                  </a:cubicBezTo>
                  <a:cubicBezTo>
                    <a:pt x="917" y="262"/>
                    <a:pt x="917" y="262"/>
                    <a:pt x="917" y="262"/>
                  </a:cubicBezTo>
                  <a:cubicBezTo>
                    <a:pt x="895" y="262"/>
                    <a:pt x="895" y="262"/>
                    <a:pt x="895" y="262"/>
                  </a:cubicBezTo>
                  <a:cubicBezTo>
                    <a:pt x="893" y="262"/>
                    <a:pt x="893" y="262"/>
                    <a:pt x="893" y="262"/>
                  </a:cubicBezTo>
                  <a:cubicBezTo>
                    <a:pt x="892" y="262"/>
                    <a:pt x="892" y="262"/>
                    <a:pt x="892" y="262"/>
                  </a:cubicBezTo>
                  <a:cubicBezTo>
                    <a:pt x="869" y="262"/>
                    <a:pt x="869" y="262"/>
                    <a:pt x="869" y="262"/>
                  </a:cubicBezTo>
                  <a:cubicBezTo>
                    <a:pt x="869" y="219"/>
                    <a:pt x="869" y="219"/>
                    <a:pt x="869" y="219"/>
                  </a:cubicBezTo>
                  <a:cubicBezTo>
                    <a:pt x="831" y="146"/>
                    <a:pt x="831" y="146"/>
                    <a:pt x="831" y="146"/>
                  </a:cubicBezTo>
                  <a:cubicBezTo>
                    <a:pt x="739" y="9"/>
                    <a:pt x="739" y="9"/>
                    <a:pt x="739" y="9"/>
                  </a:cubicBezTo>
                  <a:cubicBezTo>
                    <a:pt x="671" y="5"/>
                    <a:pt x="671" y="5"/>
                    <a:pt x="671" y="5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190" y="124"/>
                    <a:pt x="190" y="124"/>
                    <a:pt x="190" y="124"/>
                  </a:cubicBezTo>
                  <a:cubicBezTo>
                    <a:pt x="163" y="168"/>
                    <a:pt x="163" y="168"/>
                    <a:pt x="163" y="168"/>
                  </a:cubicBezTo>
                  <a:cubicBezTo>
                    <a:pt x="42" y="364"/>
                    <a:pt x="42" y="364"/>
                    <a:pt x="42" y="364"/>
                  </a:cubicBezTo>
                  <a:cubicBezTo>
                    <a:pt x="0" y="432"/>
                    <a:pt x="0" y="432"/>
                    <a:pt x="0" y="432"/>
                  </a:cubicBezTo>
                  <a:cubicBezTo>
                    <a:pt x="365" y="746"/>
                    <a:pt x="365" y="746"/>
                    <a:pt x="365" y="746"/>
                  </a:cubicBezTo>
                  <a:cubicBezTo>
                    <a:pt x="377" y="757"/>
                    <a:pt x="377" y="757"/>
                    <a:pt x="377" y="757"/>
                  </a:cubicBezTo>
                  <a:cubicBezTo>
                    <a:pt x="377" y="756"/>
                    <a:pt x="377" y="756"/>
                    <a:pt x="377" y="756"/>
                  </a:cubicBezTo>
                  <a:cubicBezTo>
                    <a:pt x="395" y="780"/>
                    <a:pt x="395" y="780"/>
                    <a:pt x="395" y="780"/>
                  </a:cubicBezTo>
                  <a:cubicBezTo>
                    <a:pt x="439" y="705"/>
                    <a:pt x="439" y="705"/>
                    <a:pt x="439" y="705"/>
                  </a:cubicBezTo>
                  <a:cubicBezTo>
                    <a:pt x="443" y="702"/>
                    <a:pt x="443" y="702"/>
                    <a:pt x="443" y="702"/>
                  </a:cubicBezTo>
                  <a:cubicBezTo>
                    <a:pt x="518" y="1053"/>
                    <a:pt x="518" y="1053"/>
                    <a:pt x="518" y="1053"/>
                  </a:cubicBezTo>
                  <a:cubicBezTo>
                    <a:pt x="541" y="1158"/>
                    <a:pt x="541" y="1158"/>
                    <a:pt x="541" y="1158"/>
                  </a:cubicBezTo>
                  <a:cubicBezTo>
                    <a:pt x="543" y="1167"/>
                    <a:pt x="543" y="1167"/>
                    <a:pt x="543" y="1167"/>
                  </a:cubicBezTo>
                  <a:cubicBezTo>
                    <a:pt x="572" y="1226"/>
                    <a:pt x="572" y="1226"/>
                    <a:pt x="572" y="1226"/>
                  </a:cubicBezTo>
                  <a:cubicBezTo>
                    <a:pt x="569" y="1287"/>
                    <a:pt x="569" y="1287"/>
                    <a:pt x="569" y="1287"/>
                  </a:cubicBezTo>
                  <a:cubicBezTo>
                    <a:pt x="649" y="1662"/>
                    <a:pt x="649" y="1662"/>
                    <a:pt x="649" y="1662"/>
                  </a:cubicBezTo>
                  <a:cubicBezTo>
                    <a:pt x="653" y="1681"/>
                    <a:pt x="653" y="1681"/>
                    <a:pt x="653" y="1681"/>
                  </a:cubicBezTo>
                  <a:cubicBezTo>
                    <a:pt x="756" y="1681"/>
                    <a:pt x="756" y="1681"/>
                    <a:pt x="756" y="1681"/>
                  </a:cubicBezTo>
                  <a:cubicBezTo>
                    <a:pt x="756" y="1681"/>
                    <a:pt x="757" y="1375"/>
                    <a:pt x="893" y="1365"/>
                  </a:cubicBezTo>
                  <a:cubicBezTo>
                    <a:pt x="1030" y="1375"/>
                    <a:pt x="1030" y="1681"/>
                    <a:pt x="1030" y="1681"/>
                  </a:cubicBezTo>
                  <a:cubicBezTo>
                    <a:pt x="1133" y="1681"/>
                    <a:pt x="1133" y="1681"/>
                    <a:pt x="1133" y="1681"/>
                  </a:cubicBezTo>
                  <a:cubicBezTo>
                    <a:pt x="1137" y="1662"/>
                    <a:pt x="1137" y="1662"/>
                    <a:pt x="1137" y="1662"/>
                  </a:cubicBezTo>
                  <a:cubicBezTo>
                    <a:pt x="1218" y="1287"/>
                    <a:pt x="1218" y="1287"/>
                    <a:pt x="1218" y="1287"/>
                  </a:cubicBezTo>
                  <a:cubicBezTo>
                    <a:pt x="1215" y="1226"/>
                    <a:pt x="1215" y="1226"/>
                    <a:pt x="1215" y="1226"/>
                  </a:cubicBezTo>
                  <a:cubicBezTo>
                    <a:pt x="1244" y="1167"/>
                    <a:pt x="1244" y="1167"/>
                    <a:pt x="1244" y="1167"/>
                  </a:cubicBezTo>
                  <a:cubicBezTo>
                    <a:pt x="1246" y="1158"/>
                    <a:pt x="1246" y="1158"/>
                    <a:pt x="1246" y="1158"/>
                  </a:cubicBezTo>
                  <a:cubicBezTo>
                    <a:pt x="1268" y="1053"/>
                    <a:pt x="1268" y="1053"/>
                    <a:pt x="1268" y="1053"/>
                  </a:cubicBezTo>
                  <a:cubicBezTo>
                    <a:pt x="1344" y="702"/>
                    <a:pt x="1344" y="702"/>
                    <a:pt x="1344" y="702"/>
                  </a:cubicBezTo>
                  <a:cubicBezTo>
                    <a:pt x="1347" y="705"/>
                    <a:pt x="1347" y="705"/>
                    <a:pt x="1347" y="705"/>
                  </a:cubicBezTo>
                  <a:cubicBezTo>
                    <a:pt x="1391" y="780"/>
                    <a:pt x="1391" y="780"/>
                    <a:pt x="1391" y="780"/>
                  </a:cubicBezTo>
                  <a:cubicBezTo>
                    <a:pt x="1409" y="756"/>
                    <a:pt x="1409" y="756"/>
                    <a:pt x="1409" y="756"/>
                  </a:cubicBezTo>
                  <a:cubicBezTo>
                    <a:pt x="1410" y="757"/>
                    <a:pt x="1410" y="757"/>
                    <a:pt x="1410" y="757"/>
                  </a:cubicBezTo>
                  <a:cubicBezTo>
                    <a:pt x="1422" y="746"/>
                    <a:pt x="1422" y="746"/>
                    <a:pt x="1422" y="746"/>
                  </a:cubicBezTo>
                  <a:cubicBezTo>
                    <a:pt x="1786" y="432"/>
                    <a:pt x="1786" y="432"/>
                    <a:pt x="1786" y="432"/>
                  </a:cubicBezTo>
                  <a:cubicBezTo>
                    <a:pt x="1744" y="364"/>
                    <a:pt x="1744" y="364"/>
                    <a:pt x="1744" y="364"/>
                  </a:cubicBezTo>
                </a:path>
              </a:pathLst>
            </a:custGeom>
            <a:solidFill>
              <a:srgbClr val="3C4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154">
              <a:extLst>
                <a:ext uri="{FF2B5EF4-FFF2-40B4-BE49-F238E27FC236}">
                  <a16:creationId xmlns:a16="http://schemas.microsoft.com/office/drawing/2014/main" id="{C3197250-DAD9-443F-ABDD-FA6F8EDA0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3484563"/>
              <a:ext cx="428625" cy="744538"/>
            </a:xfrm>
            <a:custGeom>
              <a:avLst/>
              <a:gdLst>
                <a:gd name="T0" fmla="*/ 0 w 270"/>
                <a:gd name="T1" fmla="*/ 0 h 469"/>
                <a:gd name="T2" fmla="*/ 17 w 270"/>
                <a:gd name="T3" fmla="*/ 23 h 469"/>
                <a:gd name="T4" fmla="*/ 143 w 270"/>
                <a:gd name="T5" fmla="*/ 469 h 469"/>
                <a:gd name="T6" fmla="*/ 270 w 270"/>
                <a:gd name="T7" fmla="*/ 246 h 469"/>
                <a:gd name="T8" fmla="*/ 201 w 270"/>
                <a:gd name="T9" fmla="*/ 138 h 469"/>
                <a:gd name="T10" fmla="*/ 194 w 270"/>
                <a:gd name="T11" fmla="*/ 138 h 469"/>
                <a:gd name="T12" fmla="*/ 57 w 270"/>
                <a:gd name="T13" fmla="*/ 4 h 469"/>
                <a:gd name="T14" fmla="*/ 0 w 270"/>
                <a:gd name="T1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469">
                  <a:moveTo>
                    <a:pt x="0" y="0"/>
                  </a:moveTo>
                  <a:lnTo>
                    <a:pt x="17" y="23"/>
                  </a:lnTo>
                  <a:lnTo>
                    <a:pt x="143" y="469"/>
                  </a:lnTo>
                  <a:lnTo>
                    <a:pt x="270" y="246"/>
                  </a:lnTo>
                  <a:lnTo>
                    <a:pt x="201" y="138"/>
                  </a:lnTo>
                  <a:lnTo>
                    <a:pt x="194" y="138"/>
                  </a:lnTo>
                  <a:lnTo>
                    <a:pt x="57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155">
              <a:extLst>
                <a:ext uri="{FF2B5EF4-FFF2-40B4-BE49-F238E27FC236}">
                  <a16:creationId xmlns:a16="http://schemas.microsoft.com/office/drawing/2014/main" id="{5A04D788-AECC-44E7-8C93-2B7D7FC29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3484563"/>
              <a:ext cx="428625" cy="744538"/>
            </a:xfrm>
            <a:custGeom>
              <a:avLst/>
              <a:gdLst>
                <a:gd name="T0" fmla="*/ 0 w 270"/>
                <a:gd name="T1" fmla="*/ 0 h 469"/>
                <a:gd name="T2" fmla="*/ 17 w 270"/>
                <a:gd name="T3" fmla="*/ 23 h 469"/>
                <a:gd name="T4" fmla="*/ 143 w 270"/>
                <a:gd name="T5" fmla="*/ 469 h 469"/>
                <a:gd name="T6" fmla="*/ 270 w 270"/>
                <a:gd name="T7" fmla="*/ 246 h 469"/>
                <a:gd name="T8" fmla="*/ 201 w 270"/>
                <a:gd name="T9" fmla="*/ 138 h 469"/>
                <a:gd name="T10" fmla="*/ 194 w 270"/>
                <a:gd name="T11" fmla="*/ 138 h 469"/>
                <a:gd name="T12" fmla="*/ 57 w 270"/>
                <a:gd name="T13" fmla="*/ 4 h 469"/>
                <a:gd name="T14" fmla="*/ 0 w 270"/>
                <a:gd name="T1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469">
                  <a:moveTo>
                    <a:pt x="0" y="0"/>
                  </a:moveTo>
                  <a:lnTo>
                    <a:pt x="17" y="23"/>
                  </a:lnTo>
                  <a:lnTo>
                    <a:pt x="143" y="469"/>
                  </a:lnTo>
                  <a:lnTo>
                    <a:pt x="270" y="246"/>
                  </a:lnTo>
                  <a:lnTo>
                    <a:pt x="201" y="138"/>
                  </a:lnTo>
                  <a:lnTo>
                    <a:pt x="194" y="138"/>
                  </a:lnTo>
                  <a:lnTo>
                    <a:pt x="57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156">
              <a:extLst>
                <a:ext uri="{FF2B5EF4-FFF2-40B4-BE49-F238E27FC236}">
                  <a16:creationId xmlns:a16="http://schemas.microsoft.com/office/drawing/2014/main" id="{26DFCCB1-779B-49BF-923C-27CAFEBE7B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4288" y="4732338"/>
              <a:ext cx="661987" cy="733425"/>
            </a:xfrm>
            <a:custGeom>
              <a:avLst/>
              <a:gdLst>
                <a:gd name="T0" fmla="*/ 1 w 247"/>
                <a:gd name="T1" fmla="*/ 213 h 265"/>
                <a:gd name="T2" fmla="*/ 1 w 247"/>
                <a:gd name="T3" fmla="*/ 213 h 265"/>
                <a:gd name="T4" fmla="*/ 1 w 247"/>
                <a:gd name="T5" fmla="*/ 213 h 265"/>
                <a:gd name="T6" fmla="*/ 1 w 247"/>
                <a:gd name="T7" fmla="*/ 213 h 265"/>
                <a:gd name="T8" fmla="*/ 1 w 247"/>
                <a:gd name="T9" fmla="*/ 213 h 265"/>
                <a:gd name="T10" fmla="*/ 245 w 247"/>
                <a:gd name="T11" fmla="*/ 0 h 265"/>
                <a:gd name="T12" fmla="*/ 1 w 247"/>
                <a:gd name="T13" fmla="*/ 0 h 265"/>
                <a:gd name="T14" fmla="*/ 1 w 247"/>
                <a:gd name="T15" fmla="*/ 213 h 265"/>
                <a:gd name="T16" fmla="*/ 132 w 247"/>
                <a:gd name="T17" fmla="*/ 265 h 265"/>
                <a:gd name="T18" fmla="*/ 247 w 247"/>
                <a:gd name="T19" fmla="*/ 213 h 265"/>
                <a:gd name="T20" fmla="*/ 245 w 247"/>
                <a:gd name="T21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7" h="265">
                  <a:moveTo>
                    <a:pt x="1" y="213"/>
                  </a:moveTo>
                  <a:cubicBezTo>
                    <a:pt x="0" y="213"/>
                    <a:pt x="0" y="213"/>
                    <a:pt x="1" y="213"/>
                  </a:cubicBezTo>
                  <a:cubicBezTo>
                    <a:pt x="1" y="213"/>
                    <a:pt x="1" y="213"/>
                    <a:pt x="1" y="213"/>
                  </a:cubicBezTo>
                  <a:cubicBezTo>
                    <a:pt x="1" y="213"/>
                    <a:pt x="1" y="213"/>
                    <a:pt x="1" y="213"/>
                  </a:cubicBezTo>
                  <a:cubicBezTo>
                    <a:pt x="1" y="213"/>
                    <a:pt x="1" y="213"/>
                    <a:pt x="1" y="213"/>
                  </a:cubicBezTo>
                  <a:moveTo>
                    <a:pt x="245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4" y="201"/>
                    <a:pt x="1" y="213"/>
                  </a:cubicBezTo>
                  <a:cubicBezTo>
                    <a:pt x="10" y="213"/>
                    <a:pt x="132" y="265"/>
                    <a:pt x="132" y="265"/>
                  </a:cubicBezTo>
                  <a:cubicBezTo>
                    <a:pt x="247" y="213"/>
                    <a:pt x="247" y="213"/>
                    <a:pt x="247" y="213"/>
                  </a:cubicBezTo>
                  <a:cubicBezTo>
                    <a:pt x="245" y="0"/>
                    <a:pt x="245" y="0"/>
                    <a:pt x="245" y="0"/>
                  </a:cubicBezTo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57">
              <a:extLst>
                <a:ext uri="{FF2B5EF4-FFF2-40B4-BE49-F238E27FC236}">
                  <a16:creationId xmlns:a16="http://schemas.microsoft.com/office/drawing/2014/main" id="{25C331EE-D9B7-4B3A-A3B0-C2CD839B9F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6763" y="4508500"/>
              <a:ext cx="836612" cy="1916113"/>
            </a:xfrm>
            <a:custGeom>
              <a:avLst/>
              <a:gdLst>
                <a:gd name="T0" fmla="*/ 74 w 527"/>
                <a:gd name="T1" fmla="*/ 0 h 1207"/>
                <a:gd name="T2" fmla="*/ 130 w 527"/>
                <a:gd name="T3" fmla="*/ 427 h 1207"/>
                <a:gd name="T4" fmla="*/ 0 w 527"/>
                <a:gd name="T5" fmla="*/ 261 h 1207"/>
                <a:gd name="T6" fmla="*/ 125 w 527"/>
                <a:gd name="T7" fmla="*/ 542 h 1207"/>
                <a:gd name="T8" fmla="*/ 32 w 527"/>
                <a:gd name="T9" fmla="*/ 646 h 1207"/>
                <a:gd name="T10" fmla="*/ 52 w 527"/>
                <a:gd name="T11" fmla="*/ 664 h 1207"/>
                <a:gd name="T12" fmla="*/ 83 w 527"/>
                <a:gd name="T13" fmla="*/ 705 h 1207"/>
                <a:gd name="T14" fmla="*/ 157 w 527"/>
                <a:gd name="T15" fmla="*/ 575 h 1207"/>
                <a:gd name="T16" fmla="*/ 164 w 527"/>
                <a:gd name="T17" fmla="*/ 570 h 1207"/>
                <a:gd name="T18" fmla="*/ 280 w 527"/>
                <a:gd name="T19" fmla="*/ 1129 h 1207"/>
                <a:gd name="T20" fmla="*/ 370 w 527"/>
                <a:gd name="T21" fmla="*/ 1056 h 1207"/>
                <a:gd name="T22" fmla="*/ 424 w 527"/>
                <a:gd name="T23" fmla="*/ 1110 h 1207"/>
                <a:gd name="T24" fmla="*/ 527 w 527"/>
                <a:gd name="T25" fmla="*/ 1207 h 1207"/>
                <a:gd name="T26" fmla="*/ 385 w 527"/>
                <a:gd name="T27" fmla="*/ 1005 h 1207"/>
                <a:gd name="T28" fmla="*/ 326 w 527"/>
                <a:gd name="T29" fmla="*/ 1033 h 1207"/>
                <a:gd name="T30" fmla="*/ 206 w 527"/>
                <a:gd name="T31" fmla="*/ 427 h 1207"/>
                <a:gd name="T32" fmla="*/ 74 w 527"/>
                <a:gd name="T3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7" h="1207">
                  <a:moveTo>
                    <a:pt x="74" y="0"/>
                  </a:moveTo>
                  <a:lnTo>
                    <a:pt x="130" y="427"/>
                  </a:lnTo>
                  <a:lnTo>
                    <a:pt x="0" y="261"/>
                  </a:lnTo>
                  <a:lnTo>
                    <a:pt x="125" y="542"/>
                  </a:lnTo>
                  <a:lnTo>
                    <a:pt x="32" y="646"/>
                  </a:lnTo>
                  <a:lnTo>
                    <a:pt x="52" y="664"/>
                  </a:lnTo>
                  <a:lnTo>
                    <a:pt x="83" y="705"/>
                  </a:lnTo>
                  <a:lnTo>
                    <a:pt x="157" y="575"/>
                  </a:lnTo>
                  <a:lnTo>
                    <a:pt x="164" y="570"/>
                  </a:lnTo>
                  <a:lnTo>
                    <a:pt x="280" y="1129"/>
                  </a:lnTo>
                  <a:lnTo>
                    <a:pt x="370" y="1056"/>
                  </a:lnTo>
                  <a:lnTo>
                    <a:pt x="424" y="1110"/>
                  </a:lnTo>
                  <a:lnTo>
                    <a:pt x="527" y="1207"/>
                  </a:lnTo>
                  <a:lnTo>
                    <a:pt x="385" y="1005"/>
                  </a:lnTo>
                  <a:lnTo>
                    <a:pt x="326" y="1033"/>
                  </a:lnTo>
                  <a:lnTo>
                    <a:pt x="206" y="427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158">
              <a:extLst>
                <a:ext uri="{FF2B5EF4-FFF2-40B4-BE49-F238E27FC236}">
                  <a16:creationId xmlns:a16="http://schemas.microsoft.com/office/drawing/2014/main" id="{5CC9677E-50FA-4EA9-96FC-09461329D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6763" y="4508500"/>
              <a:ext cx="836612" cy="1916113"/>
            </a:xfrm>
            <a:custGeom>
              <a:avLst/>
              <a:gdLst>
                <a:gd name="T0" fmla="*/ 74 w 527"/>
                <a:gd name="T1" fmla="*/ 0 h 1207"/>
                <a:gd name="T2" fmla="*/ 130 w 527"/>
                <a:gd name="T3" fmla="*/ 427 h 1207"/>
                <a:gd name="T4" fmla="*/ 0 w 527"/>
                <a:gd name="T5" fmla="*/ 261 h 1207"/>
                <a:gd name="T6" fmla="*/ 125 w 527"/>
                <a:gd name="T7" fmla="*/ 542 h 1207"/>
                <a:gd name="T8" fmla="*/ 32 w 527"/>
                <a:gd name="T9" fmla="*/ 646 h 1207"/>
                <a:gd name="T10" fmla="*/ 52 w 527"/>
                <a:gd name="T11" fmla="*/ 664 h 1207"/>
                <a:gd name="T12" fmla="*/ 83 w 527"/>
                <a:gd name="T13" fmla="*/ 705 h 1207"/>
                <a:gd name="T14" fmla="*/ 157 w 527"/>
                <a:gd name="T15" fmla="*/ 575 h 1207"/>
                <a:gd name="T16" fmla="*/ 164 w 527"/>
                <a:gd name="T17" fmla="*/ 570 h 1207"/>
                <a:gd name="T18" fmla="*/ 280 w 527"/>
                <a:gd name="T19" fmla="*/ 1129 h 1207"/>
                <a:gd name="T20" fmla="*/ 370 w 527"/>
                <a:gd name="T21" fmla="*/ 1056 h 1207"/>
                <a:gd name="T22" fmla="*/ 424 w 527"/>
                <a:gd name="T23" fmla="*/ 1110 h 1207"/>
                <a:gd name="T24" fmla="*/ 527 w 527"/>
                <a:gd name="T25" fmla="*/ 1207 h 1207"/>
                <a:gd name="T26" fmla="*/ 385 w 527"/>
                <a:gd name="T27" fmla="*/ 1005 h 1207"/>
                <a:gd name="T28" fmla="*/ 326 w 527"/>
                <a:gd name="T29" fmla="*/ 1033 h 1207"/>
                <a:gd name="T30" fmla="*/ 206 w 527"/>
                <a:gd name="T31" fmla="*/ 427 h 1207"/>
                <a:gd name="T32" fmla="*/ 74 w 527"/>
                <a:gd name="T3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7" h="1207">
                  <a:moveTo>
                    <a:pt x="74" y="0"/>
                  </a:moveTo>
                  <a:lnTo>
                    <a:pt x="130" y="427"/>
                  </a:lnTo>
                  <a:lnTo>
                    <a:pt x="0" y="261"/>
                  </a:lnTo>
                  <a:lnTo>
                    <a:pt x="125" y="542"/>
                  </a:lnTo>
                  <a:lnTo>
                    <a:pt x="32" y="646"/>
                  </a:lnTo>
                  <a:lnTo>
                    <a:pt x="52" y="664"/>
                  </a:lnTo>
                  <a:lnTo>
                    <a:pt x="83" y="705"/>
                  </a:lnTo>
                  <a:lnTo>
                    <a:pt x="157" y="575"/>
                  </a:lnTo>
                  <a:lnTo>
                    <a:pt x="164" y="570"/>
                  </a:lnTo>
                  <a:lnTo>
                    <a:pt x="280" y="1129"/>
                  </a:lnTo>
                  <a:lnTo>
                    <a:pt x="370" y="1056"/>
                  </a:lnTo>
                  <a:lnTo>
                    <a:pt x="424" y="1110"/>
                  </a:lnTo>
                  <a:lnTo>
                    <a:pt x="527" y="1207"/>
                  </a:lnTo>
                  <a:lnTo>
                    <a:pt x="385" y="1005"/>
                  </a:lnTo>
                  <a:lnTo>
                    <a:pt x="326" y="1033"/>
                  </a:lnTo>
                  <a:lnTo>
                    <a:pt x="206" y="427"/>
                  </a:lnTo>
                  <a:lnTo>
                    <a:pt x="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59">
              <a:extLst>
                <a:ext uri="{FF2B5EF4-FFF2-40B4-BE49-F238E27FC236}">
                  <a16:creationId xmlns:a16="http://schemas.microsoft.com/office/drawing/2014/main" id="{799EB525-3EBB-4B0D-91DF-B619A729E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300" y="3484563"/>
              <a:ext cx="428625" cy="744538"/>
            </a:xfrm>
            <a:custGeom>
              <a:avLst/>
              <a:gdLst>
                <a:gd name="T0" fmla="*/ 270 w 270"/>
                <a:gd name="T1" fmla="*/ 0 h 469"/>
                <a:gd name="T2" fmla="*/ 211 w 270"/>
                <a:gd name="T3" fmla="*/ 4 h 469"/>
                <a:gd name="T4" fmla="*/ 74 w 270"/>
                <a:gd name="T5" fmla="*/ 138 h 469"/>
                <a:gd name="T6" fmla="*/ 70 w 270"/>
                <a:gd name="T7" fmla="*/ 138 h 469"/>
                <a:gd name="T8" fmla="*/ 0 w 270"/>
                <a:gd name="T9" fmla="*/ 246 h 469"/>
                <a:gd name="T10" fmla="*/ 126 w 270"/>
                <a:gd name="T11" fmla="*/ 469 h 469"/>
                <a:gd name="T12" fmla="*/ 253 w 270"/>
                <a:gd name="T13" fmla="*/ 23 h 469"/>
                <a:gd name="T14" fmla="*/ 270 w 270"/>
                <a:gd name="T1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469">
                  <a:moveTo>
                    <a:pt x="270" y="0"/>
                  </a:moveTo>
                  <a:lnTo>
                    <a:pt x="211" y="4"/>
                  </a:lnTo>
                  <a:lnTo>
                    <a:pt x="74" y="138"/>
                  </a:lnTo>
                  <a:lnTo>
                    <a:pt x="70" y="138"/>
                  </a:lnTo>
                  <a:lnTo>
                    <a:pt x="0" y="246"/>
                  </a:lnTo>
                  <a:lnTo>
                    <a:pt x="126" y="469"/>
                  </a:lnTo>
                  <a:lnTo>
                    <a:pt x="253" y="2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160">
              <a:extLst>
                <a:ext uri="{FF2B5EF4-FFF2-40B4-BE49-F238E27FC236}">
                  <a16:creationId xmlns:a16="http://schemas.microsoft.com/office/drawing/2014/main" id="{0CB9D817-3989-48AA-BD87-B4742F6004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0300" y="3484563"/>
              <a:ext cx="428625" cy="744538"/>
            </a:xfrm>
            <a:custGeom>
              <a:avLst/>
              <a:gdLst>
                <a:gd name="T0" fmla="*/ 270 w 270"/>
                <a:gd name="T1" fmla="*/ 0 h 469"/>
                <a:gd name="T2" fmla="*/ 211 w 270"/>
                <a:gd name="T3" fmla="*/ 4 h 469"/>
                <a:gd name="T4" fmla="*/ 74 w 270"/>
                <a:gd name="T5" fmla="*/ 138 h 469"/>
                <a:gd name="T6" fmla="*/ 70 w 270"/>
                <a:gd name="T7" fmla="*/ 138 h 469"/>
                <a:gd name="T8" fmla="*/ 0 w 270"/>
                <a:gd name="T9" fmla="*/ 246 h 469"/>
                <a:gd name="T10" fmla="*/ 126 w 270"/>
                <a:gd name="T11" fmla="*/ 469 h 469"/>
                <a:gd name="T12" fmla="*/ 253 w 270"/>
                <a:gd name="T13" fmla="*/ 23 h 469"/>
                <a:gd name="T14" fmla="*/ 270 w 270"/>
                <a:gd name="T1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469">
                  <a:moveTo>
                    <a:pt x="270" y="0"/>
                  </a:moveTo>
                  <a:lnTo>
                    <a:pt x="211" y="4"/>
                  </a:lnTo>
                  <a:lnTo>
                    <a:pt x="74" y="138"/>
                  </a:lnTo>
                  <a:lnTo>
                    <a:pt x="70" y="138"/>
                  </a:lnTo>
                  <a:lnTo>
                    <a:pt x="0" y="246"/>
                  </a:lnTo>
                  <a:lnTo>
                    <a:pt x="126" y="469"/>
                  </a:lnTo>
                  <a:lnTo>
                    <a:pt x="253" y="23"/>
                  </a:lnTo>
                  <a:lnTo>
                    <a:pt x="27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161">
              <a:extLst>
                <a:ext uri="{FF2B5EF4-FFF2-40B4-BE49-F238E27FC236}">
                  <a16:creationId xmlns:a16="http://schemas.microsoft.com/office/drawing/2014/main" id="{0E8A54B8-521D-47CC-A5AD-2984566272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30950" y="4732338"/>
              <a:ext cx="661987" cy="733425"/>
            </a:xfrm>
            <a:custGeom>
              <a:avLst/>
              <a:gdLst>
                <a:gd name="T0" fmla="*/ 246 w 247"/>
                <a:gd name="T1" fmla="*/ 213 h 265"/>
                <a:gd name="T2" fmla="*/ 246 w 247"/>
                <a:gd name="T3" fmla="*/ 213 h 265"/>
                <a:gd name="T4" fmla="*/ 247 w 247"/>
                <a:gd name="T5" fmla="*/ 213 h 265"/>
                <a:gd name="T6" fmla="*/ 247 w 247"/>
                <a:gd name="T7" fmla="*/ 213 h 265"/>
                <a:gd name="T8" fmla="*/ 246 w 247"/>
                <a:gd name="T9" fmla="*/ 213 h 265"/>
                <a:gd name="T10" fmla="*/ 247 w 247"/>
                <a:gd name="T11" fmla="*/ 0 h 265"/>
                <a:gd name="T12" fmla="*/ 3 w 247"/>
                <a:gd name="T13" fmla="*/ 0 h 265"/>
                <a:gd name="T14" fmla="*/ 0 w 247"/>
                <a:gd name="T15" fmla="*/ 213 h 265"/>
                <a:gd name="T16" fmla="*/ 115 w 247"/>
                <a:gd name="T17" fmla="*/ 265 h 265"/>
                <a:gd name="T18" fmla="*/ 246 w 247"/>
                <a:gd name="T19" fmla="*/ 213 h 265"/>
                <a:gd name="T20" fmla="*/ 247 w 247"/>
                <a:gd name="T21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7" h="265">
                  <a:moveTo>
                    <a:pt x="246" y="213"/>
                  </a:moveTo>
                  <a:cubicBezTo>
                    <a:pt x="246" y="213"/>
                    <a:pt x="246" y="213"/>
                    <a:pt x="246" y="213"/>
                  </a:cubicBezTo>
                  <a:cubicBezTo>
                    <a:pt x="246" y="213"/>
                    <a:pt x="247" y="213"/>
                    <a:pt x="247" y="213"/>
                  </a:cubicBezTo>
                  <a:cubicBezTo>
                    <a:pt x="247" y="213"/>
                    <a:pt x="247" y="213"/>
                    <a:pt x="247" y="213"/>
                  </a:cubicBezTo>
                  <a:cubicBezTo>
                    <a:pt x="247" y="213"/>
                    <a:pt x="247" y="213"/>
                    <a:pt x="246" y="213"/>
                  </a:cubicBezTo>
                  <a:moveTo>
                    <a:pt x="247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115" y="265"/>
                    <a:pt x="115" y="265"/>
                    <a:pt x="115" y="265"/>
                  </a:cubicBezTo>
                  <a:cubicBezTo>
                    <a:pt x="115" y="265"/>
                    <a:pt x="237" y="213"/>
                    <a:pt x="246" y="213"/>
                  </a:cubicBezTo>
                  <a:cubicBezTo>
                    <a:pt x="243" y="201"/>
                    <a:pt x="247" y="0"/>
                    <a:pt x="247" y="0"/>
                  </a:cubicBezTo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162">
              <a:extLst>
                <a:ext uri="{FF2B5EF4-FFF2-40B4-BE49-F238E27FC236}">
                  <a16:creationId xmlns:a16="http://schemas.microsoft.com/office/drawing/2014/main" id="{20775C5A-017D-43EB-A99A-5785B4AEB9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850" y="4508500"/>
              <a:ext cx="838200" cy="1916113"/>
            </a:xfrm>
            <a:custGeom>
              <a:avLst/>
              <a:gdLst>
                <a:gd name="T0" fmla="*/ 454 w 528"/>
                <a:gd name="T1" fmla="*/ 0 h 1207"/>
                <a:gd name="T2" fmla="*/ 321 w 528"/>
                <a:gd name="T3" fmla="*/ 427 h 1207"/>
                <a:gd name="T4" fmla="*/ 201 w 528"/>
                <a:gd name="T5" fmla="*/ 1033 h 1207"/>
                <a:gd name="T6" fmla="*/ 142 w 528"/>
                <a:gd name="T7" fmla="*/ 1005 h 1207"/>
                <a:gd name="T8" fmla="*/ 0 w 528"/>
                <a:gd name="T9" fmla="*/ 1207 h 1207"/>
                <a:gd name="T10" fmla="*/ 103 w 528"/>
                <a:gd name="T11" fmla="*/ 1110 h 1207"/>
                <a:gd name="T12" fmla="*/ 157 w 528"/>
                <a:gd name="T13" fmla="*/ 1056 h 1207"/>
                <a:gd name="T14" fmla="*/ 248 w 528"/>
                <a:gd name="T15" fmla="*/ 1129 h 1207"/>
                <a:gd name="T16" fmla="*/ 365 w 528"/>
                <a:gd name="T17" fmla="*/ 570 h 1207"/>
                <a:gd name="T18" fmla="*/ 370 w 528"/>
                <a:gd name="T19" fmla="*/ 575 h 1207"/>
                <a:gd name="T20" fmla="*/ 444 w 528"/>
                <a:gd name="T21" fmla="*/ 705 h 1207"/>
                <a:gd name="T22" fmla="*/ 474 w 528"/>
                <a:gd name="T23" fmla="*/ 664 h 1207"/>
                <a:gd name="T24" fmla="*/ 495 w 528"/>
                <a:gd name="T25" fmla="*/ 646 h 1207"/>
                <a:gd name="T26" fmla="*/ 402 w 528"/>
                <a:gd name="T27" fmla="*/ 542 h 1207"/>
                <a:gd name="T28" fmla="*/ 528 w 528"/>
                <a:gd name="T29" fmla="*/ 261 h 1207"/>
                <a:gd name="T30" fmla="*/ 397 w 528"/>
                <a:gd name="T31" fmla="*/ 427 h 1207"/>
                <a:gd name="T32" fmla="*/ 454 w 528"/>
                <a:gd name="T3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8" h="1207">
                  <a:moveTo>
                    <a:pt x="454" y="0"/>
                  </a:moveTo>
                  <a:lnTo>
                    <a:pt x="321" y="427"/>
                  </a:lnTo>
                  <a:lnTo>
                    <a:pt x="201" y="1033"/>
                  </a:lnTo>
                  <a:lnTo>
                    <a:pt x="142" y="1005"/>
                  </a:lnTo>
                  <a:lnTo>
                    <a:pt x="0" y="1207"/>
                  </a:lnTo>
                  <a:lnTo>
                    <a:pt x="103" y="1110"/>
                  </a:lnTo>
                  <a:lnTo>
                    <a:pt x="157" y="1056"/>
                  </a:lnTo>
                  <a:lnTo>
                    <a:pt x="248" y="1129"/>
                  </a:lnTo>
                  <a:lnTo>
                    <a:pt x="365" y="570"/>
                  </a:lnTo>
                  <a:lnTo>
                    <a:pt x="370" y="575"/>
                  </a:lnTo>
                  <a:lnTo>
                    <a:pt x="444" y="705"/>
                  </a:lnTo>
                  <a:lnTo>
                    <a:pt x="474" y="664"/>
                  </a:lnTo>
                  <a:lnTo>
                    <a:pt x="495" y="646"/>
                  </a:lnTo>
                  <a:lnTo>
                    <a:pt x="402" y="542"/>
                  </a:lnTo>
                  <a:lnTo>
                    <a:pt x="528" y="261"/>
                  </a:lnTo>
                  <a:lnTo>
                    <a:pt x="397" y="427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3036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163">
              <a:extLst>
                <a:ext uri="{FF2B5EF4-FFF2-40B4-BE49-F238E27FC236}">
                  <a16:creationId xmlns:a16="http://schemas.microsoft.com/office/drawing/2014/main" id="{0FF0339C-446E-4BDB-8B35-65FE4A7E2D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850" y="4508500"/>
              <a:ext cx="838200" cy="1916113"/>
            </a:xfrm>
            <a:custGeom>
              <a:avLst/>
              <a:gdLst>
                <a:gd name="T0" fmla="*/ 454 w 528"/>
                <a:gd name="T1" fmla="*/ 0 h 1207"/>
                <a:gd name="T2" fmla="*/ 321 w 528"/>
                <a:gd name="T3" fmla="*/ 427 h 1207"/>
                <a:gd name="T4" fmla="*/ 201 w 528"/>
                <a:gd name="T5" fmla="*/ 1033 h 1207"/>
                <a:gd name="T6" fmla="*/ 142 w 528"/>
                <a:gd name="T7" fmla="*/ 1005 h 1207"/>
                <a:gd name="T8" fmla="*/ 0 w 528"/>
                <a:gd name="T9" fmla="*/ 1207 h 1207"/>
                <a:gd name="T10" fmla="*/ 103 w 528"/>
                <a:gd name="T11" fmla="*/ 1110 h 1207"/>
                <a:gd name="T12" fmla="*/ 157 w 528"/>
                <a:gd name="T13" fmla="*/ 1056 h 1207"/>
                <a:gd name="T14" fmla="*/ 248 w 528"/>
                <a:gd name="T15" fmla="*/ 1129 h 1207"/>
                <a:gd name="T16" fmla="*/ 365 w 528"/>
                <a:gd name="T17" fmla="*/ 570 h 1207"/>
                <a:gd name="T18" fmla="*/ 370 w 528"/>
                <a:gd name="T19" fmla="*/ 575 h 1207"/>
                <a:gd name="T20" fmla="*/ 444 w 528"/>
                <a:gd name="T21" fmla="*/ 705 h 1207"/>
                <a:gd name="T22" fmla="*/ 474 w 528"/>
                <a:gd name="T23" fmla="*/ 664 h 1207"/>
                <a:gd name="T24" fmla="*/ 495 w 528"/>
                <a:gd name="T25" fmla="*/ 646 h 1207"/>
                <a:gd name="T26" fmla="*/ 402 w 528"/>
                <a:gd name="T27" fmla="*/ 542 h 1207"/>
                <a:gd name="T28" fmla="*/ 528 w 528"/>
                <a:gd name="T29" fmla="*/ 261 h 1207"/>
                <a:gd name="T30" fmla="*/ 397 w 528"/>
                <a:gd name="T31" fmla="*/ 427 h 1207"/>
                <a:gd name="T32" fmla="*/ 454 w 528"/>
                <a:gd name="T3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8" h="1207">
                  <a:moveTo>
                    <a:pt x="454" y="0"/>
                  </a:moveTo>
                  <a:lnTo>
                    <a:pt x="321" y="427"/>
                  </a:lnTo>
                  <a:lnTo>
                    <a:pt x="201" y="1033"/>
                  </a:lnTo>
                  <a:lnTo>
                    <a:pt x="142" y="1005"/>
                  </a:lnTo>
                  <a:lnTo>
                    <a:pt x="0" y="1207"/>
                  </a:lnTo>
                  <a:lnTo>
                    <a:pt x="103" y="1110"/>
                  </a:lnTo>
                  <a:lnTo>
                    <a:pt x="157" y="1056"/>
                  </a:lnTo>
                  <a:lnTo>
                    <a:pt x="248" y="1129"/>
                  </a:lnTo>
                  <a:lnTo>
                    <a:pt x="365" y="570"/>
                  </a:lnTo>
                  <a:lnTo>
                    <a:pt x="370" y="575"/>
                  </a:lnTo>
                  <a:lnTo>
                    <a:pt x="444" y="705"/>
                  </a:lnTo>
                  <a:lnTo>
                    <a:pt x="474" y="664"/>
                  </a:lnTo>
                  <a:lnTo>
                    <a:pt x="495" y="646"/>
                  </a:lnTo>
                  <a:lnTo>
                    <a:pt x="402" y="542"/>
                  </a:lnTo>
                  <a:lnTo>
                    <a:pt x="528" y="261"/>
                  </a:lnTo>
                  <a:lnTo>
                    <a:pt x="397" y="427"/>
                  </a:lnTo>
                  <a:lnTo>
                    <a:pt x="4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164">
              <a:extLst>
                <a:ext uri="{FF2B5EF4-FFF2-40B4-BE49-F238E27FC236}">
                  <a16:creationId xmlns:a16="http://schemas.microsoft.com/office/drawing/2014/main" id="{74A6E5CB-595A-4681-AF68-EE79D9706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688" y="4818063"/>
              <a:ext cx="1944687" cy="2043113"/>
            </a:xfrm>
            <a:custGeom>
              <a:avLst/>
              <a:gdLst>
                <a:gd name="T0" fmla="*/ 1225 w 1225"/>
                <a:gd name="T1" fmla="*/ 1012 h 1287"/>
                <a:gd name="T2" fmla="*/ 1216 w 1225"/>
                <a:gd name="T3" fmla="*/ 1136 h 1287"/>
                <a:gd name="T4" fmla="*/ 1213 w 1225"/>
                <a:gd name="T5" fmla="*/ 1165 h 1287"/>
                <a:gd name="T6" fmla="*/ 1210 w 1225"/>
                <a:gd name="T7" fmla="*/ 1212 h 1287"/>
                <a:gd name="T8" fmla="*/ 1208 w 1225"/>
                <a:gd name="T9" fmla="*/ 1235 h 1287"/>
                <a:gd name="T10" fmla="*/ 1205 w 1225"/>
                <a:gd name="T11" fmla="*/ 1287 h 1287"/>
                <a:gd name="T12" fmla="*/ 1031 w 1225"/>
                <a:gd name="T13" fmla="*/ 1188 h 1287"/>
                <a:gd name="T14" fmla="*/ 928 w 1225"/>
                <a:gd name="T15" fmla="*/ 1254 h 1287"/>
                <a:gd name="T16" fmla="*/ 814 w 1225"/>
                <a:gd name="T17" fmla="*/ 1195 h 1287"/>
                <a:gd name="T18" fmla="*/ 0 w 1225"/>
                <a:gd name="T19" fmla="*/ 651 h 1287"/>
                <a:gd name="T20" fmla="*/ 198 w 1225"/>
                <a:gd name="T21" fmla="*/ 68 h 1287"/>
                <a:gd name="T22" fmla="*/ 222 w 1225"/>
                <a:gd name="T23" fmla="*/ 0 h 1287"/>
                <a:gd name="T24" fmla="*/ 750 w 1225"/>
                <a:gd name="T25" fmla="*/ 469 h 1287"/>
                <a:gd name="T26" fmla="*/ 620 w 1225"/>
                <a:gd name="T27" fmla="*/ 582 h 1287"/>
                <a:gd name="T28" fmla="*/ 901 w 1225"/>
                <a:gd name="T29" fmla="*/ 996 h 1287"/>
                <a:gd name="T30" fmla="*/ 1068 w 1225"/>
                <a:gd name="T31" fmla="*/ 861 h 1287"/>
                <a:gd name="T32" fmla="*/ 1122 w 1225"/>
                <a:gd name="T33" fmla="*/ 915 h 1287"/>
                <a:gd name="T34" fmla="*/ 1225 w 1225"/>
                <a:gd name="T35" fmla="*/ 1012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5" h="1287">
                  <a:moveTo>
                    <a:pt x="1225" y="1012"/>
                  </a:moveTo>
                  <a:lnTo>
                    <a:pt x="1216" y="1136"/>
                  </a:lnTo>
                  <a:lnTo>
                    <a:pt x="1213" y="1165"/>
                  </a:lnTo>
                  <a:lnTo>
                    <a:pt x="1210" y="1212"/>
                  </a:lnTo>
                  <a:lnTo>
                    <a:pt x="1208" y="1235"/>
                  </a:lnTo>
                  <a:lnTo>
                    <a:pt x="1205" y="1287"/>
                  </a:lnTo>
                  <a:lnTo>
                    <a:pt x="1031" y="1188"/>
                  </a:lnTo>
                  <a:lnTo>
                    <a:pt x="928" y="1254"/>
                  </a:lnTo>
                  <a:lnTo>
                    <a:pt x="814" y="1195"/>
                  </a:lnTo>
                  <a:lnTo>
                    <a:pt x="0" y="651"/>
                  </a:lnTo>
                  <a:lnTo>
                    <a:pt x="198" y="68"/>
                  </a:lnTo>
                  <a:lnTo>
                    <a:pt x="222" y="0"/>
                  </a:lnTo>
                  <a:lnTo>
                    <a:pt x="750" y="469"/>
                  </a:lnTo>
                  <a:lnTo>
                    <a:pt x="620" y="582"/>
                  </a:lnTo>
                  <a:lnTo>
                    <a:pt x="901" y="996"/>
                  </a:lnTo>
                  <a:lnTo>
                    <a:pt x="1068" y="861"/>
                  </a:lnTo>
                  <a:lnTo>
                    <a:pt x="1122" y="915"/>
                  </a:lnTo>
                  <a:lnTo>
                    <a:pt x="1225" y="1012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65">
              <a:extLst>
                <a:ext uri="{FF2B5EF4-FFF2-40B4-BE49-F238E27FC236}">
                  <a16:creationId xmlns:a16="http://schemas.microsoft.com/office/drawing/2014/main" id="{7EC35E01-FD1F-47D0-A8D0-55830A4FD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688" y="4818063"/>
              <a:ext cx="1944687" cy="2043113"/>
            </a:xfrm>
            <a:custGeom>
              <a:avLst/>
              <a:gdLst>
                <a:gd name="T0" fmla="*/ 1225 w 1225"/>
                <a:gd name="T1" fmla="*/ 1012 h 1287"/>
                <a:gd name="T2" fmla="*/ 1216 w 1225"/>
                <a:gd name="T3" fmla="*/ 1136 h 1287"/>
                <a:gd name="T4" fmla="*/ 1213 w 1225"/>
                <a:gd name="T5" fmla="*/ 1165 h 1287"/>
                <a:gd name="T6" fmla="*/ 1210 w 1225"/>
                <a:gd name="T7" fmla="*/ 1212 h 1287"/>
                <a:gd name="T8" fmla="*/ 1208 w 1225"/>
                <a:gd name="T9" fmla="*/ 1235 h 1287"/>
                <a:gd name="T10" fmla="*/ 1205 w 1225"/>
                <a:gd name="T11" fmla="*/ 1287 h 1287"/>
                <a:gd name="T12" fmla="*/ 1031 w 1225"/>
                <a:gd name="T13" fmla="*/ 1188 h 1287"/>
                <a:gd name="T14" fmla="*/ 928 w 1225"/>
                <a:gd name="T15" fmla="*/ 1254 h 1287"/>
                <a:gd name="T16" fmla="*/ 814 w 1225"/>
                <a:gd name="T17" fmla="*/ 1195 h 1287"/>
                <a:gd name="T18" fmla="*/ 0 w 1225"/>
                <a:gd name="T19" fmla="*/ 651 h 1287"/>
                <a:gd name="T20" fmla="*/ 198 w 1225"/>
                <a:gd name="T21" fmla="*/ 68 h 1287"/>
                <a:gd name="T22" fmla="*/ 222 w 1225"/>
                <a:gd name="T23" fmla="*/ 0 h 1287"/>
                <a:gd name="T24" fmla="*/ 750 w 1225"/>
                <a:gd name="T25" fmla="*/ 469 h 1287"/>
                <a:gd name="T26" fmla="*/ 620 w 1225"/>
                <a:gd name="T27" fmla="*/ 582 h 1287"/>
                <a:gd name="T28" fmla="*/ 901 w 1225"/>
                <a:gd name="T29" fmla="*/ 996 h 1287"/>
                <a:gd name="T30" fmla="*/ 1068 w 1225"/>
                <a:gd name="T31" fmla="*/ 861 h 1287"/>
                <a:gd name="T32" fmla="*/ 1122 w 1225"/>
                <a:gd name="T33" fmla="*/ 915 h 1287"/>
                <a:gd name="T34" fmla="*/ 1225 w 1225"/>
                <a:gd name="T35" fmla="*/ 1012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5" h="1287">
                  <a:moveTo>
                    <a:pt x="1225" y="1012"/>
                  </a:moveTo>
                  <a:lnTo>
                    <a:pt x="1216" y="1136"/>
                  </a:lnTo>
                  <a:lnTo>
                    <a:pt x="1213" y="1165"/>
                  </a:lnTo>
                  <a:lnTo>
                    <a:pt x="1210" y="1212"/>
                  </a:lnTo>
                  <a:lnTo>
                    <a:pt x="1208" y="1235"/>
                  </a:lnTo>
                  <a:lnTo>
                    <a:pt x="1205" y="1287"/>
                  </a:lnTo>
                  <a:lnTo>
                    <a:pt x="1031" y="1188"/>
                  </a:lnTo>
                  <a:lnTo>
                    <a:pt x="928" y="1254"/>
                  </a:lnTo>
                  <a:lnTo>
                    <a:pt x="814" y="1195"/>
                  </a:lnTo>
                  <a:lnTo>
                    <a:pt x="0" y="651"/>
                  </a:lnTo>
                  <a:lnTo>
                    <a:pt x="198" y="68"/>
                  </a:lnTo>
                  <a:lnTo>
                    <a:pt x="222" y="0"/>
                  </a:lnTo>
                  <a:lnTo>
                    <a:pt x="750" y="469"/>
                  </a:lnTo>
                  <a:lnTo>
                    <a:pt x="620" y="582"/>
                  </a:lnTo>
                  <a:lnTo>
                    <a:pt x="901" y="996"/>
                  </a:lnTo>
                  <a:lnTo>
                    <a:pt x="1068" y="861"/>
                  </a:lnTo>
                  <a:lnTo>
                    <a:pt x="1122" y="915"/>
                  </a:lnTo>
                  <a:lnTo>
                    <a:pt x="1225" y="10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166">
              <a:extLst>
                <a:ext uri="{FF2B5EF4-FFF2-40B4-BE49-F238E27FC236}">
                  <a16:creationId xmlns:a16="http://schemas.microsoft.com/office/drawing/2014/main" id="{9D2D7196-B481-45E0-B68C-0E6F91ED7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0" y="6494463"/>
              <a:ext cx="214312" cy="284163"/>
            </a:xfrm>
            <a:custGeom>
              <a:avLst/>
              <a:gdLst>
                <a:gd name="T0" fmla="*/ 0 w 80"/>
                <a:gd name="T1" fmla="*/ 0 h 103"/>
                <a:gd name="T2" fmla="*/ 0 w 80"/>
                <a:gd name="T3" fmla="*/ 32 h 103"/>
                <a:gd name="T4" fmla="*/ 79 w 80"/>
                <a:gd name="T5" fmla="*/ 103 h 103"/>
                <a:gd name="T6" fmla="*/ 80 w 80"/>
                <a:gd name="T7" fmla="*/ 90 h 103"/>
                <a:gd name="T8" fmla="*/ 0 w 80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03">
                  <a:moveTo>
                    <a:pt x="0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53" y="81"/>
                    <a:pt x="79" y="103"/>
                  </a:cubicBezTo>
                  <a:cubicBezTo>
                    <a:pt x="80" y="90"/>
                    <a:pt x="80" y="90"/>
                    <a:pt x="80" y="9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167">
              <a:extLst>
                <a:ext uri="{FF2B5EF4-FFF2-40B4-BE49-F238E27FC236}">
                  <a16:creationId xmlns:a16="http://schemas.microsoft.com/office/drawing/2014/main" id="{615289A7-7F18-4E3F-B4C9-BB071367B4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0" y="6323013"/>
              <a:ext cx="223837" cy="344488"/>
            </a:xfrm>
            <a:custGeom>
              <a:avLst/>
              <a:gdLst>
                <a:gd name="T0" fmla="*/ 0 w 141"/>
                <a:gd name="T1" fmla="*/ 0 h 217"/>
                <a:gd name="T2" fmla="*/ 13 w 141"/>
                <a:gd name="T3" fmla="*/ 61 h 217"/>
                <a:gd name="T4" fmla="*/ 138 w 141"/>
                <a:gd name="T5" fmla="*/ 217 h 217"/>
                <a:gd name="T6" fmla="*/ 141 w 141"/>
                <a:gd name="T7" fmla="*/ 188 h 217"/>
                <a:gd name="T8" fmla="*/ 0 w 141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217">
                  <a:moveTo>
                    <a:pt x="0" y="0"/>
                  </a:moveTo>
                  <a:lnTo>
                    <a:pt x="13" y="61"/>
                  </a:lnTo>
                  <a:lnTo>
                    <a:pt x="138" y="217"/>
                  </a:lnTo>
                  <a:lnTo>
                    <a:pt x="141" y="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168">
              <a:extLst>
                <a:ext uri="{FF2B5EF4-FFF2-40B4-BE49-F238E27FC236}">
                  <a16:creationId xmlns:a16="http://schemas.microsoft.com/office/drawing/2014/main" id="{246C6B54-B306-4859-8EB3-43EFBA658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0" y="6323013"/>
              <a:ext cx="223837" cy="344488"/>
            </a:xfrm>
            <a:custGeom>
              <a:avLst/>
              <a:gdLst>
                <a:gd name="T0" fmla="*/ 0 w 141"/>
                <a:gd name="T1" fmla="*/ 0 h 217"/>
                <a:gd name="T2" fmla="*/ 13 w 141"/>
                <a:gd name="T3" fmla="*/ 61 h 217"/>
                <a:gd name="T4" fmla="*/ 138 w 141"/>
                <a:gd name="T5" fmla="*/ 217 h 217"/>
                <a:gd name="T6" fmla="*/ 141 w 141"/>
                <a:gd name="T7" fmla="*/ 188 h 217"/>
                <a:gd name="T8" fmla="*/ 0 w 141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217">
                  <a:moveTo>
                    <a:pt x="0" y="0"/>
                  </a:moveTo>
                  <a:lnTo>
                    <a:pt x="13" y="61"/>
                  </a:lnTo>
                  <a:lnTo>
                    <a:pt x="138" y="217"/>
                  </a:lnTo>
                  <a:lnTo>
                    <a:pt x="141" y="18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169">
              <a:extLst>
                <a:ext uri="{FF2B5EF4-FFF2-40B4-BE49-F238E27FC236}">
                  <a16:creationId xmlns:a16="http://schemas.microsoft.com/office/drawing/2014/main" id="{1A6A0847-4B4C-4A0F-8B3D-AB31E3FBFE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8525" y="4195763"/>
              <a:ext cx="128587" cy="2801938"/>
            </a:xfrm>
            <a:custGeom>
              <a:avLst/>
              <a:gdLst>
                <a:gd name="T0" fmla="*/ 81 w 81"/>
                <a:gd name="T1" fmla="*/ 0 h 1765"/>
                <a:gd name="T2" fmla="*/ 81 w 81"/>
                <a:gd name="T3" fmla="*/ 0 h 1765"/>
                <a:gd name="T4" fmla="*/ 44 w 81"/>
                <a:gd name="T5" fmla="*/ 0 h 1765"/>
                <a:gd name="T6" fmla="*/ 43 w 81"/>
                <a:gd name="T7" fmla="*/ 4 h 1765"/>
                <a:gd name="T8" fmla="*/ 41 w 81"/>
                <a:gd name="T9" fmla="*/ 4 h 1765"/>
                <a:gd name="T10" fmla="*/ 41 w 81"/>
                <a:gd name="T11" fmla="*/ 4 h 1765"/>
                <a:gd name="T12" fmla="*/ 41 w 81"/>
                <a:gd name="T13" fmla="*/ 4 h 1765"/>
                <a:gd name="T14" fmla="*/ 41 w 81"/>
                <a:gd name="T15" fmla="*/ 4 h 1765"/>
                <a:gd name="T16" fmla="*/ 39 w 81"/>
                <a:gd name="T17" fmla="*/ 0 h 1765"/>
                <a:gd name="T18" fmla="*/ 0 w 81"/>
                <a:gd name="T19" fmla="*/ 0 h 1765"/>
                <a:gd name="T20" fmla="*/ 0 w 81"/>
                <a:gd name="T21" fmla="*/ 1765 h 1765"/>
                <a:gd name="T22" fmla="*/ 41 w 81"/>
                <a:gd name="T23" fmla="*/ 1765 h 1765"/>
                <a:gd name="T24" fmla="*/ 41 w 81"/>
                <a:gd name="T25" fmla="*/ 1765 h 1765"/>
                <a:gd name="T26" fmla="*/ 81 w 81"/>
                <a:gd name="T27" fmla="*/ 1765 h 1765"/>
                <a:gd name="T28" fmla="*/ 81 w 81"/>
                <a:gd name="T29" fmla="*/ 0 h 1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765">
                  <a:moveTo>
                    <a:pt x="81" y="0"/>
                  </a:moveTo>
                  <a:lnTo>
                    <a:pt x="81" y="0"/>
                  </a:lnTo>
                  <a:lnTo>
                    <a:pt x="44" y="0"/>
                  </a:lnTo>
                  <a:lnTo>
                    <a:pt x="43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765"/>
                  </a:lnTo>
                  <a:lnTo>
                    <a:pt x="41" y="1765"/>
                  </a:lnTo>
                  <a:lnTo>
                    <a:pt x="41" y="1765"/>
                  </a:lnTo>
                  <a:lnTo>
                    <a:pt x="81" y="176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2A2F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170">
              <a:extLst>
                <a:ext uri="{FF2B5EF4-FFF2-40B4-BE49-F238E27FC236}">
                  <a16:creationId xmlns:a16="http://schemas.microsoft.com/office/drawing/2014/main" id="{B828CDB4-48A3-4AEA-BB25-2572C8B800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8525" y="4195763"/>
              <a:ext cx="128587" cy="2801938"/>
            </a:xfrm>
            <a:custGeom>
              <a:avLst/>
              <a:gdLst>
                <a:gd name="T0" fmla="*/ 81 w 81"/>
                <a:gd name="T1" fmla="*/ 0 h 1765"/>
                <a:gd name="T2" fmla="*/ 81 w 81"/>
                <a:gd name="T3" fmla="*/ 0 h 1765"/>
                <a:gd name="T4" fmla="*/ 44 w 81"/>
                <a:gd name="T5" fmla="*/ 0 h 1765"/>
                <a:gd name="T6" fmla="*/ 43 w 81"/>
                <a:gd name="T7" fmla="*/ 4 h 1765"/>
                <a:gd name="T8" fmla="*/ 41 w 81"/>
                <a:gd name="T9" fmla="*/ 4 h 1765"/>
                <a:gd name="T10" fmla="*/ 41 w 81"/>
                <a:gd name="T11" fmla="*/ 4 h 1765"/>
                <a:gd name="T12" fmla="*/ 41 w 81"/>
                <a:gd name="T13" fmla="*/ 4 h 1765"/>
                <a:gd name="T14" fmla="*/ 41 w 81"/>
                <a:gd name="T15" fmla="*/ 4 h 1765"/>
                <a:gd name="T16" fmla="*/ 39 w 81"/>
                <a:gd name="T17" fmla="*/ 0 h 1765"/>
                <a:gd name="T18" fmla="*/ 0 w 81"/>
                <a:gd name="T19" fmla="*/ 0 h 1765"/>
                <a:gd name="T20" fmla="*/ 0 w 81"/>
                <a:gd name="T21" fmla="*/ 1765 h 1765"/>
                <a:gd name="T22" fmla="*/ 41 w 81"/>
                <a:gd name="T23" fmla="*/ 1765 h 1765"/>
                <a:gd name="T24" fmla="*/ 41 w 81"/>
                <a:gd name="T25" fmla="*/ 1765 h 1765"/>
                <a:gd name="T26" fmla="*/ 81 w 81"/>
                <a:gd name="T27" fmla="*/ 1765 h 1765"/>
                <a:gd name="T28" fmla="*/ 81 w 81"/>
                <a:gd name="T29" fmla="*/ 0 h 1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765">
                  <a:moveTo>
                    <a:pt x="81" y="0"/>
                  </a:moveTo>
                  <a:lnTo>
                    <a:pt x="81" y="0"/>
                  </a:lnTo>
                  <a:lnTo>
                    <a:pt x="44" y="0"/>
                  </a:lnTo>
                  <a:lnTo>
                    <a:pt x="43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41" y="4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765"/>
                  </a:lnTo>
                  <a:lnTo>
                    <a:pt x="41" y="1765"/>
                  </a:lnTo>
                  <a:lnTo>
                    <a:pt x="41" y="1765"/>
                  </a:lnTo>
                  <a:lnTo>
                    <a:pt x="81" y="1765"/>
                  </a:lnTo>
                  <a:lnTo>
                    <a:pt x="8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71">
              <a:extLst>
                <a:ext uri="{FF2B5EF4-FFF2-40B4-BE49-F238E27FC236}">
                  <a16:creationId xmlns:a16="http://schemas.microsoft.com/office/drawing/2014/main" id="{23072116-8BA7-47AD-B11F-95B89764B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850" y="4818063"/>
              <a:ext cx="1946275" cy="2043113"/>
            </a:xfrm>
            <a:custGeom>
              <a:avLst/>
              <a:gdLst>
                <a:gd name="T0" fmla="*/ 0 w 1226"/>
                <a:gd name="T1" fmla="*/ 1012 h 1287"/>
                <a:gd name="T2" fmla="*/ 10 w 1226"/>
                <a:gd name="T3" fmla="*/ 1136 h 1287"/>
                <a:gd name="T4" fmla="*/ 12 w 1226"/>
                <a:gd name="T5" fmla="*/ 1165 h 1287"/>
                <a:gd name="T6" fmla="*/ 15 w 1226"/>
                <a:gd name="T7" fmla="*/ 1212 h 1287"/>
                <a:gd name="T8" fmla="*/ 17 w 1226"/>
                <a:gd name="T9" fmla="*/ 1235 h 1287"/>
                <a:gd name="T10" fmla="*/ 20 w 1226"/>
                <a:gd name="T11" fmla="*/ 1287 h 1287"/>
                <a:gd name="T12" fmla="*/ 196 w 1226"/>
                <a:gd name="T13" fmla="*/ 1188 h 1287"/>
                <a:gd name="T14" fmla="*/ 297 w 1226"/>
                <a:gd name="T15" fmla="*/ 1254 h 1287"/>
                <a:gd name="T16" fmla="*/ 410 w 1226"/>
                <a:gd name="T17" fmla="*/ 1195 h 1287"/>
                <a:gd name="T18" fmla="*/ 1226 w 1226"/>
                <a:gd name="T19" fmla="*/ 651 h 1287"/>
                <a:gd name="T20" fmla="*/ 1027 w 1226"/>
                <a:gd name="T21" fmla="*/ 68 h 1287"/>
                <a:gd name="T22" fmla="*/ 1005 w 1226"/>
                <a:gd name="T23" fmla="*/ 0 h 1287"/>
                <a:gd name="T24" fmla="*/ 474 w 1226"/>
                <a:gd name="T25" fmla="*/ 469 h 1287"/>
                <a:gd name="T26" fmla="*/ 604 w 1226"/>
                <a:gd name="T27" fmla="*/ 582 h 1287"/>
                <a:gd name="T28" fmla="*/ 324 w 1226"/>
                <a:gd name="T29" fmla="*/ 996 h 1287"/>
                <a:gd name="T30" fmla="*/ 157 w 1226"/>
                <a:gd name="T31" fmla="*/ 861 h 1287"/>
                <a:gd name="T32" fmla="*/ 103 w 1226"/>
                <a:gd name="T33" fmla="*/ 915 h 1287"/>
                <a:gd name="T34" fmla="*/ 0 w 1226"/>
                <a:gd name="T35" fmla="*/ 1012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6" h="1287">
                  <a:moveTo>
                    <a:pt x="0" y="1012"/>
                  </a:moveTo>
                  <a:lnTo>
                    <a:pt x="10" y="1136"/>
                  </a:lnTo>
                  <a:lnTo>
                    <a:pt x="12" y="1165"/>
                  </a:lnTo>
                  <a:lnTo>
                    <a:pt x="15" y="1212"/>
                  </a:lnTo>
                  <a:lnTo>
                    <a:pt x="17" y="1235"/>
                  </a:lnTo>
                  <a:lnTo>
                    <a:pt x="20" y="1287"/>
                  </a:lnTo>
                  <a:lnTo>
                    <a:pt x="196" y="1188"/>
                  </a:lnTo>
                  <a:lnTo>
                    <a:pt x="297" y="1254"/>
                  </a:lnTo>
                  <a:lnTo>
                    <a:pt x="410" y="1195"/>
                  </a:lnTo>
                  <a:lnTo>
                    <a:pt x="1226" y="651"/>
                  </a:lnTo>
                  <a:lnTo>
                    <a:pt x="1027" y="68"/>
                  </a:lnTo>
                  <a:lnTo>
                    <a:pt x="1005" y="0"/>
                  </a:lnTo>
                  <a:lnTo>
                    <a:pt x="474" y="469"/>
                  </a:lnTo>
                  <a:lnTo>
                    <a:pt x="604" y="582"/>
                  </a:lnTo>
                  <a:lnTo>
                    <a:pt x="324" y="996"/>
                  </a:lnTo>
                  <a:lnTo>
                    <a:pt x="157" y="861"/>
                  </a:lnTo>
                  <a:lnTo>
                    <a:pt x="103" y="915"/>
                  </a:lnTo>
                  <a:lnTo>
                    <a:pt x="0" y="1012"/>
                  </a:lnTo>
                  <a:close/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72">
              <a:extLst>
                <a:ext uri="{FF2B5EF4-FFF2-40B4-BE49-F238E27FC236}">
                  <a16:creationId xmlns:a16="http://schemas.microsoft.com/office/drawing/2014/main" id="{2264961B-61EC-4034-B946-72B27B4B3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3850" y="4818063"/>
              <a:ext cx="1946275" cy="2043113"/>
            </a:xfrm>
            <a:custGeom>
              <a:avLst/>
              <a:gdLst>
                <a:gd name="T0" fmla="*/ 0 w 1226"/>
                <a:gd name="T1" fmla="*/ 1012 h 1287"/>
                <a:gd name="T2" fmla="*/ 10 w 1226"/>
                <a:gd name="T3" fmla="*/ 1136 h 1287"/>
                <a:gd name="T4" fmla="*/ 12 w 1226"/>
                <a:gd name="T5" fmla="*/ 1165 h 1287"/>
                <a:gd name="T6" fmla="*/ 15 w 1226"/>
                <a:gd name="T7" fmla="*/ 1212 h 1287"/>
                <a:gd name="T8" fmla="*/ 17 w 1226"/>
                <a:gd name="T9" fmla="*/ 1235 h 1287"/>
                <a:gd name="T10" fmla="*/ 20 w 1226"/>
                <a:gd name="T11" fmla="*/ 1287 h 1287"/>
                <a:gd name="T12" fmla="*/ 196 w 1226"/>
                <a:gd name="T13" fmla="*/ 1188 h 1287"/>
                <a:gd name="T14" fmla="*/ 297 w 1226"/>
                <a:gd name="T15" fmla="*/ 1254 h 1287"/>
                <a:gd name="T16" fmla="*/ 410 w 1226"/>
                <a:gd name="T17" fmla="*/ 1195 h 1287"/>
                <a:gd name="T18" fmla="*/ 1226 w 1226"/>
                <a:gd name="T19" fmla="*/ 651 h 1287"/>
                <a:gd name="T20" fmla="*/ 1027 w 1226"/>
                <a:gd name="T21" fmla="*/ 68 h 1287"/>
                <a:gd name="T22" fmla="*/ 1005 w 1226"/>
                <a:gd name="T23" fmla="*/ 0 h 1287"/>
                <a:gd name="T24" fmla="*/ 474 w 1226"/>
                <a:gd name="T25" fmla="*/ 469 h 1287"/>
                <a:gd name="T26" fmla="*/ 604 w 1226"/>
                <a:gd name="T27" fmla="*/ 582 h 1287"/>
                <a:gd name="T28" fmla="*/ 324 w 1226"/>
                <a:gd name="T29" fmla="*/ 996 h 1287"/>
                <a:gd name="T30" fmla="*/ 157 w 1226"/>
                <a:gd name="T31" fmla="*/ 861 h 1287"/>
                <a:gd name="T32" fmla="*/ 103 w 1226"/>
                <a:gd name="T33" fmla="*/ 915 h 1287"/>
                <a:gd name="T34" fmla="*/ 0 w 1226"/>
                <a:gd name="T35" fmla="*/ 1012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26" h="1287">
                  <a:moveTo>
                    <a:pt x="0" y="1012"/>
                  </a:moveTo>
                  <a:lnTo>
                    <a:pt x="10" y="1136"/>
                  </a:lnTo>
                  <a:lnTo>
                    <a:pt x="12" y="1165"/>
                  </a:lnTo>
                  <a:lnTo>
                    <a:pt x="15" y="1212"/>
                  </a:lnTo>
                  <a:lnTo>
                    <a:pt x="17" y="1235"/>
                  </a:lnTo>
                  <a:lnTo>
                    <a:pt x="20" y="1287"/>
                  </a:lnTo>
                  <a:lnTo>
                    <a:pt x="196" y="1188"/>
                  </a:lnTo>
                  <a:lnTo>
                    <a:pt x="297" y="1254"/>
                  </a:lnTo>
                  <a:lnTo>
                    <a:pt x="410" y="1195"/>
                  </a:lnTo>
                  <a:lnTo>
                    <a:pt x="1226" y="651"/>
                  </a:lnTo>
                  <a:lnTo>
                    <a:pt x="1027" y="68"/>
                  </a:lnTo>
                  <a:lnTo>
                    <a:pt x="1005" y="0"/>
                  </a:lnTo>
                  <a:lnTo>
                    <a:pt x="474" y="469"/>
                  </a:lnTo>
                  <a:lnTo>
                    <a:pt x="604" y="582"/>
                  </a:lnTo>
                  <a:lnTo>
                    <a:pt x="324" y="996"/>
                  </a:lnTo>
                  <a:lnTo>
                    <a:pt x="157" y="861"/>
                  </a:lnTo>
                  <a:lnTo>
                    <a:pt x="103" y="915"/>
                  </a:lnTo>
                  <a:lnTo>
                    <a:pt x="0" y="10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73">
              <a:extLst>
                <a:ext uri="{FF2B5EF4-FFF2-40B4-BE49-F238E27FC236}">
                  <a16:creationId xmlns:a16="http://schemas.microsoft.com/office/drawing/2014/main" id="{15CB0AA5-46B4-41A4-8399-D2DC505DB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7663" y="6494463"/>
              <a:ext cx="217487" cy="284163"/>
            </a:xfrm>
            <a:custGeom>
              <a:avLst/>
              <a:gdLst>
                <a:gd name="T0" fmla="*/ 81 w 81"/>
                <a:gd name="T1" fmla="*/ 0 h 103"/>
                <a:gd name="T2" fmla="*/ 0 w 81"/>
                <a:gd name="T3" fmla="*/ 90 h 103"/>
                <a:gd name="T4" fmla="*/ 1 w 81"/>
                <a:gd name="T5" fmla="*/ 103 h 103"/>
                <a:gd name="T6" fmla="*/ 81 w 81"/>
                <a:gd name="T7" fmla="*/ 32 h 103"/>
                <a:gd name="T8" fmla="*/ 81 w 81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103">
                  <a:moveTo>
                    <a:pt x="81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1" y="103"/>
                    <a:pt x="1" y="103"/>
                    <a:pt x="1" y="103"/>
                  </a:cubicBezTo>
                  <a:cubicBezTo>
                    <a:pt x="28" y="81"/>
                    <a:pt x="81" y="32"/>
                    <a:pt x="81" y="32"/>
                  </a:cubicBezTo>
                  <a:cubicBezTo>
                    <a:pt x="81" y="0"/>
                    <a:pt x="81" y="0"/>
                    <a:pt x="81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74">
              <a:extLst>
                <a:ext uri="{FF2B5EF4-FFF2-40B4-BE49-F238E27FC236}">
                  <a16:creationId xmlns:a16="http://schemas.microsoft.com/office/drawing/2014/main" id="{786A805C-57A5-4C3F-B574-4877A5383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9725" y="6323013"/>
              <a:ext cx="225425" cy="344488"/>
            </a:xfrm>
            <a:custGeom>
              <a:avLst/>
              <a:gdLst>
                <a:gd name="T0" fmla="*/ 142 w 142"/>
                <a:gd name="T1" fmla="*/ 0 h 217"/>
                <a:gd name="T2" fmla="*/ 0 w 142"/>
                <a:gd name="T3" fmla="*/ 188 h 217"/>
                <a:gd name="T4" fmla="*/ 2 w 142"/>
                <a:gd name="T5" fmla="*/ 217 h 217"/>
                <a:gd name="T6" fmla="*/ 127 w 142"/>
                <a:gd name="T7" fmla="*/ 61 h 217"/>
                <a:gd name="T8" fmla="*/ 142 w 142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217">
                  <a:moveTo>
                    <a:pt x="142" y="0"/>
                  </a:moveTo>
                  <a:lnTo>
                    <a:pt x="0" y="188"/>
                  </a:lnTo>
                  <a:lnTo>
                    <a:pt x="2" y="217"/>
                  </a:lnTo>
                  <a:lnTo>
                    <a:pt x="127" y="61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75">
              <a:extLst>
                <a:ext uri="{FF2B5EF4-FFF2-40B4-BE49-F238E27FC236}">
                  <a16:creationId xmlns:a16="http://schemas.microsoft.com/office/drawing/2014/main" id="{8B655AA8-BCC1-4E0C-9B77-DD765FDFD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9725" y="6323013"/>
              <a:ext cx="225425" cy="344488"/>
            </a:xfrm>
            <a:custGeom>
              <a:avLst/>
              <a:gdLst>
                <a:gd name="T0" fmla="*/ 142 w 142"/>
                <a:gd name="T1" fmla="*/ 0 h 217"/>
                <a:gd name="T2" fmla="*/ 0 w 142"/>
                <a:gd name="T3" fmla="*/ 188 h 217"/>
                <a:gd name="T4" fmla="*/ 2 w 142"/>
                <a:gd name="T5" fmla="*/ 217 h 217"/>
                <a:gd name="T6" fmla="*/ 127 w 142"/>
                <a:gd name="T7" fmla="*/ 61 h 217"/>
                <a:gd name="T8" fmla="*/ 142 w 142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217">
                  <a:moveTo>
                    <a:pt x="142" y="0"/>
                  </a:moveTo>
                  <a:lnTo>
                    <a:pt x="0" y="188"/>
                  </a:lnTo>
                  <a:lnTo>
                    <a:pt x="2" y="217"/>
                  </a:lnTo>
                  <a:lnTo>
                    <a:pt x="127" y="61"/>
                  </a:lnTo>
                  <a:lnTo>
                    <a:pt x="142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76">
              <a:extLst>
                <a:ext uri="{FF2B5EF4-FFF2-40B4-BE49-F238E27FC236}">
                  <a16:creationId xmlns:a16="http://schemas.microsoft.com/office/drawing/2014/main" id="{AEB5B76B-D2EA-453F-B62E-62B1D62B6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9563" y="7151688"/>
              <a:ext cx="1308100" cy="968375"/>
            </a:xfrm>
            <a:custGeom>
              <a:avLst/>
              <a:gdLst>
                <a:gd name="T0" fmla="*/ 244 w 488"/>
                <a:gd name="T1" fmla="*/ 0 h 350"/>
                <a:gd name="T2" fmla="*/ 244 w 488"/>
                <a:gd name="T3" fmla="*/ 0 h 350"/>
                <a:gd name="T4" fmla="*/ 244 w 488"/>
                <a:gd name="T5" fmla="*/ 0 h 350"/>
                <a:gd name="T6" fmla="*/ 244 w 488"/>
                <a:gd name="T7" fmla="*/ 0 h 350"/>
                <a:gd name="T8" fmla="*/ 35 w 488"/>
                <a:gd name="T9" fmla="*/ 22 h 350"/>
                <a:gd name="T10" fmla="*/ 153 w 488"/>
                <a:gd name="T11" fmla="*/ 38 h 350"/>
                <a:gd name="T12" fmla="*/ 92 w 488"/>
                <a:gd name="T13" fmla="*/ 81 h 350"/>
                <a:gd name="T14" fmla="*/ 128 w 488"/>
                <a:gd name="T15" fmla="*/ 89 h 350"/>
                <a:gd name="T16" fmla="*/ 78 w 488"/>
                <a:gd name="T17" fmla="*/ 283 h 350"/>
                <a:gd name="T18" fmla="*/ 0 w 488"/>
                <a:gd name="T19" fmla="*/ 331 h 350"/>
                <a:gd name="T20" fmla="*/ 4 w 488"/>
                <a:gd name="T21" fmla="*/ 350 h 350"/>
                <a:gd name="T22" fmla="*/ 107 w 488"/>
                <a:gd name="T23" fmla="*/ 350 h 350"/>
                <a:gd name="T24" fmla="*/ 107 w 488"/>
                <a:gd name="T25" fmla="*/ 350 h 350"/>
                <a:gd name="T26" fmla="*/ 244 w 488"/>
                <a:gd name="T27" fmla="*/ 34 h 350"/>
                <a:gd name="T28" fmla="*/ 381 w 488"/>
                <a:gd name="T29" fmla="*/ 350 h 350"/>
                <a:gd name="T30" fmla="*/ 484 w 488"/>
                <a:gd name="T31" fmla="*/ 350 h 350"/>
                <a:gd name="T32" fmla="*/ 488 w 488"/>
                <a:gd name="T33" fmla="*/ 331 h 350"/>
                <a:gd name="T34" fmla="*/ 410 w 488"/>
                <a:gd name="T35" fmla="*/ 283 h 350"/>
                <a:gd name="T36" fmla="*/ 361 w 488"/>
                <a:gd name="T37" fmla="*/ 89 h 350"/>
                <a:gd name="T38" fmla="*/ 396 w 488"/>
                <a:gd name="T39" fmla="*/ 81 h 350"/>
                <a:gd name="T40" fmla="*/ 335 w 488"/>
                <a:gd name="T41" fmla="*/ 38 h 350"/>
                <a:gd name="T42" fmla="*/ 454 w 488"/>
                <a:gd name="T43" fmla="*/ 22 h 350"/>
                <a:gd name="T44" fmla="*/ 244 w 488"/>
                <a:gd name="T45" fmla="*/ 0 h 350"/>
                <a:gd name="T46" fmla="*/ 244 w 488"/>
                <a:gd name="T47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8" h="350">
                  <a:moveTo>
                    <a:pt x="244" y="0"/>
                  </a:moveTo>
                  <a:cubicBezTo>
                    <a:pt x="244" y="0"/>
                    <a:pt x="244" y="0"/>
                    <a:pt x="244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07" y="2"/>
                    <a:pt x="35" y="22"/>
                    <a:pt x="35" y="22"/>
                  </a:cubicBezTo>
                  <a:cubicBezTo>
                    <a:pt x="153" y="38"/>
                    <a:pt x="153" y="38"/>
                    <a:pt x="153" y="38"/>
                  </a:cubicBezTo>
                  <a:cubicBezTo>
                    <a:pt x="92" y="81"/>
                    <a:pt x="92" y="81"/>
                    <a:pt x="92" y="81"/>
                  </a:cubicBezTo>
                  <a:cubicBezTo>
                    <a:pt x="128" y="89"/>
                    <a:pt x="128" y="89"/>
                    <a:pt x="128" y="89"/>
                  </a:cubicBezTo>
                  <a:cubicBezTo>
                    <a:pt x="78" y="283"/>
                    <a:pt x="78" y="283"/>
                    <a:pt x="78" y="283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4" y="350"/>
                    <a:pt x="4" y="350"/>
                    <a:pt x="4" y="350"/>
                  </a:cubicBezTo>
                  <a:cubicBezTo>
                    <a:pt x="107" y="350"/>
                    <a:pt x="107" y="350"/>
                    <a:pt x="107" y="350"/>
                  </a:cubicBezTo>
                  <a:cubicBezTo>
                    <a:pt x="107" y="350"/>
                    <a:pt x="107" y="350"/>
                    <a:pt x="107" y="350"/>
                  </a:cubicBezTo>
                  <a:cubicBezTo>
                    <a:pt x="107" y="349"/>
                    <a:pt x="108" y="44"/>
                    <a:pt x="244" y="34"/>
                  </a:cubicBezTo>
                  <a:cubicBezTo>
                    <a:pt x="381" y="44"/>
                    <a:pt x="381" y="350"/>
                    <a:pt x="381" y="350"/>
                  </a:cubicBezTo>
                  <a:cubicBezTo>
                    <a:pt x="484" y="350"/>
                    <a:pt x="484" y="350"/>
                    <a:pt x="484" y="350"/>
                  </a:cubicBezTo>
                  <a:cubicBezTo>
                    <a:pt x="488" y="331"/>
                    <a:pt x="488" y="331"/>
                    <a:pt x="488" y="331"/>
                  </a:cubicBezTo>
                  <a:cubicBezTo>
                    <a:pt x="410" y="283"/>
                    <a:pt x="410" y="283"/>
                    <a:pt x="410" y="283"/>
                  </a:cubicBezTo>
                  <a:cubicBezTo>
                    <a:pt x="361" y="89"/>
                    <a:pt x="361" y="89"/>
                    <a:pt x="361" y="89"/>
                  </a:cubicBezTo>
                  <a:cubicBezTo>
                    <a:pt x="396" y="81"/>
                    <a:pt x="396" y="81"/>
                    <a:pt x="396" y="81"/>
                  </a:cubicBezTo>
                  <a:cubicBezTo>
                    <a:pt x="335" y="38"/>
                    <a:pt x="335" y="38"/>
                    <a:pt x="335" y="38"/>
                  </a:cubicBezTo>
                  <a:cubicBezTo>
                    <a:pt x="454" y="22"/>
                    <a:pt x="454" y="22"/>
                    <a:pt x="454" y="22"/>
                  </a:cubicBezTo>
                  <a:cubicBezTo>
                    <a:pt x="454" y="22"/>
                    <a:pt x="282" y="2"/>
                    <a:pt x="244" y="0"/>
                  </a:cubicBezTo>
                  <a:cubicBezTo>
                    <a:pt x="244" y="0"/>
                    <a:pt x="244" y="0"/>
                    <a:pt x="244" y="0"/>
                  </a:cubicBezTo>
                </a:path>
              </a:pathLst>
            </a:custGeom>
            <a:solidFill>
              <a:srgbClr val="2A2F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177">
              <a:extLst>
                <a:ext uri="{FF2B5EF4-FFF2-40B4-BE49-F238E27FC236}">
                  <a16:creationId xmlns:a16="http://schemas.microsoft.com/office/drawing/2014/main" id="{3ADB98B7-A2F2-441A-A392-ADC382633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0" y="6861175"/>
              <a:ext cx="1739900" cy="169863"/>
            </a:xfrm>
            <a:custGeom>
              <a:avLst/>
              <a:gdLst>
                <a:gd name="T0" fmla="*/ 1091 w 1096"/>
                <a:gd name="T1" fmla="*/ 0 h 107"/>
                <a:gd name="T2" fmla="*/ 547 w 1096"/>
                <a:gd name="T3" fmla="*/ 0 h 107"/>
                <a:gd name="T4" fmla="*/ 547 w 1096"/>
                <a:gd name="T5" fmla="*/ 0 h 107"/>
                <a:gd name="T6" fmla="*/ 5 w 1096"/>
                <a:gd name="T7" fmla="*/ 0 h 107"/>
                <a:gd name="T8" fmla="*/ 0 w 1096"/>
                <a:gd name="T9" fmla="*/ 107 h 107"/>
                <a:gd name="T10" fmla="*/ 547 w 1096"/>
                <a:gd name="T11" fmla="*/ 107 h 107"/>
                <a:gd name="T12" fmla="*/ 547 w 1096"/>
                <a:gd name="T13" fmla="*/ 107 h 107"/>
                <a:gd name="T14" fmla="*/ 1096 w 1096"/>
                <a:gd name="T15" fmla="*/ 107 h 107"/>
                <a:gd name="T16" fmla="*/ 1091 w 1096"/>
                <a:gd name="T1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6" h="107">
                  <a:moveTo>
                    <a:pt x="1091" y="0"/>
                  </a:moveTo>
                  <a:lnTo>
                    <a:pt x="547" y="0"/>
                  </a:lnTo>
                  <a:lnTo>
                    <a:pt x="547" y="0"/>
                  </a:lnTo>
                  <a:lnTo>
                    <a:pt x="5" y="0"/>
                  </a:lnTo>
                  <a:lnTo>
                    <a:pt x="0" y="107"/>
                  </a:lnTo>
                  <a:lnTo>
                    <a:pt x="547" y="107"/>
                  </a:lnTo>
                  <a:lnTo>
                    <a:pt x="547" y="107"/>
                  </a:lnTo>
                  <a:lnTo>
                    <a:pt x="1096" y="107"/>
                  </a:lnTo>
                  <a:lnTo>
                    <a:pt x="1091" y="0"/>
                  </a:lnTo>
                  <a:close/>
                </a:path>
              </a:pathLst>
            </a:custGeom>
            <a:solidFill>
              <a:srgbClr val="2A2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178">
              <a:extLst>
                <a:ext uri="{FF2B5EF4-FFF2-40B4-BE49-F238E27FC236}">
                  <a16:creationId xmlns:a16="http://schemas.microsoft.com/office/drawing/2014/main" id="{EC78BD7F-4A52-440F-94BC-16B4D2A29B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80100" y="6789738"/>
              <a:ext cx="330200" cy="312738"/>
            </a:xfrm>
            <a:custGeom>
              <a:avLst/>
              <a:gdLst>
                <a:gd name="T0" fmla="*/ 97 w 123"/>
                <a:gd name="T1" fmla="*/ 0 h 113"/>
                <a:gd name="T2" fmla="*/ 61 w 123"/>
                <a:gd name="T3" fmla="*/ 0 h 113"/>
                <a:gd name="T4" fmla="*/ 61 w 123"/>
                <a:gd name="T5" fmla="*/ 0 h 113"/>
                <a:gd name="T6" fmla="*/ 25 w 123"/>
                <a:gd name="T7" fmla="*/ 0 h 113"/>
                <a:gd name="T8" fmla="*/ 0 w 123"/>
                <a:gd name="T9" fmla="*/ 26 h 113"/>
                <a:gd name="T10" fmla="*/ 0 w 123"/>
                <a:gd name="T11" fmla="*/ 88 h 113"/>
                <a:gd name="T12" fmla="*/ 25 w 123"/>
                <a:gd name="T13" fmla="*/ 113 h 113"/>
                <a:gd name="T14" fmla="*/ 61 w 123"/>
                <a:gd name="T15" fmla="*/ 113 h 113"/>
                <a:gd name="T16" fmla="*/ 61 w 123"/>
                <a:gd name="T17" fmla="*/ 113 h 113"/>
                <a:gd name="T18" fmla="*/ 97 w 123"/>
                <a:gd name="T19" fmla="*/ 113 h 113"/>
                <a:gd name="T20" fmla="*/ 123 w 123"/>
                <a:gd name="T21" fmla="*/ 88 h 113"/>
                <a:gd name="T22" fmla="*/ 123 w 123"/>
                <a:gd name="T23" fmla="*/ 26 h 113"/>
                <a:gd name="T24" fmla="*/ 97 w 123"/>
                <a:gd name="T25" fmla="*/ 0 h 113"/>
                <a:gd name="T26" fmla="*/ 99 w 123"/>
                <a:gd name="T27" fmla="*/ 88 h 113"/>
                <a:gd name="T28" fmla="*/ 97 w 123"/>
                <a:gd name="T29" fmla="*/ 89 h 113"/>
                <a:gd name="T30" fmla="*/ 61 w 123"/>
                <a:gd name="T31" fmla="*/ 89 h 113"/>
                <a:gd name="T32" fmla="*/ 61 w 123"/>
                <a:gd name="T33" fmla="*/ 89 h 113"/>
                <a:gd name="T34" fmla="*/ 25 w 123"/>
                <a:gd name="T35" fmla="*/ 89 h 113"/>
                <a:gd name="T36" fmla="*/ 24 w 123"/>
                <a:gd name="T37" fmla="*/ 88 h 113"/>
                <a:gd name="T38" fmla="*/ 24 w 123"/>
                <a:gd name="T39" fmla="*/ 26 h 113"/>
                <a:gd name="T40" fmla="*/ 25 w 123"/>
                <a:gd name="T41" fmla="*/ 24 h 113"/>
                <a:gd name="T42" fmla="*/ 61 w 123"/>
                <a:gd name="T43" fmla="*/ 24 h 113"/>
                <a:gd name="T44" fmla="*/ 61 w 123"/>
                <a:gd name="T45" fmla="*/ 24 h 113"/>
                <a:gd name="T46" fmla="*/ 97 w 123"/>
                <a:gd name="T47" fmla="*/ 24 h 113"/>
                <a:gd name="T48" fmla="*/ 99 w 123"/>
                <a:gd name="T49" fmla="*/ 26 h 113"/>
                <a:gd name="T50" fmla="*/ 99 w 123"/>
                <a:gd name="T51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3" h="113">
                  <a:moveTo>
                    <a:pt x="97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2"/>
                    <a:pt x="0" y="26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102"/>
                    <a:pt x="11" y="113"/>
                    <a:pt x="25" y="113"/>
                  </a:cubicBezTo>
                  <a:cubicBezTo>
                    <a:pt x="61" y="113"/>
                    <a:pt x="61" y="113"/>
                    <a:pt x="61" y="113"/>
                  </a:cubicBezTo>
                  <a:cubicBezTo>
                    <a:pt x="61" y="113"/>
                    <a:pt x="61" y="113"/>
                    <a:pt x="61" y="113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11" y="113"/>
                    <a:pt x="123" y="102"/>
                    <a:pt x="123" y="88"/>
                  </a:cubicBezTo>
                  <a:cubicBezTo>
                    <a:pt x="123" y="26"/>
                    <a:pt x="123" y="26"/>
                    <a:pt x="123" y="26"/>
                  </a:cubicBezTo>
                  <a:cubicBezTo>
                    <a:pt x="123" y="12"/>
                    <a:pt x="111" y="0"/>
                    <a:pt x="97" y="0"/>
                  </a:cubicBezTo>
                  <a:close/>
                  <a:moveTo>
                    <a:pt x="99" y="88"/>
                  </a:moveTo>
                  <a:cubicBezTo>
                    <a:pt x="99" y="89"/>
                    <a:pt x="98" y="89"/>
                    <a:pt x="97" y="89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25" y="89"/>
                    <a:pt x="25" y="89"/>
                    <a:pt x="25" y="89"/>
                  </a:cubicBezTo>
                  <a:cubicBezTo>
                    <a:pt x="24" y="89"/>
                    <a:pt x="24" y="89"/>
                    <a:pt x="24" y="88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25"/>
                    <a:pt x="24" y="24"/>
                    <a:pt x="25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97" y="24"/>
                    <a:pt x="97" y="24"/>
                    <a:pt x="97" y="24"/>
                  </a:cubicBezTo>
                  <a:cubicBezTo>
                    <a:pt x="98" y="24"/>
                    <a:pt x="99" y="25"/>
                    <a:pt x="99" y="26"/>
                  </a:cubicBezTo>
                  <a:lnTo>
                    <a:pt x="99" y="88"/>
                  </a:lnTo>
                  <a:close/>
                </a:path>
              </a:pathLst>
            </a:custGeom>
            <a:solidFill>
              <a:srgbClr val="FFD6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179">
              <a:extLst>
                <a:ext uri="{FF2B5EF4-FFF2-40B4-BE49-F238E27FC236}">
                  <a16:creationId xmlns:a16="http://schemas.microsoft.com/office/drawing/2014/main" id="{310E8C06-BE59-4F7E-BCF9-BB35C946C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788" y="3935413"/>
              <a:ext cx="496887" cy="542925"/>
            </a:xfrm>
            <a:custGeom>
              <a:avLst/>
              <a:gdLst>
                <a:gd name="T0" fmla="*/ 313 w 313"/>
                <a:gd name="T1" fmla="*/ 82 h 342"/>
                <a:gd name="T2" fmla="*/ 313 w 313"/>
                <a:gd name="T3" fmla="*/ 185 h 342"/>
                <a:gd name="T4" fmla="*/ 159 w 313"/>
                <a:gd name="T5" fmla="*/ 295 h 342"/>
                <a:gd name="T6" fmla="*/ 0 w 313"/>
                <a:gd name="T7" fmla="*/ 342 h 342"/>
                <a:gd name="T8" fmla="*/ 63 w 313"/>
                <a:gd name="T9" fmla="*/ 237 h 342"/>
                <a:gd name="T10" fmla="*/ 158 w 313"/>
                <a:gd name="T11" fmla="*/ 79 h 342"/>
                <a:gd name="T12" fmla="*/ 205 w 313"/>
                <a:gd name="T13" fmla="*/ 0 h 342"/>
                <a:gd name="T14" fmla="*/ 240 w 313"/>
                <a:gd name="T15" fmla="*/ 82 h 342"/>
                <a:gd name="T16" fmla="*/ 313 w 313"/>
                <a:gd name="T17" fmla="*/ 8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42">
                  <a:moveTo>
                    <a:pt x="313" y="82"/>
                  </a:moveTo>
                  <a:lnTo>
                    <a:pt x="313" y="185"/>
                  </a:lnTo>
                  <a:lnTo>
                    <a:pt x="159" y="295"/>
                  </a:lnTo>
                  <a:lnTo>
                    <a:pt x="0" y="342"/>
                  </a:lnTo>
                  <a:lnTo>
                    <a:pt x="63" y="237"/>
                  </a:lnTo>
                  <a:lnTo>
                    <a:pt x="158" y="79"/>
                  </a:lnTo>
                  <a:lnTo>
                    <a:pt x="205" y="0"/>
                  </a:lnTo>
                  <a:lnTo>
                    <a:pt x="240" y="82"/>
                  </a:lnTo>
                  <a:lnTo>
                    <a:pt x="313" y="8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180">
              <a:extLst>
                <a:ext uri="{FF2B5EF4-FFF2-40B4-BE49-F238E27FC236}">
                  <a16:creationId xmlns:a16="http://schemas.microsoft.com/office/drawing/2014/main" id="{C9B7ABFE-0365-40F1-89A9-739311213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4060825"/>
              <a:ext cx="249237" cy="250825"/>
            </a:xfrm>
            <a:custGeom>
              <a:avLst/>
              <a:gdLst>
                <a:gd name="T0" fmla="*/ 93 w 93"/>
                <a:gd name="T1" fmla="*/ 49 h 91"/>
                <a:gd name="T2" fmla="*/ 38 w 93"/>
                <a:gd name="T3" fmla="*/ 91 h 91"/>
                <a:gd name="T4" fmla="*/ 0 w 93"/>
                <a:gd name="T5" fmla="*/ 91 h 91"/>
                <a:gd name="T6" fmla="*/ 56 w 93"/>
                <a:gd name="T7" fmla="*/ 0 h 91"/>
                <a:gd name="T8" fmla="*/ 56 w 93"/>
                <a:gd name="T9" fmla="*/ 25 h 91"/>
                <a:gd name="T10" fmla="*/ 93 w 93"/>
                <a:gd name="T11" fmla="*/ 4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91">
                  <a:moveTo>
                    <a:pt x="93" y="49"/>
                  </a:moveTo>
                  <a:cubicBezTo>
                    <a:pt x="93" y="49"/>
                    <a:pt x="44" y="91"/>
                    <a:pt x="38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25"/>
                    <a:pt x="56" y="25"/>
                    <a:pt x="56" y="25"/>
                  </a:cubicBezTo>
                  <a:lnTo>
                    <a:pt x="93" y="49"/>
                  </a:lnTo>
                  <a:close/>
                </a:path>
              </a:pathLst>
            </a:custGeom>
            <a:solidFill>
              <a:srgbClr val="3C4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181">
              <a:extLst>
                <a:ext uri="{FF2B5EF4-FFF2-40B4-BE49-F238E27FC236}">
                  <a16:creationId xmlns:a16="http://schemas.microsoft.com/office/drawing/2014/main" id="{8EDE11BB-4F75-462E-9647-98E649D11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9550" y="3935413"/>
              <a:ext cx="495300" cy="542925"/>
            </a:xfrm>
            <a:custGeom>
              <a:avLst/>
              <a:gdLst>
                <a:gd name="T0" fmla="*/ 0 w 312"/>
                <a:gd name="T1" fmla="*/ 82 h 342"/>
                <a:gd name="T2" fmla="*/ 0 w 312"/>
                <a:gd name="T3" fmla="*/ 185 h 342"/>
                <a:gd name="T4" fmla="*/ 153 w 312"/>
                <a:gd name="T5" fmla="*/ 295 h 342"/>
                <a:gd name="T6" fmla="*/ 312 w 312"/>
                <a:gd name="T7" fmla="*/ 342 h 342"/>
                <a:gd name="T8" fmla="*/ 250 w 312"/>
                <a:gd name="T9" fmla="*/ 237 h 342"/>
                <a:gd name="T10" fmla="*/ 157 w 312"/>
                <a:gd name="T11" fmla="*/ 79 h 342"/>
                <a:gd name="T12" fmla="*/ 110 w 312"/>
                <a:gd name="T13" fmla="*/ 0 h 342"/>
                <a:gd name="T14" fmla="*/ 74 w 312"/>
                <a:gd name="T15" fmla="*/ 82 h 342"/>
                <a:gd name="T16" fmla="*/ 0 w 312"/>
                <a:gd name="T17" fmla="*/ 8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2" h="342">
                  <a:moveTo>
                    <a:pt x="0" y="82"/>
                  </a:moveTo>
                  <a:lnTo>
                    <a:pt x="0" y="185"/>
                  </a:lnTo>
                  <a:lnTo>
                    <a:pt x="153" y="295"/>
                  </a:lnTo>
                  <a:lnTo>
                    <a:pt x="312" y="342"/>
                  </a:lnTo>
                  <a:lnTo>
                    <a:pt x="250" y="237"/>
                  </a:lnTo>
                  <a:lnTo>
                    <a:pt x="157" y="79"/>
                  </a:lnTo>
                  <a:lnTo>
                    <a:pt x="110" y="0"/>
                  </a:lnTo>
                  <a:lnTo>
                    <a:pt x="7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182">
              <a:extLst>
                <a:ext uri="{FF2B5EF4-FFF2-40B4-BE49-F238E27FC236}">
                  <a16:creationId xmlns:a16="http://schemas.microsoft.com/office/drawing/2014/main" id="{C7D99475-535E-4160-A3D0-79C311217A4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7188" y="4060825"/>
              <a:ext cx="249237" cy="250825"/>
            </a:xfrm>
            <a:custGeom>
              <a:avLst/>
              <a:gdLst>
                <a:gd name="T0" fmla="*/ 0 w 93"/>
                <a:gd name="T1" fmla="*/ 49 h 91"/>
                <a:gd name="T2" fmla="*/ 56 w 93"/>
                <a:gd name="T3" fmla="*/ 91 h 91"/>
                <a:gd name="T4" fmla="*/ 93 w 93"/>
                <a:gd name="T5" fmla="*/ 91 h 91"/>
                <a:gd name="T6" fmla="*/ 38 w 93"/>
                <a:gd name="T7" fmla="*/ 0 h 91"/>
                <a:gd name="T8" fmla="*/ 38 w 93"/>
                <a:gd name="T9" fmla="*/ 25 h 91"/>
                <a:gd name="T10" fmla="*/ 0 w 93"/>
                <a:gd name="T11" fmla="*/ 4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91">
                  <a:moveTo>
                    <a:pt x="0" y="49"/>
                  </a:moveTo>
                  <a:cubicBezTo>
                    <a:pt x="0" y="49"/>
                    <a:pt x="50" y="91"/>
                    <a:pt x="56" y="91"/>
                  </a:cubicBezTo>
                  <a:cubicBezTo>
                    <a:pt x="93" y="91"/>
                    <a:pt x="93" y="91"/>
                    <a:pt x="93" y="91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8" y="25"/>
                    <a:pt x="38" y="25"/>
                    <a:pt x="38" y="25"/>
                  </a:cubicBezTo>
                  <a:lnTo>
                    <a:pt x="0" y="49"/>
                  </a:lnTo>
                  <a:close/>
                </a:path>
              </a:pathLst>
            </a:custGeom>
            <a:solidFill>
              <a:srgbClr val="3C4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183">
              <a:extLst>
                <a:ext uri="{FF2B5EF4-FFF2-40B4-BE49-F238E27FC236}">
                  <a16:creationId xmlns:a16="http://schemas.microsoft.com/office/drawing/2014/main" id="{A37101C5-77D1-4382-9E37-4E80F2526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7950" y="1568450"/>
              <a:ext cx="1708150" cy="2135188"/>
            </a:xfrm>
            <a:custGeom>
              <a:avLst/>
              <a:gdLst>
                <a:gd name="T0" fmla="*/ 617 w 637"/>
                <a:gd name="T1" fmla="*/ 264 h 772"/>
                <a:gd name="T2" fmla="*/ 614 w 637"/>
                <a:gd name="T3" fmla="*/ 264 h 772"/>
                <a:gd name="T4" fmla="*/ 593 w 637"/>
                <a:gd name="T5" fmla="*/ 288 h 772"/>
                <a:gd name="T6" fmla="*/ 593 w 637"/>
                <a:gd name="T7" fmla="*/ 318 h 772"/>
                <a:gd name="T8" fmla="*/ 589 w 637"/>
                <a:gd name="T9" fmla="*/ 287 h 772"/>
                <a:gd name="T10" fmla="*/ 552 w 637"/>
                <a:gd name="T11" fmla="*/ 18 h 772"/>
                <a:gd name="T12" fmla="*/ 550 w 637"/>
                <a:gd name="T13" fmla="*/ 3 h 772"/>
                <a:gd name="T14" fmla="*/ 319 w 637"/>
                <a:gd name="T15" fmla="*/ 0 h 772"/>
                <a:gd name="T16" fmla="*/ 87 w 637"/>
                <a:gd name="T17" fmla="*/ 3 h 772"/>
                <a:gd name="T18" fmla="*/ 85 w 637"/>
                <a:gd name="T19" fmla="*/ 18 h 772"/>
                <a:gd name="T20" fmla="*/ 48 w 637"/>
                <a:gd name="T21" fmla="*/ 287 h 772"/>
                <a:gd name="T22" fmla="*/ 44 w 637"/>
                <a:gd name="T23" fmla="*/ 318 h 772"/>
                <a:gd name="T24" fmla="*/ 44 w 637"/>
                <a:gd name="T25" fmla="*/ 288 h 772"/>
                <a:gd name="T26" fmla="*/ 23 w 637"/>
                <a:gd name="T27" fmla="*/ 264 h 772"/>
                <a:gd name="T28" fmla="*/ 21 w 637"/>
                <a:gd name="T29" fmla="*/ 264 h 772"/>
                <a:gd name="T30" fmla="*/ 0 w 637"/>
                <a:gd name="T31" fmla="*/ 288 h 772"/>
                <a:gd name="T32" fmla="*/ 0 w 637"/>
                <a:gd name="T33" fmla="*/ 454 h 772"/>
                <a:gd name="T34" fmla="*/ 21 w 637"/>
                <a:gd name="T35" fmla="*/ 478 h 772"/>
                <a:gd name="T36" fmla="*/ 22 w 637"/>
                <a:gd name="T37" fmla="*/ 478 h 772"/>
                <a:gd name="T38" fmla="*/ 8 w 637"/>
                <a:gd name="T39" fmla="*/ 577 h 772"/>
                <a:gd name="T40" fmla="*/ 212 w 637"/>
                <a:gd name="T41" fmla="*/ 772 h 772"/>
                <a:gd name="T42" fmla="*/ 319 w 637"/>
                <a:gd name="T43" fmla="*/ 772 h 772"/>
                <a:gd name="T44" fmla="*/ 425 w 637"/>
                <a:gd name="T45" fmla="*/ 772 h 772"/>
                <a:gd name="T46" fmla="*/ 629 w 637"/>
                <a:gd name="T47" fmla="*/ 577 h 772"/>
                <a:gd name="T48" fmla="*/ 615 w 637"/>
                <a:gd name="T49" fmla="*/ 478 h 772"/>
                <a:gd name="T50" fmla="*/ 617 w 637"/>
                <a:gd name="T51" fmla="*/ 478 h 772"/>
                <a:gd name="T52" fmla="*/ 637 w 637"/>
                <a:gd name="T53" fmla="*/ 454 h 772"/>
                <a:gd name="T54" fmla="*/ 637 w 637"/>
                <a:gd name="T55" fmla="*/ 288 h 772"/>
                <a:gd name="T56" fmla="*/ 617 w 637"/>
                <a:gd name="T57" fmla="*/ 264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37" h="772">
                  <a:moveTo>
                    <a:pt x="617" y="264"/>
                  </a:moveTo>
                  <a:cubicBezTo>
                    <a:pt x="614" y="264"/>
                    <a:pt x="614" y="264"/>
                    <a:pt x="614" y="264"/>
                  </a:cubicBezTo>
                  <a:cubicBezTo>
                    <a:pt x="603" y="264"/>
                    <a:pt x="593" y="275"/>
                    <a:pt x="593" y="288"/>
                  </a:cubicBezTo>
                  <a:cubicBezTo>
                    <a:pt x="593" y="318"/>
                    <a:pt x="593" y="318"/>
                    <a:pt x="593" y="318"/>
                  </a:cubicBezTo>
                  <a:cubicBezTo>
                    <a:pt x="589" y="287"/>
                    <a:pt x="589" y="287"/>
                    <a:pt x="589" y="287"/>
                  </a:cubicBezTo>
                  <a:cubicBezTo>
                    <a:pt x="552" y="18"/>
                    <a:pt x="552" y="18"/>
                    <a:pt x="552" y="18"/>
                  </a:cubicBezTo>
                  <a:cubicBezTo>
                    <a:pt x="550" y="3"/>
                    <a:pt x="550" y="3"/>
                    <a:pt x="550" y="3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87" y="3"/>
                    <a:pt x="87" y="3"/>
                    <a:pt x="87" y="3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48" y="287"/>
                    <a:pt x="48" y="287"/>
                    <a:pt x="48" y="287"/>
                  </a:cubicBezTo>
                  <a:cubicBezTo>
                    <a:pt x="44" y="318"/>
                    <a:pt x="44" y="318"/>
                    <a:pt x="44" y="318"/>
                  </a:cubicBezTo>
                  <a:cubicBezTo>
                    <a:pt x="44" y="288"/>
                    <a:pt x="44" y="288"/>
                    <a:pt x="44" y="288"/>
                  </a:cubicBezTo>
                  <a:cubicBezTo>
                    <a:pt x="44" y="275"/>
                    <a:pt x="35" y="264"/>
                    <a:pt x="23" y="264"/>
                  </a:cubicBezTo>
                  <a:cubicBezTo>
                    <a:pt x="21" y="264"/>
                    <a:pt x="21" y="264"/>
                    <a:pt x="21" y="264"/>
                  </a:cubicBezTo>
                  <a:cubicBezTo>
                    <a:pt x="9" y="264"/>
                    <a:pt x="0" y="275"/>
                    <a:pt x="0" y="288"/>
                  </a:cubicBezTo>
                  <a:cubicBezTo>
                    <a:pt x="0" y="454"/>
                    <a:pt x="0" y="454"/>
                    <a:pt x="0" y="454"/>
                  </a:cubicBezTo>
                  <a:cubicBezTo>
                    <a:pt x="0" y="467"/>
                    <a:pt x="9" y="478"/>
                    <a:pt x="21" y="478"/>
                  </a:cubicBezTo>
                  <a:cubicBezTo>
                    <a:pt x="22" y="478"/>
                    <a:pt x="22" y="478"/>
                    <a:pt x="22" y="478"/>
                  </a:cubicBezTo>
                  <a:cubicBezTo>
                    <a:pt x="8" y="577"/>
                    <a:pt x="8" y="577"/>
                    <a:pt x="8" y="577"/>
                  </a:cubicBezTo>
                  <a:cubicBezTo>
                    <a:pt x="212" y="772"/>
                    <a:pt x="212" y="772"/>
                    <a:pt x="212" y="772"/>
                  </a:cubicBezTo>
                  <a:cubicBezTo>
                    <a:pt x="319" y="772"/>
                    <a:pt x="319" y="772"/>
                    <a:pt x="319" y="772"/>
                  </a:cubicBezTo>
                  <a:cubicBezTo>
                    <a:pt x="425" y="772"/>
                    <a:pt x="425" y="772"/>
                    <a:pt x="425" y="772"/>
                  </a:cubicBezTo>
                  <a:cubicBezTo>
                    <a:pt x="629" y="577"/>
                    <a:pt x="629" y="577"/>
                    <a:pt x="629" y="577"/>
                  </a:cubicBezTo>
                  <a:cubicBezTo>
                    <a:pt x="615" y="478"/>
                    <a:pt x="615" y="478"/>
                    <a:pt x="615" y="478"/>
                  </a:cubicBezTo>
                  <a:cubicBezTo>
                    <a:pt x="617" y="478"/>
                    <a:pt x="617" y="478"/>
                    <a:pt x="617" y="478"/>
                  </a:cubicBezTo>
                  <a:cubicBezTo>
                    <a:pt x="628" y="478"/>
                    <a:pt x="637" y="467"/>
                    <a:pt x="637" y="454"/>
                  </a:cubicBezTo>
                  <a:cubicBezTo>
                    <a:pt x="637" y="288"/>
                    <a:pt x="637" y="288"/>
                    <a:pt x="637" y="288"/>
                  </a:cubicBezTo>
                  <a:cubicBezTo>
                    <a:pt x="637" y="275"/>
                    <a:pt x="628" y="264"/>
                    <a:pt x="617" y="264"/>
                  </a:cubicBezTo>
                </a:path>
              </a:pathLst>
            </a:custGeom>
            <a:solidFill>
              <a:schemeClr val="accent4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184">
              <a:extLst>
                <a:ext uri="{FF2B5EF4-FFF2-40B4-BE49-F238E27FC236}">
                  <a16:creationId xmlns:a16="http://schemas.microsoft.com/office/drawing/2014/main" id="{B905B9BD-2258-4820-AF2B-2FEDFF7B8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7950" y="2373313"/>
              <a:ext cx="80962" cy="423863"/>
            </a:xfrm>
            <a:custGeom>
              <a:avLst/>
              <a:gdLst>
                <a:gd name="T0" fmla="*/ 0 w 51"/>
                <a:gd name="T1" fmla="*/ 0 h 267"/>
                <a:gd name="T2" fmla="*/ 0 w 51"/>
                <a:gd name="T3" fmla="*/ 129 h 267"/>
                <a:gd name="T4" fmla="*/ 29 w 51"/>
                <a:gd name="T5" fmla="*/ 213 h 267"/>
                <a:gd name="T6" fmla="*/ 14 w 51"/>
                <a:gd name="T7" fmla="*/ 267 h 267"/>
                <a:gd name="T8" fmla="*/ 51 w 51"/>
                <a:gd name="T9" fmla="*/ 239 h 267"/>
                <a:gd name="T10" fmla="*/ 41 w 51"/>
                <a:gd name="T11" fmla="*/ 23 h 267"/>
                <a:gd name="T12" fmla="*/ 0 w 51"/>
                <a:gd name="T13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67">
                  <a:moveTo>
                    <a:pt x="0" y="0"/>
                  </a:moveTo>
                  <a:lnTo>
                    <a:pt x="0" y="129"/>
                  </a:lnTo>
                  <a:lnTo>
                    <a:pt x="29" y="213"/>
                  </a:lnTo>
                  <a:lnTo>
                    <a:pt x="14" y="267"/>
                  </a:lnTo>
                  <a:lnTo>
                    <a:pt x="51" y="239"/>
                  </a:lnTo>
                  <a:lnTo>
                    <a:pt x="4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185">
              <a:extLst>
                <a:ext uri="{FF2B5EF4-FFF2-40B4-BE49-F238E27FC236}">
                  <a16:creationId xmlns:a16="http://schemas.microsoft.com/office/drawing/2014/main" id="{770F180D-1F13-4718-8D18-52E3E80C2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7950" y="2373313"/>
              <a:ext cx="80962" cy="423863"/>
            </a:xfrm>
            <a:custGeom>
              <a:avLst/>
              <a:gdLst>
                <a:gd name="T0" fmla="*/ 0 w 51"/>
                <a:gd name="T1" fmla="*/ 0 h 267"/>
                <a:gd name="T2" fmla="*/ 0 w 51"/>
                <a:gd name="T3" fmla="*/ 129 h 267"/>
                <a:gd name="T4" fmla="*/ 29 w 51"/>
                <a:gd name="T5" fmla="*/ 213 h 267"/>
                <a:gd name="T6" fmla="*/ 14 w 51"/>
                <a:gd name="T7" fmla="*/ 267 h 267"/>
                <a:gd name="T8" fmla="*/ 51 w 51"/>
                <a:gd name="T9" fmla="*/ 239 h 267"/>
                <a:gd name="T10" fmla="*/ 41 w 51"/>
                <a:gd name="T11" fmla="*/ 23 h 267"/>
                <a:gd name="T12" fmla="*/ 0 w 51"/>
                <a:gd name="T13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67">
                  <a:moveTo>
                    <a:pt x="0" y="0"/>
                  </a:moveTo>
                  <a:lnTo>
                    <a:pt x="0" y="129"/>
                  </a:lnTo>
                  <a:lnTo>
                    <a:pt x="29" y="213"/>
                  </a:lnTo>
                  <a:lnTo>
                    <a:pt x="14" y="267"/>
                  </a:lnTo>
                  <a:lnTo>
                    <a:pt x="51" y="239"/>
                  </a:lnTo>
                  <a:lnTo>
                    <a:pt x="41" y="2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186">
              <a:extLst>
                <a:ext uri="{FF2B5EF4-FFF2-40B4-BE49-F238E27FC236}">
                  <a16:creationId xmlns:a16="http://schemas.microsoft.com/office/drawing/2014/main" id="{8E545140-C85F-46E6-8672-1F27EFD97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538" y="1571625"/>
              <a:ext cx="1450975" cy="793750"/>
            </a:xfrm>
            <a:custGeom>
              <a:avLst/>
              <a:gdLst>
                <a:gd name="T0" fmla="*/ 889 w 914"/>
                <a:gd name="T1" fmla="*/ 308 h 500"/>
                <a:gd name="T2" fmla="*/ 848 w 914"/>
                <a:gd name="T3" fmla="*/ 5 h 500"/>
                <a:gd name="T4" fmla="*/ 458 w 914"/>
                <a:gd name="T5" fmla="*/ 0 h 500"/>
                <a:gd name="T6" fmla="*/ 458 w 914"/>
                <a:gd name="T7" fmla="*/ 0 h 500"/>
                <a:gd name="T8" fmla="*/ 458 w 914"/>
                <a:gd name="T9" fmla="*/ 0 h 500"/>
                <a:gd name="T10" fmla="*/ 66 w 914"/>
                <a:gd name="T11" fmla="*/ 5 h 500"/>
                <a:gd name="T12" fmla="*/ 25 w 914"/>
                <a:gd name="T13" fmla="*/ 308 h 500"/>
                <a:gd name="T14" fmla="*/ 0 w 914"/>
                <a:gd name="T15" fmla="*/ 500 h 500"/>
                <a:gd name="T16" fmla="*/ 101 w 914"/>
                <a:gd name="T17" fmla="*/ 219 h 500"/>
                <a:gd name="T18" fmla="*/ 458 w 914"/>
                <a:gd name="T19" fmla="*/ 198 h 500"/>
                <a:gd name="T20" fmla="*/ 814 w 914"/>
                <a:gd name="T21" fmla="*/ 219 h 500"/>
                <a:gd name="T22" fmla="*/ 914 w 914"/>
                <a:gd name="T23" fmla="*/ 500 h 500"/>
                <a:gd name="T24" fmla="*/ 889 w 914"/>
                <a:gd name="T25" fmla="*/ 308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4" h="500">
                  <a:moveTo>
                    <a:pt x="889" y="308"/>
                  </a:moveTo>
                  <a:lnTo>
                    <a:pt x="848" y="5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66" y="5"/>
                  </a:lnTo>
                  <a:lnTo>
                    <a:pt x="25" y="308"/>
                  </a:lnTo>
                  <a:lnTo>
                    <a:pt x="0" y="500"/>
                  </a:lnTo>
                  <a:lnTo>
                    <a:pt x="101" y="219"/>
                  </a:lnTo>
                  <a:lnTo>
                    <a:pt x="458" y="198"/>
                  </a:lnTo>
                  <a:lnTo>
                    <a:pt x="814" y="219"/>
                  </a:lnTo>
                  <a:lnTo>
                    <a:pt x="914" y="500"/>
                  </a:lnTo>
                  <a:lnTo>
                    <a:pt x="889" y="308"/>
                  </a:lnTo>
                  <a:close/>
                </a:path>
              </a:pathLst>
            </a:custGeom>
            <a:solidFill>
              <a:srgbClr val="826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187">
              <a:extLst>
                <a:ext uri="{FF2B5EF4-FFF2-40B4-BE49-F238E27FC236}">
                  <a16:creationId xmlns:a16="http://schemas.microsoft.com/office/drawing/2014/main" id="{D0C7F98C-6E7F-431A-A3CB-DF155DD62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538" y="1571625"/>
              <a:ext cx="1450975" cy="793750"/>
            </a:xfrm>
            <a:custGeom>
              <a:avLst/>
              <a:gdLst>
                <a:gd name="T0" fmla="*/ 889 w 914"/>
                <a:gd name="T1" fmla="*/ 308 h 500"/>
                <a:gd name="T2" fmla="*/ 848 w 914"/>
                <a:gd name="T3" fmla="*/ 5 h 500"/>
                <a:gd name="T4" fmla="*/ 458 w 914"/>
                <a:gd name="T5" fmla="*/ 0 h 500"/>
                <a:gd name="T6" fmla="*/ 458 w 914"/>
                <a:gd name="T7" fmla="*/ 0 h 500"/>
                <a:gd name="T8" fmla="*/ 458 w 914"/>
                <a:gd name="T9" fmla="*/ 0 h 500"/>
                <a:gd name="T10" fmla="*/ 66 w 914"/>
                <a:gd name="T11" fmla="*/ 5 h 500"/>
                <a:gd name="T12" fmla="*/ 25 w 914"/>
                <a:gd name="T13" fmla="*/ 308 h 500"/>
                <a:gd name="T14" fmla="*/ 0 w 914"/>
                <a:gd name="T15" fmla="*/ 500 h 500"/>
                <a:gd name="T16" fmla="*/ 101 w 914"/>
                <a:gd name="T17" fmla="*/ 219 h 500"/>
                <a:gd name="T18" fmla="*/ 458 w 914"/>
                <a:gd name="T19" fmla="*/ 198 h 500"/>
                <a:gd name="T20" fmla="*/ 814 w 914"/>
                <a:gd name="T21" fmla="*/ 219 h 500"/>
                <a:gd name="T22" fmla="*/ 914 w 914"/>
                <a:gd name="T23" fmla="*/ 500 h 500"/>
                <a:gd name="T24" fmla="*/ 889 w 914"/>
                <a:gd name="T25" fmla="*/ 308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4" h="500">
                  <a:moveTo>
                    <a:pt x="889" y="308"/>
                  </a:moveTo>
                  <a:lnTo>
                    <a:pt x="848" y="5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66" y="5"/>
                  </a:lnTo>
                  <a:lnTo>
                    <a:pt x="25" y="308"/>
                  </a:lnTo>
                  <a:lnTo>
                    <a:pt x="0" y="500"/>
                  </a:lnTo>
                  <a:lnTo>
                    <a:pt x="101" y="219"/>
                  </a:lnTo>
                  <a:lnTo>
                    <a:pt x="458" y="198"/>
                  </a:lnTo>
                  <a:lnTo>
                    <a:pt x="814" y="219"/>
                  </a:lnTo>
                  <a:lnTo>
                    <a:pt x="914" y="500"/>
                  </a:lnTo>
                  <a:lnTo>
                    <a:pt x="889" y="3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188">
              <a:extLst>
                <a:ext uri="{FF2B5EF4-FFF2-40B4-BE49-F238E27FC236}">
                  <a16:creationId xmlns:a16="http://schemas.microsoft.com/office/drawing/2014/main" id="{029BAA8A-770F-4EA3-864F-9E33B514D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4675" y="3044825"/>
              <a:ext cx="774700" cy="203200"/>
            </a:xfrm>
            <a:custGeom>
              <a:avLst/>
              <a:gdLst>
                <a:gd name="T0" fmla="*/ 284 w 289"/>
                <a:gd name="T1" fmla="*/ 51 h 73"/>
                <a:gd name="T2" fmla="*/ 168 w 289"/>
                <a:gd name="T3" fmla="*/ 0 h 73"/>
                <a:gd name="T4" fmla="*/ 145 w 289"/>
                <a:gd name="T5" fmla="*/ 13 h 73"/>
                <a:gd name="T6" fmla="*/ 122 w 289"/>
                <a:gd name="T7" fmla="*/ 0 h 73"/>
                <a:gd name="T8" fmla="*/ 6 w 289"/>
                <a:gd name="T9" fmla="*/ 51 h 73"/>
                <a:gd name="T10" fmla="*/ 1 w 289"/>
                <a:gd name="T11" fmla="*/ 73 h 73"/>
                <a:gd name="T12" fmla="*/ 145 w 289"/>
                <a:gd name="T13" fmla="*/ 73 h 73"/>
                <a:gd name="T14" fmla="*/ 289 w 289"/>
                <a:gd name="T15" fmla="*/ 73 h 73"/>
                <a:gd name="T16" fmla="*/ 284 w 289"/>
                <a:gd name="T17" fmla="*/ 5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9" h="73">
                  <a:moveTo>
                    <a:pt x="284" y="51"/>
                  </a:moveTo>
                  <a:cubicBezTo>
                    <a:pt x="261" y="10"/>
                    <a:pt x="168" y="0"/>
                    <a:pt x="168" y="0"/>
                  </a:cubicBezTo>
                  <a:cubicBezTo>
                    <a:pt x="145" y="13"/>
                    <a:pt x="145" y="13"/>
                    <a:pt x="145" y="13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2" y="0"/>
                    <a:pt x="29" y="10"/>
                    <a:pt x="6" y="51"/>
                  </a:cubicBezTo>
                  <a:cubicBezTo>
                    <a:pt x="2" y="58"/>
                    <a:pt x="0" y="65"/>
                    <a:pt x="1" y="73"/>
                  </a:cubicBezTo>
                  <a:cubicBezTo>
                    <a:pt x="145" y="73"/>
                    <a:pt x="145" y="73"/>
                    <a:pt x="145" y="73"/>
                  </a:cubicBezTo>
                  <a:cubicBezTo>
                    <a:pt x="289" y="73"/>
                    <a:pt x="289" y="73"/>
                    <a:pt x="289" y="73"/>
                  </a:cubicBezTo>
                  <a:cubicBezTo>
                    <a:pt x="289" y="65"/>
                    <a:pt x="287" y="58"/>
                    <a:pt x="284" y="51"/>
                  </a:cubicBezTo>
                </a:path>
              </a:pathLst>
            </a:custGeom>
            <a:solidFill>
              <a:srgbClr val="826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189">
              <a:extLst>
                <a:ext uri="{FF2B5EF4-FFF2-40B4-BE49-F238E27FC236}">
                  <a16:creationId xmlns:a16="http://schemas.microsoft.com/office/drawing/2014/main" id="{A820A595-65F0-4FA9-B613-758AF90B2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0" y="3044825"/>
              <a:ext cx="746125" cy="163513"/>
            </a:xfrm>
            <a:custGeom>
              <a:avLst/>
              <a:gdLst>
                <a:gd name="T0" fmla="*/ 162 w 278"/>
                <a:gd name="T1" fmla="*/ 0 h 59"/>
                <a:gd name="T2" fmla="*/ 139 w 278"/>
                <a:gd name="T3" fmla="*/ 13 h 59"/>
                <a:gd name="T4" fmla="*/ 116 w 278"/>
                <a:gd name="T5" fmla="*/ 0 h 59"/>
                <a:gd name="T6" fmla="*/ 0 w 278"/>
                <a:gd name="T7" fmla="*/ 51 h 59"/>
                <a:gd name="T8" fmla="*/ 6 w 278"/>
                <a:gd name="T9" fmla="*/ 59 h 59"/>
                <a:gd name="T10" fmla="*/ 19 w 278"/>
                <a:gd name="T11" fmla="*/ 42 h 59"/>
                <a:gd name="T12" fmla="*/ 19 w 278"/>
                <a:gd name="T13" fmla="*/ 59 h 59"/>
                <a:gd name="T14" fmla="*/ 32 w 278"/>
                <a:gd name="T15" fmla="*/ 37 h 59"/>
                <a:gd name="T16" fmla="*/ 41 w 278"/>
                <a:gd name="T17" fmla="*/ 59 h 59"/>
                <a:gd name="T18" fmla="*/ 48 w 278"/>
                <a:gd name="T19" fmla="*/ 37 h 59"/>
                <a:gd name="T20" fmla="*/ 54 w 278"/>
                <a:gd name="T21" fmla="*/ 59 h 59"/>
                <a:gd name="T22" fmla="*/ 67 w 278"/>
                <a:gd name="T23" fmla="*/ 32 h 59"/>
                <a:gd name="T24" fmla="*/ 67 w 278"/>
                <a:gd name="T25" fmla="*/ 59 h 59"/>
                <a:gd name="T26" fmla="*/ 82 w 278"/>
                <a:gd name="T27" fmla="*/ 23 h 59"/>
                <a:gd name="T28" fmla="*/ 85 w 278"/>
                <a:gd name="T29" fmla="*/ 46 h 59"/>
                <a:gd name="T30" fmla="*/ 99 w 278"/>
                <a:gd name="T31" fmla="*/ 23 h 59"/>
                <a:gd name="T32" fmla="*/ 106 w 278"/>
                <a:gd name="T33" fmla="*/ 59 h 59"/>
                <a:gd name="T34" fmla="*/ 114 w 278"/>
                <a:gd name="T35" fmla="*/ 23 h 59"/>
                <a:gd name="T36" fmla="*/ 128 w 278"/>
                <a:gd name="T37" fmla="*/ 49 h 59"/>
                <a:gd name="T38" fmla="*/ 139 w 278"/>
                <a:gd name="T39" fmla="*/ 32 h 59"/>
                <a:gd name="T40" fmla="*/ 150 w 278"/>
                <a:gd name="T41" fmla="*/ 49 h 59"/>
                <a:gd name="T42" fmla="*/ 163 w 278"/>
                <a:gd name="T43" fmla="*/ 23 h 59"/>
                <a:gd name="T44" fmla="*/ 172 w 278"/>
                <a:gd name="T45" fmla="*/ 59 h 59"/>
                <a:gd name="T46" fmla="*/ 179 w 278"/>
                <a:gd name="T47" fmla="*/ 23 h 59"/>
                <a:gd name="T48" fmla="*/ 193 w 278"/>
                <a:gd name="T49" fmla="*/ 46 h 59"/>
                <a:gd name="T50" fmla="*/ 195 w 278"/>
                <a:gd name="T51" fmla="*/ 23 h 59"/>
                <a:gd name="T52" fmla="*/ 211 w 278"/>
                <a:gd name="T53" fmla="*/ 59 h 59"/>
                <a:gd name="T54" fmla="*/ 211 w 278"/>
                <a:gd name="T55" fmla="*/ 32 h 59"/>
                <a:gd name="T56" fmla="*/ 224 w 278"/>
                <a:gd name="T57" fmla="*/ 59 h 59"/>
                <a:gd name="T58" fmla="*/ 229 w 278"/>
                <a:gd name="T59" fmla="*/ 37 h 59"/>
                <a:gd name="T60" fmla="*/ 237 w 278"/>
                <a:gd name="T61" fmla="*/ 59 h 59"/>
                <a:gd name="T62" fmla="*/ 245 w 278"/>
                <a:gd name="T63" fmla="*/ 37 h 59"/>
                <a:gd name="T64" fmla="*/ 259 w 278"/>
                <a:gd name="T65" fmla="*/ 59 h 59"/>
                <a:gd name="T66" fmla="*/ 259 w 278"/>
                <a:gd name="T67" fmla="*/ 42 h 59"/>
                <a:gd name="T68" fmla="*/ 272 w 278"/>
                <a:gd name="T69" fmla="*/ 59 h 59"/>
                <a:gd name="T70" fmla="*/ 278 w 278"/>
                <a:gd name="T71" fmla="*/ 51 h 59"/>
                <a:gd name="T72" fmla="*/ 162 w 278"/>
                <a:gd name="T7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8" h="59">
                  <a:moveTo>
                    <a:pt x="162" y="0"/>
                  </a:moveTo>
                  <a:cubicBezTo>
                    <a:pt x="139" y="13"/>
                    <a:pt x="139" y="13"/>
                    <a:pt x="139" y="13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6" y="0"/>
                    <a:pt x="23" y="10"/>
                    <a:pt x="0" y="51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19" y="42"/>
                    <a:pt x="19" y="42"/>
                    <a:pt x="19" y="42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67" y="32"/>
                    <a:pt x="67" y="32"/>
                    <a:pt x="67" y="32"/>
                  </a:cubicBezTo>
                  <a:cubicBezTo>
                    <a:pt x="67" y="59"/>
                    <a:pt x="67" y="59"/>
                    <a:pt x="67" y="59"/>
                  </a:cubicBezTo>
                  <a:cubicBezTo>
                    <a:pt x="82" y="23"/>
                    <a:pt x="82" y="23"/>
                    <a:pt x="82" y="23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99" y="23"/>
                    <a:pt x="99" y="23"/>
                    <a:pt x="99" y="23"/>
                  </a:cubicBezTo>
                  <a:cubicBezTo>
                    <a:pt x="106" y="59"/>
                    <a:pt x="106" y="59"/>
                    <a:pt x="106" y="59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128" y="49"/>
                    <a:pt x="128" y="49"/>
                    <a:pt x="128" y="49"/>
                  </a:cubicBezTo>
                  <a:cubicBezTo>
                    <a:pt x="139" y="32"/>
                    <a:pt x="139" y="32"/>
                    <a:pt x="139" y="32"/>
                  </a:cubicBezTo>
                  <a:cubicBezTo>
                    <a:pt x="150" y="49"/>
                    <a:pt x="150" y="49"/>
                    <a:pt x="150" y="4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72" y="59"/>
                    <a:pt x="172" y="59"/>
                    <a:pt x="172" y="59"/>
                  </a:cubicBezTo>
                  <a:cubicBezTo>
                    <a:pt x="179" y="23"/>
                    <a:pt x="179" y="23"/>
                    <a:pt x="179" y="23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5" y="23"/>
                    <a:pt x="195" y="23"/>
                    <a:pt x="195" y="23"/>
                  </a:cubicBezTo>
                  <a:cubicBezTo>
                    <a:pt x="211" y="59"/>
                    <a:pt x="211" y="59"/>
                    <a:pt x="211" y="59"/>
                  </a:cubicBezTo>
                  <a:cubicBezTo>
                    <a:pt x="211" y="32"/>
                    <a:pt x="211" y="32"/>
                    <a:pt x="211" y="32"/>
                  </a:cubicBezTo>
                  <a:cubicBezTo>
                    <a:pt x="224" y="59"/>
                    <a:pt x="224" y="59"/>
                    <a:pt x="224" y="59"/>
                  </a:cubicBezTo>
                  <a:cubicBezTo>
                    <a:pt x="229" y="37"/>
                    <a:pt x="229" y="37"/>
                    <a:pt x="229" y="37"/>
                  </a:cubicBezTo>
                  <a:cubicBezTo>
                    <a:pt x="237" y="59"/>
                    <a:pt x="237" y="59"/>
                    <a:pt x="237" y="59"/>
                  </a:cubicBezTo>
                  <a:cubicBezTo>
                    <a:pt x="245" y="37"/>
                    <a:pt x="245" y="37"/>
                    <a:pt x="245" y="37"/>
                  </a:cubicBezTo>
                  <a:cubicBezTo>
                    <a:pt x="259" y="59"/>
                    <a:pt x="259" y="59"/>
                    <a:pt x="259" y="59"/>
                  </a:cubicBezTo>
                  <a:cubicBezTo>
                    <a:pt x="259" y="42"/>
                    <a:pt x="259" y="42"/>
                    <a:pt x="259" y="42"/>
                  </a:cubicBezTo>
                  <a:cubicBezTo>
                    <a:pt x="272" y="59"/>
                    <a:pt x="272" y="59"/>
                    <a:pt x="272" y="59"/>
                  </a:cubicBezTo>
                  <a:cubicBezTo>
                    <a:pt x="278" y="51"/>
                    <a:pt x="278" y="51"/>
                    <a:pt x="278" y="51"/>
                  </a:cubicBezTo>
                  <a:cubicBezTo>
                    <a:pt x="255" y="10"/>
                    <a:pt x="162" y="0"/>
                    <a:pt x="162" y="0"/>
                  </a:cubicBezTo>
                </a:path>
              </a:pathLst>
            </a:custGeom>
            <a:solidFill>
              <a:srgbClr val="5B49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190">
              <a:extLst>
                <a:ext uri="{FF2B5EF4-FFF2-40B4-BE49-F238E27FC236}">
                  <a16:creationId xmlns:a16="http://schemas.microsoft.com/office/drawing/2014/main" id="{826DAC9D-BF90-4B2B-B466-AC5F1C728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63" y="2171700"/>
              <a:ext cx="431800" cy="190500"/>
            </a:xfrm>
            <a:custGeom>
              <a:avLst/>
              <a:gdLst>
                <a:gd name="T0" fmla="*/ 0 w 272"/>
                <a:gd name="T1" fmla="*/ 120 h 120"/>
                <a:gd name="T2" fmla="*/ 127 w 272"/>
                <a:gd name="T3" fmla="*/ 78 h 120"/>
                <a:gd name="T4" fmla="*/ 272 w 272"/>
                <a:gd name="T5" fmla="*/ 106 h 120"/>
                <a:gd name="T6" fmla="*/ 272 w 272"/>
                <a:gd name="T7" fmla="*/ 0 h 120"/>
                <a:gd name="T8" fmla="*/ 242 w 272"/>
                <a:gd name="T9" fmla="*/ 31 h 120"/>
                <a:gd name="T10" fmla="*/ 120 w 272"/>
                <a:gd name="T11" fmla="*/ 17 h 120"/>
                <a:gd name="T12" fmla="*/ 17 w 272"/>
                <a:gd name="T13" fmla="*/ 82 h 120"/>
                <a:gd name="T14" fmla="*/ 0 w 272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120">
                  <a:moveTo>
                    <a:pt x="0" y="120"/>
                  </a:moveTo>
                  <a:lnTo>
                    <a:pt x="127" y="78"/>
                  </a:lnTo>
                  <a:lnTo>
                    <a:pt x="272" y="106"/>
                  </a:lnTo>
                  <a:lnTo>
                    <a:pt x="272" y="0"/>
                  </a:lnTo>
                  <a:lnTo>
                    <a:pt x="242" y="31"/>
                  </a:lnTo>
                  <a:lnTo>
                    <a:pt x="120" y="17"/>
                  </a:lnTo>
                  <a:lnTo>
                    <a:pt x="17" y="82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826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191">
              <a:extLst>
                <a:ext uri="{FF2B5EF4-FFF2-40B4-BE49-F238E27FC236}">
                  <a16:creationId xmlns:a16="http://schemas.microsoft.com/office/drawing/2014/main" id="{409CAB2D-53FE-4382-835B-37D9EDFDF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2000" y="2454275"/>
              <a:ext cx="400050" cy="679450"/>
            </a:xfrm>
            <a:custGeom>
              <a:avLst/>
              <a:gdLst>
                <a:gd name="T0" fmla="*/ 147 w 149"/>
                <a:gd name="T1" fmla="*/ 190 h 246"/>
                <a:gd name="T2" fmla="*/ 96 w 149"/>
                <a:gd name="T3" fmla="*/ 12 h 246"/>
                <a:gd name="T4" fmla="*/ 94 w 149"/>
                <a:gd name="T5" fmla="*/ 4 h 246"/>
                <a:gd name="T6" fmla="*/ 75 w 149"/>
                <a:gd name="T7" fmla="*/ 0 h 246"/>
                <a:gd name="T8" fmla="*/ 55 w 149"/>
                <a:gd name="T9" fmla="*/ 4 h 246"/>
                <a:gd name="T10" fmla="*/ 53 w 149"/>
                <a:gd name="T11" fmla="*/ 12 h 246"/>
                <a:gd name="T12" fmla="*/ 3 w 149"/>
                <a:gd name="T13" fmla="*/ 190 h 246"/>
                <a:gd name="T14" fmla="*/ 75 w 149"/>
                <a:gd name="T15" fmla="*/ 246 h 246"/>
                <a:gd name="T16" fmla="*/ 147 w 149"/>
                <a:gd name="T17" fmla="*/ 19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246">
                  <a:moveTo>
                    <a:pt x="147" y="190"/>
                  </a:moveTo>
                  <a:cubicBezTo>
                    <a:pt x="144" y="190"/>
                    <a:pt x="96" y="14"/>
                    <a:pt x="96" y="12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94" y="4"/>
                    <a:pt x="86" y="0"/>
                    <a:pt x="75" y="0"/>
                  </a:cubicBezTo>
                  <a:cubicBezTo>
                    <a:pt x="63" y="0"/>
                    <a:pt x="55" y="4"/>
                    <a:pt x="55" y="4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4"/>
                    <a:pt x="5" y="190"/>
                    <a:pt x="3" y="190"/>
                  </a:cubicBezTo>
                  <a:cubicBezTo>
                    <a:pt x="0" y="190"/>
                    <a:pt x="70" y="242"/>
                    <a:pt x="75" y="246"/>
                  </a:cubicBezTo>
                  <a:cubicBezTo>
                    <a:pt x="79" y="242"/>
                    <a:pt x="149" y="190"/>
                    <a:pt x="147" y="19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192">
              <a:extLst>
                <a:ext uri="{FF2B5EF4-FFF2-40B4-BE49-F238E27FC236}">
                  <a16:creationId xmlns:a16="http://schemas.microsoft.com/office/drawing/2014/main" id="{CF8A7F7A-1106-4ED6-B9DC-856527670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9975" y="2171700"/>
              <a:ext cx="430212" cy="190500"/>
            </a:xfrm>
            <a:custGeom>
              <a:avLst/>
              <a:gdLst>
                <a:gd name="T0" fmla="*/ 271 w 271"/>
                <a:gd name="T1" fmla="*/ 120 h 120"/>
                <a:gd name="T2" fmla="*/ 146 w 271"/>
                <a:gd name="T3" fmla="*/ 78 h 120"/>
                <a:gd name="T4" fmla="*/ 0 w 271"/>
                <a:gd name="T5" fmla="*/ 106 h 120"/>
                <a:gd name="T6" fmla="*/ 0 w 271"/>
                <a:gd name="T7" fmla="*/ 0 h 120"/>
                <a:gd name="T8" fmla="*/ 31 w 271"/>
                <a:gd name="T9" fmla="*/ 31 h 120"/>
                <a:gd name="T10" fmla="*/ 151 w 271"/>
                <a:gd name="T11" fmla="*/ 17 h 120"/>
                <a:gd name="T12" fmla="*/ 255 w 271"/>
                <a:gd name="T13" fmla="*/ 82 h 120"/>
                <a:gd name="T14" fmla="*/ 271 w 271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1" h="120">
                  <a:moveTo>
                    <a:pt x="271" y="120"/>
                  </a:moveTo>
                  <a:lnTo>
                    <a:pt x="146" y="78"/>
                  </a:lnTo>
                  <a:lnTo>
                    <a:pt x="0" y="106"/>
                  </a:lnTo>
                  <a:lnTo>
                    <a:pt x="0" y="0"/>
                  </a:lnTo>
                  <a:lnTo>
                    <a:pt x="31" y="31"/>
                  </a:lnTo>
                  <a:lnTo>
                    <a:pt x="151" y="17"/>
                  </a:lnTo>
                  <a:lnTo>
                    <a:pt x="255" y="82"/>
                  </a:lnTo>
                  <a:lnTo>
                    <a:pt x="271" y="120"/>
                  </a:lnTo>
                  <a:close/>
                </a:path>
              </a:pathLst>
            </a:custGeom>
            <a:solidFill>
              <a:srgbClr val="826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193">
              <a:extLst>
                <a:ext uri="{FF2B5EF4-FFF2-40B4-BE49-F238E27FC236}">
                  <a16:creationId xmlns:a16="http://schemas.microsoft.com/office/drawing/2014/main" id="{C031CEB6-E2E0-43BB-8FC4-076EE740D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600" y="2379663"/>
              <a:ext cx="735012" cy="436563"/>
            </a:xfrm>
            <a:custGeom>
              <a:avLst/>
              <a:gdLst>
                <a:gd name="T0" fmla="*/ 274 w 274"/>
                <a:gd name="T1" fmla="*/ 25 h 158"/>
                <a:gd name="T2" fmla="*/ 274 w 274"/>
                <a:gd name="T3" fmla="*/ 18 h 158"/>
                <a:gd name="T4" fmla="*/ 250 w 274"/>
                <a:gd name="T5" fmla="*/ 27 h 158"/>
                <a:gd name="T6" fmla="*/ 228 w 274"/>
                <a:gd name="T7" fmla="*/ 9 h 158"/>
                <a:gd name="T8" fmla="*/ 189 w 274"/>
                <a:gd name="T9" fmla="*/ 2 h 158"/>
                <a:gd name="T10" fmla="*/ 167 w 274"/>
                <a:gd name="T11" fmla="*/ 1 h 158"/>
                <a:gd name="T12" fmla="*/ 149 w 274"/>
                <a:gd name="T13" fmla="*/ 1 h 158"/>
                <a:gd name="T14" fmla="*/ 149 w 274"/>
                <a:gd name="T15" fmla="*/ 1 h 158"/>
                <a:gd name="T16" fmla="*/ 89 w 274"/>
                <a:gd name="T17" fmla="*/ 11 h 158"/>
                <a:gd name="T18" fmla="*/ 1 w 274"/>
                <a:gd name="T19" fmla="*/ 9 h 158"/>
                <a:gd name="T20" fmla="*/ 0 w 274"/>
                <a:gd name="T21" fmla="*/ 14 h 158"/>
                <a:gd name="T22" fmla="*/ 77 w 274"/>
                <a:gd name="T23" fmla="*/ 17 h 158"/>
                <a:gd name="T24" fmla="*/ 60 w 274"/>
                <a:gd name="T25" fmla="*/ 59 h 158"/>
                <a:gd name="T26" fmla="*/ 77 w 274"/>
                <a:gd name="T27" fmla="*/ 116 h 158"/>
                <a:gd name="T28" fmla="*/ 88 w 274"/>
                <a:gd name="T29" fmla="*/ 129 h 158"/>
                <a:gd name="T30" fmla="*/ 102 w 274"/>
                <a:gd name="T31" fmla="*/ 142 h 158"/>
                <a:gd name="T32" fmla="*/ 136 w 274"/>
                <a:gd name="T33" fmla="*/ 157 h 158"/>
                <a:gd name="T34" fmla="*/ 151 w 274"/>
                <a:gd name="T35" fmla="*/ 158 h 158"/>
                <a:gd name="T36" fmla="*/ 253 w 274"/>
                <a:gd name="T37" fmla="*/ 40 h 158"/>
                <a:gd name="T38" fmla="*/ 252 w 274"/>
                <a:gd name="T39" fmla="*/ 33 h 158"/>
                <a:gd name="T40" fmla="*/ 253 w 274"/>
                <a:gd name="T41" fmla="*/ 33 h 158"/>
                <a:gd name="T42" fmla="*/ 274 w 274"/>
                <a:gd name="T43" fmla="*/ 25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158">
                  <a:moveTo>
                    <a:pt x="274" y="25"/>
                  </a:moveTo>
                  <a:cubicBezTo>
                    <a:pt x="274" y="18"/>
                    <a:pt x="274" y="18"/>
                    <a:pt x="274" y="18"/>
                  </a:cubicBezTo>
                  <a:cubicBezTo>
                    <a:pt x="262" y="19"/>
                    <a:pt x="254" y="24"/>
                    <a:pt x="250" y="27"/>
                  </a:cubicBezTo>
                  <a:cubicBezTo>
                    <a:pt x="246" y="19"/>
                    <a:pt x="238" y="13"/>
                    <a:pt x="228" y="9"/>
                  </a:cubicBezTo>
                  <a:cubicBezTo>
                    <a:pt x="217" y="5"/>
                    <a:pt x="204" y="3"/>
                    <a:pt x="189" y="2"/>
                  </a:cubicBezTo>
                  <a:cubicBezTo>
                    <a:pt x="182" y="1"/>
                    <a:pt x="175" y="1"/>
                    <a:pt x="167" y="1"/>
                  </a:cubicBezTo>
                  <a:cubicBezTo>
                    <a:pt x="161" y="0"/>
                    <a:pt x="155" y="0"/>
                    <a:pt x="149" y="1"/>
                  </a:cubicBezTo>
                  <a:cubicBezTo>
                    <a:pt x="149" y="1"/>
                    <a:pt x="149" y="1"/>
                    <a:pt x="149" y="1"/>
                  </a:cubicBezTo>
                  <a:cubicBezTo>
                    <a:pt x="124" y="1"/>
                    <a:pt x="103" y="4"/>
                    <a:pt x="89" y="11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65" y="27"/>
                    <a:pt x="59" y="40"/>
                    <a:pt x="60" y="59"/>
                  </a:cubicBezTo>
                  <a:cubicBezTo>
                    <a:pt x="60" y="78"/>
                    <a:pt x="66" y="98"/>
                    <a:pt x="77" y="116"/>
                  </a:cubicBezTo>
                  <a:cubicBezTo>
                    <a:pt x="81" y="121"/>
                    <a:pt x="84" y="125"/>
                    <a:pt x="88" y="129"/>
                  </a:cubicBezTo>
                  <a:cubicBezTo>
                    <a:pt x="92" y="134"/>
                    <a:pt x="97" y="138"/>
                    <a:pt x="102" y="142"/>
                  </a:cubicBezTo>
                  <a:cubicBezTo>
                    <a:pt x="112" y="149"/>
                    <a:pt x="123" y="154"/>
                    <a:pt x="136" y="157"/>
                  </a:cubicBezTo>
                  <a:cubicBezTo>
                    <a:pt x="141" y="157"/>
                    <a:pt x="146" y="158"/>
                    <a:pt x="151" y="158"/>
                  </a:cubicBezTo>
                  <a:cubicBezTo>
                    <a:pt x="209" y="157"/>
                    <a:pt x="253" y="83"/>
                    <a:pt x="253" y="40"/>
                  </a:cubicBezTo>
                  <a:cubicBezTo>
                    <a:pt x="253" y="37"/>
                    <a:pt x="253" y="35"/>
                    <a:pt x="252" y="33"/>
                  </a:cubicBezTo>
                  <a:cubicBezTo>
                    <a:pt x="253" y="33"/>
                    <a:pt x="253" y="33"/>
                    <a:pt x="253" y="33"/>
                  </a:cubicBezTo>
                  <a:cubicBezTo>
                    <a:pt x="254" y="33"/>
                    <a:pt x="260" y="25"/>
                    <a:pt x="274" y="25"/>
                  </a:cubicBezTo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194">
              <a:extLst>
                <a:ext uri="{FF2B5EF4-FFF2-40B4-BE49-F238E27FC236}">
                  <a16:creationId xmlns:a16="http://schemas.microsoft.com/office/drawing/2014/main" id="{79883B22-1D03-4264-912A-0FCC5410B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1650" y="2384425"/>
              <a:ext cx="338137" cy="428625"/>
            </a:xfrm>
            <a:custGeom>
              <a:avLst/>
              <a:gdLst>
                <a:gd name="T0" fmla="*/ 87 w 126"/>
                <a:gd name="T1" fmla="*/ 0 h 155"/>
                <a:gd name="T2" fmla="*/ 0 w 126"/>
                <a:gd name="T3" fmla="*/ 140 h 155"/>
                <a:gd name="T4" fmla="*/ 34 w 126"/>
                <a:gd name="T5" fmla="*/ 155 h 155"/>
                <a:gd name="T6" fmla="*/ 126 w 126"/>
                <a:gd name="T7" fmla="*/ 7 h 155"/>
                <a:gd name="T8" fmla="*/ 87 w 126"/>
                <a:gd name="T9" fmla="*/ 0 h 155"/>
                <a:gd name="T10" fmla="*/ 87 w 126"/>
                <a:gd name="T11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155">
                  <a:moveTo>
                    <a:pt x="87" y="0"/>
                  </a:moveTo>
                  <a:cubicBezTo>
                    <a:pt x="0" y="140"/>
                    <a:pt x="0" y="140"/>
                    <a:pt x="0" y="140"/>
                  </a:cubicBezTo>
                  <a:cubicBezTo>
                    <a:pt x="10" y="147"/>
                    <a:pt x="21" y="152"/>
                    <a:pt x="34" y="155"/>
                  </a:cubicBezTo>
                  <a:cubicBezTo>
                    <a:pt x="126" y="7"/>
                    <a:pt x="126" y="7"/>
                    <a:pt x="126" y="7"/>
                  </a:cubicBezTo>
                  <a:cubicBezTo>
                    <a:pt x="115" y="3"/>
                    <a:pt x="102" y="1"/>
                    <a:pt x="87" y="0"/>
                  </a:cubicBezTo>
                  <a:cubicBezTo>
                    <a:pt x="87" y="0"/>
                    <a:pt x="87" y="0"/>
                    <a:pt x="87" y="0"/>
                  </a:cubicBezTo>
                </a:path>
              </a:pathLst>
            </a:custGeom>
            <a:solidFill>
              <a:srgbClr val="4D4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195">
              <a:extLst>
                <a:ext uri="{FF2B5EF4-FFF2-40B4-BE49-F238E27FC236}">
                  <a16:creationId xmlns:a16="http://schemas.microsoft.com/office/drawing/2014/main" id="{FAC38FE5-6E2A-43BA-BE2D-CAB27A101E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08650" y="2379663"/>
              <a:ext cx="34925" cy="1588"/>
            </a:xfrm>
            <a:custGeom>
              <a:avLst/>
              <a:gdLst>
                <a:gd name="T0" fmla="*/ 4 w 13"/>
                <a:gd name="T1" fmla="*/ 1 h 1"/>
                <a:gd name="T2" fmla="*/ 0 w 13"/>
                <a:gd name="T3" fmla="*/ 1 h 1"/>
                <a:gd name="T4" fmla="*/ 0 w 13"/>
                <a:gd name="T5" fmla="*/ 1 h 1"/>
                <a:gd name="T6" fmla="*/ 4 w 13"/>
                <a:gd name="T7" fmla="*/ 1 h 1"/>
                <a:gd name="T8" fmla="*/ 8 w 13"/>
                <a:gd name="T9" fmla="*/ 0 h 1"/>
                <a:gd name="T10" fmla="*/ 13 w 13"/>
                <a:gd name="T11" fmla="*/ 1 h 1"/>
                <a:gd name="T12" fmla="*/ 8 w 13"/>
                <a:gd name="T13" fmla="*/ 0 h 1"/>
                <a:gd name="T14" fmla="*/ 8 w 13"/>
                <a:gd name="T15" fmla="*/ 0 h 1"/>
                <a:gd name="T16" fmla="*/ 8 w 13"/>
                <a:gd name="T17" fmla="*/ 0 h 1"/>
                <a:gd name="T18" fmla="*/ 8 w 13"/>
                <a:gd name="T19" fmla="*/ 0 h 1"/>
                <a:gd name="T20" fmla="*/ 8 w 13"/>
                <a:gd name="T2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">
                  <a:moveTo>
                    <a:pt x="4" y="1"/>
                  </a:moveTo>
                  <a:cubicBezTo>
                    <a:pt x="3" y="1"/>
                    <a:pt x="2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1"/>
                    <a:pt x="3" y="1"/>
                    <a:pt x="4" y="1"/>
                  </a:cubicBezTo>
                  <a:moveTo>
                    <a:pt x="8" y="0"/>
                  </a:moveTo>
                  <a:cubicBezTo>
                    <a:pt x="10" y="0"/>
                    <a:pt x="12" y="0"/>
                    <a:pt x="13" y="1"/>
                  </a:cubicBezTo>
                  <a:cubicBezTo>
                    <a:pt x="12" y="0"/>
                    <a:pt x="10" y="0"/>
                    <a:pt x="8" y="0"/>
                  </a:cubicBezTo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solidFill>
              <a:srgbClr val="F7D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96">
              <a:extLst>
                <a:ext uri="{FF2B5EF4-FFF2-40B4-BE49-F238E27FC236}">
                  <a16:creationId xmlns:a16="http://schemas.microsoft.com/office/drawing/2014/main" id="{BC8CD7DD-6B61-4D46-9053-756ED395A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4975" y="2379663"/>
              <a:ext cx="241300" cy="355600"/>
            </a:xfrm>
            <a:custGeom>
              <a:avLst/>
              <a:gdLst>
                <a:gd name="T0" fmla="*/ 80 w 90"/>
                <a:gd name="T1" fmla="*/ 0 h 129"/>
                <a:gd name="T2" fmla="*/ 80 w 90"/>
                <a:gd name="T3" fmla="*/ 0 h 129"/>
                <a:gd name="T4" fmla="*/ 76 w 90"/>
                <a:gd name="T5" fmla="*/ 1 h 129"/>
                <a:gd name="T6" fmla="*/ 72 w 90"/>
                <a:gd name="T7" fmla="*/ 1 h 129"/>
                <a:gd name="T8" fmla="*/ 72 w 90"/>
                <a:gd name="T9" fmla="*/ 1 h 129"/>
                <a:gd name="T10" fmla="*/ 0 w 90"/>
                <a:gd name="T11" fmla="*/ 116 h 129"/>
                <a:gd name="T12" fmla="*/ 11 w 90"/>
                <a:gd name="T13" fmla="*/ 129 h 129"/>
                <a:gd name="T14" fmla="*/ 90 w 90"/>
                <a:gd name="T15" fmla="*/ 1 h 129"/>
                <a:gd name="T16" fmla="*/ 90 w 90"/>
                <a:gd name="T17" fmla="*/ 1 h 129"/>
                <a:gd name="T18" fmla="*/ 85 w 90"/>
                <a:gd name="T19" fmla="*/ 1 h 129"/>
                <a:gd name="T20" fmla="*/ 80 w 90"/>
                <a:gd name="T21" fmla="*/ 0 h 129"/>
                <a:gd name="T22" fmla="*/ 80 w 90"/>
                <a:gd name="T2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" h="129">
                  <a:moveTo>
                    <a:pt x="80" y="0"/>
                  </a:moveTo>
                  <a:cubicBezTo>
                    <a:pt x="80" y="0"/>
                    <a:pt x="80" y="0"/>
                    <a:pt x="80" y="0"/>
                  </a:cubicBezTo>
                  <a:cubicBezTo>
                    <a:pt x="79" y="0"/>
                    <a:pt x="78" y="0"/>
                    <a:pt x="76" y="1"/>
                  </a:cubicBezTo>
                  <a:cubicBezTo>
                    <a:pt x="75" y="1"/>
                    <a:pt x="74" y="1"/>
                    <a:pt x="72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4" y="121"/>
                    <a:pt x="7" y="125"/>
                    <a:pt x="11" y="129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9" y="1"/>
                    <a:pt x="87" y="1"/>
                    <a:pt x="85" y="1"/>
                  </a:cubicBezTo>
                  <a:cubicBezTo>
                    <a:pt x="84" y="0"/>
                    <a:pt x="82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</a:path>
              </a:pathLst>
            </a:custGeom>
            <a:solidFill>
              <a:srgbClr val="4D4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197">
              <a:extLst>
                <a:ext uri="{FF2B5EF4-FFF2-40B4-BE49-F238E27FC236}">
                  <a16:creationId xmlns:a16="http://schemas.microsoft.com/office/drawing/2014/main" id="{EA9DB18A-FAB1-4CB7-933E-BDF48C7B5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3613" y="2379663"/>
              <a:ext cx="731837" cy="436563"/>
            </a:xfrm>
            <a:custGeom>
              <a:avLst/>
              <a:gdLst>
                <a:gd name="T0" fmla="*/ 0 w 273"/>
                <a:gd name="T1" fmla="*/ 25 h 158"/>
                <a:gd name="T2" fmla="*/ 0 w 273"/>
                <a:gd name="T3" fmla="*/ 18 h 158"/>
                <a:gd name="T4" fmla="*/ 23 w 273"/>
                <a:gd name="T5" fmla="*/ 27 h 158"/>
                <a:gd name="T6" fmla="*/ 46 w 273"/>
                <a:gd name="T7" fmla="*/ 9 h 158"/>
                <a:gd name="T8" fmla="*/ 85 w 273"/>
                <a:gd name="T9" fmla="*/ 2 h 158"/>
                <a:gd name="T10" fmla="*/ 106 w 273"/>
                <a:gd name="T11" fmla="*/ 1 h 158"/>
                <a:gd name="T12" fmla="*/ 124 w 273"/>
                <a:gd name="T13" fmla="*/ 1 h 158"/>
                <a:gd name="T14" fmla="*/ 125 w 273"/>
                <a:gd name="T15" fmla="*/ 1 h 158"/>
                <a:gd name="T16" fmla="*/ 185 w 273"/>
                <a:gd name="T17" fmla="*/ 11 h 158"/>
                <a:gd name="T18" fmla="*/ 273 w 273"/>
                <a:gd name="T19" fmla="*/ 9 h 158"/>
                <a:gd name="T20" fmla="*/ 273 w 273"/>
                <a:gd name="T21" fmla="*/ 14 h 158"/>
                <a:gd name="T22" fmla="*/ 196 w 273"/>
                <a:gd name="T23" fmla="*/ 17 h 158"/>
                <a:gd name="T24" fmla="*/ 214 w 273"/>
                <a:gd name="T25" fmla="*/ 59 h 158"/>
                <a:gd name="T26" fmla="*/ 196 w 273"/>
                <a:gd name="T27" fmla="*/ 116 h 158"/>
                <a:gd name="T28" fmla="*/ 186 w 273"/>
                <a:gd name="T29" fmla="*/ 129 h 158"/>
                <a:gd name="T30" fmla="*/ 172 w 273"/>
                <a:gd name="T31" fmla="*/ 142 h 158"/>
                <a:gd name="T32" fmla="*/ 137 w 273"/>
                <a:gd name="T33" fmla="*/ 157 h 158"/>
                <a:gd name="T34" fmla="*/ 122 w 273"/>
                <a:gd name="T35" fmla="*/ 158 h 158"/>
                <a:gd name="T36" fmla="*/ 20 w 273"/>
                <a:gd name="T37" fmla="*/ 40 h 158"/>
                <a:gd name="T38" fmla="*/ 21 w 273"/>
                <a:gd name="T39" fmla="*/ 33 h 158"/>
                <a:gd name="T40" fmla="*/ 20 w 273"/>
                <a:gd name="T41" fmla="*/ 33 h 158"/>
                <a:gd name="T42" fmla="*/ 0 w 273"/>
                <a:gd name="T43" fmla="*/ 25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3" h="158">
                  <a:moveTo>
                    <a:pt x="0" y="25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12" y="19"/>
                    <a:pt x="20" y="24"/>
                    <a:pt x="23" y="27"/>
                  </a:cubicBezTo>
                  <a:cubicBezTo>
                    <a:pt x="27" y="19"/>
                    <a:pt x="35" y="13"/>
                    <a:pt x="46" y="9"/>
                  </a:cubicBezTo>
                  <a:cubicBezTo>
                    <a:pt x="56" y="5"/>
                    <a:pt x="70" y="3"/>
                    <a:pt x="85" y="2"/>
                  </a:cubicBezTo>
                  <a:cubicBezTo>
                    <a:pt x="91" y="1"/>
                    <a:pt x="99" y="1"/>
                    <a:pt x="106" y="1"/>
                  </a:cubicBezTo>
                  <a:cubicBezTo>
                    <a:pt x="112" y="0"/>
                    <a:pt x="118" y="0"/>
                    <a:pt x="124" y="1"/>
                  </a:cubicBezTo>
                  <a:cubicBezTo>
                    <a:pt x="125" y="1"/>
                    <a:pt x="125" y="1"/>
                    <a:pt x="125" y="1"/>
                  </a:cubicBezTo>
                  <a:cubicBezTo>
                    <a:pt x="150" y="1"/>
                    <a:pt x="170" y="4"/>
                    <a:pt x="185" y="11"/>
                  </a:cubicBezTo>
                  <a:cubicBezTo>
                    <a:pt x="273" y="9"/>
                    <a:pt x="273" y="9"/>
                    <a:pt x="273" y="9"/>
                  </a:cubicBezTo>
                  <a:cubicBezTo>
                    <a:pt x="273" y="14"/>
                    <a:pt x="273" y="14"/>
                    <a:pt x="273" y="14"/>
                  </a:cubicBezTo>
                  <a:cubicBezTo>
                    <a:pt x="196" y="17"/>
                    <a:pt x="196" y="17"/>
                    <a:pt x="196" y="17"/>
                  </a:cubicBezTo>
                  <a:cubicBezTo>
                    <a:pt x="208" y="27"/>
                    <a:pt x="214" y="40"/>
                    <a:pt x="214" y="59"/>
                  </a:cubicBezTo>
                  <a:cubicBezTo>
                    <a:pt x="214" y="78"/>
                    <a:pt x="207" y="98"/>
                    <a:pt x="196" y="116"/>
                  </a:cubicBezTo>
                  <a:cubicBezTo>
                    <a:pt x="193" y="121"/>
                    <a:pt x="190" y="125"/>
                    <a:pt x="186" y="129"/>
                  </a:cubicBezTo>
                  <a:cubicBezTo>
                    <a:pt x="182" y="134"/>
                    <a:pt x="177" y="138"/>
                    <a:pt x="172" y="142"/>
                  </a:cubicBezTo>
                  <a:cubicBezTo>
                    <a:pt x="162" y="149"/>
                    <a:pt x="150" y="154"/>
                    <a:pt x="137" y="157"/>
                  </a:cubicBezTo>
                  <a:cubicBezTo>
                    <a:pt x="132" y="157"/>
                    <a:pt x="127" y="158"/>
                    <a:pt x="122" y="158"/>
                  </a:cubicBezTo>
                  <a:cubicBezTo>
                    <a:pt x="65" y="157"/>
                    <a:pt x="20" y="83"/>
                    <a:pt x="20" y="40"/>
                  </a:cubicBezTo>
                  <a:cubicBezTo>
                    <a:pt x="20" y="37"/>
                    <a:pt x="20" y="35"/>
                    <a:pt x="21" y="33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3"/>
                    <a:pt x="13" y="25"/>
                    <a:pt x="0" y="25"/>
                  </a:cubicBezTo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198">
              <a:extLst>
                <a:ext uri="{FF2B5EF4-FFF2-40B4-BE49-F238E27FC236}">
                  <a16:creationId xmlns:a16="http://schemas.microsoft.com/office/drawing/2014/main" id="{E21E4A9A-8987-434C-885F-FD36A36E6F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30938" y="2384425"/>
              <a:ext cx="311150" cy="428625"/>
            </a:xfrm>
            <a:custGeom>
              <a:avLst/>
              <a:gdLst>
                <a:gd name="T0" fmla="*/ 2 w 116"/>
                <a:gd name="T1" fmla="*/ 136 h 155"/>
                <a:gd name="T2" fmla="*/ 0 w 116"/>
                <a:gd name="T3" fmla="*/ 140 h 155"/>
                <a:gd name="T4" fmla="*/ 35 w 116"/>
                <a:gd name="T5" fmla="*/ 155 h 155"/>
                <a:gd name="T6" fmla="*/ 35 w 116"/>
                <a:gd name="T7" fmla="*/ 153 h 155"/>
                <a:gd name="T8" fmla="*/ 2 w 116"/>
                <a:gd name="T9" fmla="*/ 136 h 155"/>
                <a:gd name="T10" fmla="*/ 87 w 116"/>
                <a:gd name="T11" fmla="*/ 0 h 155"/>
                <a:gd name="T12" fmla="*/ 87 w 116"/>
                <a:gd name="T13" fmla="*/ 1 h 155"/>
                <a:gd name="T14" fmla="*/ 115 w 116"/>
                <a:gd name="T15" fmla="*/ 9 h 155"/>
                <a:gd name="T16" fmla="*/ 116 w 116"/>
                <a:gd name="T17" fmla="*/ 9 h 155"/>
                <a:gd name="T18" fmla="*/ 87 w 116"/>
                <a:gd name="T19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155">
                  <a:moveTo>
                    <a:pt x="2" y="136"/>
                  </a:moveTo>
                  <a:cubicBezTo>
                    <a:pt x="0" y="140"/>
                    <a:pt x="0" y="140"/>
                    <a:pt x="0" y="140"/>
                  </a:cubicBezTo>
                  <a:cubicBezTo>
                    <a:pt x="10" y="147"/>
                    <a:pt x="22" y="152"/>
                    <a:pt x="35" y="155"/>
                  </a:cubicBezTo>
                  <a:cubicBezTo>
                    <a:pt x="35" y="153"/>
                    <a:pt x="35" y="153"/>
                    <a:pt x="35" y="153"/>
                  </a:cubicBezTo>
                  <a:cubicBezTo>
                    <a:pt x="24" y="150"/>
                    <a:pt x="12" y="144"/>
                    <a:pt x="2" y="136"/>
                  </a:cubicBezTo>
                  <a:moveTo>
                    <a:pt x="87" y="0"/>
                  </a:moveTo>
                  <a:cubicBezTo>
                    <a:pt x="87" y="1"/>
                    <a:pt x="87" y="1"/>
                    <a:pt x="87" y="1"/>
                  </a:cubicBezTo>
                  <a:cubicBezTo>
                    <a:pt x="97" y="2"/>
                    <a:pt x="107" y="5"/>
                    <a:pt x="115" y="9"/>
                  </a:cubicBezTo>
                  <a:cubicBezTo>
                    <a:pt x="116" y="9"/>
                    <a:pt x="116" y="9"/>
                    <a:pt x="116" y="9"/>
                  </a:cubicBezTo>
                  <a:cubicBezTo>
                    <a:pt x="108" y="5"/>
                    <a:pt x="99" y="1"/>
                    <a:pt x="87" y="0"/>
                  </a:cubicBezTo>
                </a:path>
              </a:pathLst>
            </a:custGeom>
            <a:solidFill>
              <a:srgbClr val="F7D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199">
              <a:extLst>
                <a:ext uri="{FF2B5EF4-FFF2-40B4-BE49-F238E27FC236}">
                  <a16:creationId xmlns:a16="http://schemas.microsoft.com/office/drawing/2014/main" id="{B6FE3093-3461-482B-A3CC-EFFA9D990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5700" y="2387600"/>
              <a:ext cx="325437" cy="420688"/>
            </a:xfrm>
            <a:custGeom>
              <a:avLst/>
              <a:gdLst>
                <a:gd name="T0" fmla="*/ 85 w 121"/>
                <a:gd name="T1" fmla="*/ 0 h 152"/>
                <a:gd name="T2" fmla="*/ 0 w 121"/>
                <a:gd name="T3" fmla="*/ 135 h 152"/>
                <a:gd name="T4" fmla="*/ 33 w 121"/>
                <a:gd name="T5" fmla="*/ 152 h 152"/>
                <a:gd name="T6" fmla="*/ 121 w 121"/>
                <a:gd name="T7" fmla="*/ 11 h 152"/>
                <a:gd name="T8" fmla="*/ 114 w 121"/>
                <a:gd name="T9" fmla="*/ 8 h 152"/>
                <a:gd name="T10" fmla="*/ 113 w 121"/>
                <a:gd name="T11" fmla="*/ 8 h 152"/>
                <a:gd name="T12" fmla="*/ 85 w 121"/>
                <a:gd name="T13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52">
                  <a:moveTo>
                    <a:pt x="85" y="0"/>
                  </a:moveTo>
                  <a:cubicBezTo>
                    <a:pt x="0" y="135"/>
                    <a:pt x="0" y="135"/>
                    <a:pt x="0" y="135"/>
                  </a:cubicBezTo>
                  <a:cubicBezTo>
                    <a:pt x="10" y="143"/>
                    <a:pt x="22" y="149"/>
                    <a:pt x="33" y="152"/>
                  </a:cubicBezTo>
                  <a:cubicBezTo>
                    <a:pt x="121" y="11"/>
                    <a:pt x="121" y="11"/>
                    <a:pt x="121" y="11"/>
                  </a:cubicBezTo>
                  <a:cubicBezTo>
                    <a:pt x="119" y="10"/>
                    <a:pt x="117" y="9"/>
                    <a:pt x="114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05" y="4"/>
                    <a:pt x="95" y="1"/>
                    <a:pt x="85" y="0"/>
                  </a:cubicBezTo>
                </a:path>
              </a:pathLst>
            </a:custGeom>
            <a:solidFill>
              <a:srgbClr val="4D4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200">
              <a:extLst>
                <a:ext uri="{FF2B5EF4-FFF2-40B4-BE49-F238E27FC236}">
                  <a16:creationId xmlns:a16="http://schemas.microsoft.com/office/drawing/2014/main" id="{95CD00C7-B087-42C5-8B54-2E6ED66F2E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7438" y="2379663"/>
              <a:ext cx="241300" cy="355600"/>
            </a:xfrm>
            <a:custGeom>
              <a:avLst/>
              <a:gdLst>
                <a:gd name="T0" fmla="*/ 2 w 90"/>
                <a:gd name="T1" fmla="*/ 113 h 129"/>
                <a:gd name="T2" fmla="*/ 0 w 90"/>
                <a:gd name="T3" fmla="*/ 116 h 129"/>
                <a:gd name="T4" fmla="*/ 10 w 90"/>
                <a:gd name="T5" fmla="*/ 129 h 129"/>
                <a:gd name="T6" fmla="*/ 12 w 90"/>
                <a:gd name="T7" fmla="*/ 125 h 129"/>
                <a:gd name="T8" fmla="*/ 2 w 90"/>
                <a:gd name="T9" fmla="*/ 113 h 129"/>
                <a:gd name="T10" fmla="*/ 80 w 90"/>
                <a:gd name="T11" fmla="*/ 0 h 129"/>
                <a:gd name="T12" fmla="*/ 75 w 90"/>
                <a:gd name="T13" fmla="*/ 1 h 129"/>
                <a:gd name="T14" fmla="*/ 78 w 90"/>
                <a:gd name="T15" fmla="*/ 1 h 129"/>
                <a:gd name="T16" fmla="*/ 79 w 90"/>
                <a:gd name="T17" fmla="*/ 1 h 129"/>
                <a:gd name="T18" fmla="*/ 90 w 90"/>
                <a:gd name="T19" fmla="*/ 1 h 129"/>
                <a:gd name="T20" fmla="*/ 90 w 90"/>
                <a:gd name="T21" fmla="*/ 1 h 129"/>
                <a:gd name="T22" fmla="*/ 80 w 90"/>
                <a:gd name="T2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" h="129">
                  <a:moveTo>
                    <a:pt x="2" y="113"/>
                  </a:moveTo>
                  <a:cubicBezTo>
                    <a:pt x="0" y="116"/>
                    <a:pt x="0" y="116"/>
                    <a:pt x="0" y="116"/>
                  </a:cubicBezTo>
                  <a:cubicBezTo>
                    <a:pt x="3" y="121"/>
                    <a:pt x="6" y="125"/>
                    <a:pt x="10" y="129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9" y="121"/>
                    <a:pt x="5" y="117"/>
                    <a:pt x="2" y="113"/>
                  </a:cubicBezTo>
                  <a:moveTo>
                    <a:pt x="80" y="0"/>
                  </a:moveTo>
                  <a:cubicBezTo>
                    <a:pt x="78" y="0"/>
                    <a:pt x="77" y="0"/>
                    <a:pt x="75" y="1"/>
                  </a:cubicBezTo>
                  <a:cubicBezTo>
                    <a:pt x="76" y="1"/>
                    <a:pt x="77" y="1"/>
                    <a:pt x="78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82" y="1"/>
                    <a:pt x="86" y="1"/>
                    <a:pt x="90" y="1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6" y="1"/>
                    <a:pt x="83" y="0"/>
                    <a:pt x="80" y="0"/>
                  </a:cubicBezTo>
                </a:path>
              </a:pathLst>
            </a:custGeom>
            <a:solidFill>
              <a:srgbClr val="F7D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201">
              <a:extLst>
                <a:ext uri="{FF2B5EF4-FFF2-40B4-BE49-F238E27FC236}">
                  <a16:creationId xmlns:a16="http://schemas.microsoft.com/office/drawing/2014/main" id="{4F1FE086-0911-4060-ACE4-DF54ED235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2200" y="2381250"/>
              <a:ext cx="236537" cy="342900"/>
            </a:xfrm>
            <a:custGeom>
              <a:avLst/>
              <a:gdLst>
                <a:gd name="T0" fmla="*/ 73 w 88"/>
                <a:gd name="T1" fmla="*/ 0 h 124"/>
                <a:gd name="T2" fmla="*/ 69 w 88"/>
                <a:gd name="T3" fmla="*/ 0 h 124"/>
                <a:gd name="T4" fmla="*/ 0 w 88"/>
                <a:gd name="T5" fmla="*/ 112 h 124"/>
                <a:gd name="T6" fmla="*/ 10 w 88"/>
                <a:gd name="T7" fmla="*/ 124 h 124"/>
                <a:gd name="T8" fmla="*/ 88 w 88"/>
                <a:gd name="T9" fmla="*/ 0 h 124"/>
                <a:gd name="T10" fmla="*/ 77 w 88"/>
                <a:gd name="T11" fmla="*/ 0 h 124"/>
                <a:gd name="T12" fmla="*/ 76 w 88"/>
                <a:gd name="T13" fmla="*/ 0 h 124"/>
                <a:gd name="T14" fmla="*/ 73 w 88"/>
                <a:gd name="T15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124">
                  <a:moveTo>
                    <a:pt x="73" y="0"/>
                  </a:moveTo>
                  <a:cubicBezTo>
                    <a:pt x="72" y="0"/>
                    <a:pt x="71" y="0"/>
                    <a:pt x="69" y="0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3" y="116"/>
                    <a:pt x="7" y="120"/>
                    <a:pt x="10" y="12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4" y="0"/>
                    <a:pt x="80" y="0"/>
                    <a:pt x="77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5" y="0"/>
                    <a:pt x="74" y="0"/>
                    <a:pt x="73" y="0"/>
                  </a:cubicBezTo>
                </a:path>
              </a:pathLst>
            </a:custGeom>
            <a:solidFill>
              <a:srgbClr val="4D4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202">
              <a:extLst>
                <a:ext uri="{FF2B5EF4-FFF2-40B4-BE49-F238E27FC236}">
                  <a16:creationId xmlns:a16="http://schemas.microsoft.com/office/drawing/2014/main" id="{9DAF8463-9545-48C6-A36B-A163D8B3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08600" y="2370138"/>
              <a:ext cx="1466850" cy="454025"/>
            </a:xfrm>
            <a:custGeom>
              <a:avLst/>
              <a:gdLst>
                <a:gd name="T0" fmla="*/ 546 w 547"/>
                <a:gd name="T1" fmla="*/ 7 h 164"/>
                <a:gd name="T2" fmla="*/ 399 w 547"/>
                <a:gd name="T3" fmla="*/ 0 h 164"/>
                <a:gd name="T4" fmla="*/ 358 w 547"/>
                <a:gd name="T5" fmla="*/ 1 h 164"/>
                <a:gd name="T6" fmla="*/ 296 w 547"/>
                <a:gd name="T7" fmla="*/ 25 h 164"/>
                <a:gd name="T8" fmla="*/ 251 w 547"/>
                <a:gd name="T9" fmla="*/ 25 h 164"/>
                <a:gd name="T10" fmla="*/ 189 w 547"/>
                <a:gd name="T11" fmla="*/ 1 h 164"/>
                <a:gd name="T12" fmla="*/ 149 w 547"/>
                <a:gd name="T13" fmla="*/ 0 h 164"/>
                <a:gd name="T14" fmla="*/ 2 w 547"/>
                <a:gd name="T15" fmla="*/ 7 h 164"/>
                <a:gd name="T16" fmla="*/ 69 w 547"/>
                <a:gd name="T17" fmla="*/ 24 h 164"/>
                <a:gd name="T18" fmla="*/ 75 w 547"/>
                <a:gd name="T19" fmla="*/ 121 h 164"/>
                <a:gd name="T20" fmla="*/ 100 w 547"/>
                <a:gd name="T21" fmla="*/ 148 h 164"/>
                <a:gd name="T22" fmla="*/ 150 w 547"/>
                <a:gd name="T23" fmla="*/ 164 h 164"/>
                <a:gd name="T24" fmla="*/ 257 w 547"/>
                <a:gd name="T25" fmla="*/ 43 h 164"/>
                <a:gd name="T26" fmla="*/ 274 w 547"/>
                <a:gd name="T27" fmla="*/ 31 h 164"/>
                <a:gd name="T28" fmla="*/ 291 w 547"/>
                <a:gd name="T29" fmla="*/ 43 h 164"/>
                <a:gd name="T30" fmla="*/ 397 w 547"/>
                <a:gd name="T31" fmla="*/ 164 h 164"/>
                <a:gd name="T32" fmla="*/ 448 w 547"/>
                <a:gd name="T33" fmla="*/ 148 h 164"/>
                <a:gd name="T34" fmla="*/ 473 w 547"/>
                <a:gd name="T35" fmla="*/ 121 h 164"/>
                <a:gd name="T36" fmla="*/ 479 w 547"/>
                <a:gd name="T37" fmla="*/ 24 h 164"/>
                <a:gd name="T38" fmla="*/ 151 w 547"/>
                <a:gd name="T39" fmla="*/ 157 h 164"/>
                <a:gd name="T40" fmla="*/ 137 w 547"/>
                <a:gd name="T41" fmla="*/ 156 h 164"/>
                <a:gd name="T42" fmla="*/ 90 w 547"/>
                <a:gd name="T43" fmla="*/ 130 h 164"/>
                <a:gd name="T44" fmla="*/ 63 w 547"/>
                <a:gd name="T45" fmla="*/ 62 h 164"/>
                <a:gd name="T46" fmla="*/ 87 w 547"/>
                <a:gd name="T47" fmla="*/ 17 h 164"/>
                <a:gd name="T48" fmla="*/ 90 w 547"/>
                <a:gd name="T49" fmla="*/ 17 h 164"/>
                <a:gd name="T50" fmla="*/ 167 w 547"/>
                <a:gd name="T51" fmla="*/ 7 h 164"/>
                <a:gd name="T52" fmla="*/ 226 w 547"/>
                <a:gd name="T53" fmla="*/ 16 h 164"/>
                <a:gd name="T54" fmla="*/ 248 w 547"/>
                <a:gd name="T55" fmla="*/ 34 h 164"/>
                <a:gd name="T56" fmla="*/ 250 w 547"/>
                <a:gd name="T57" fmla="*/ 43 h 164"/>
                <a:gd name="T58" fmla="*/ 484 w 547"/>
                <a:gd name="T59" fmla="*/ 62 h 164"/>
                <a:gd name="T60" fmla="*/ 457 w 547"/>
                <a:gd name="T61" fmla="*/ 130 h 164"/>
                <a:gd name="T62" fmla="*/ 411 w 547"/>
                <a:gd name="T63" fmla="*/ 156 h 164"/>
                <a:gd name="T64" fmla="*/ 396 w 547"/>
                <a:gd name="T65" fmla="*/ 157 h 164"/>
                <a:gd name="T66" fmla="*/ 298 w 547"/>
                <a:gd name="T67" fmla="*/ 36 h 164"/>
                <a:gd name="T68" fmla="*/ 300 w 547"/>
                <a:gd name="T69" fmla="*/ 31 h 164"/>
                <a:gd name="T70" fmla="*/ 359 w 547"/>
                <a:gd name="T71" fmla="*/ 8 h 164"/>
                <a:gd name="T72" fmla="*/ 398 w 547"/>
                <a:gd name="T73" fmla="*/ 7 h 164"/>
                <a:gd name="T74" fmla="*/ 459 w 547"/>
                <a:gd name="T75" fmla="*/ 17 h 164"/>
                <a:gd name="T76" fmla="*/ 468 w 547"/>
                <a:gd name="T77" fmla="*/ 2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47" h="164">
                  <a:moveTo>
                    <a:pt x="547" y="17"/>
                  </a:moveTo>
                  <a:cubicBezTo>
                    <a:pt x="546" y="7"/>
                    <a:pt x="546" y="7"/>
                    <a:pt x="546" y="7"/>
                  </a:cubicBezTo>
                  <a:cubicBezTo>
                    <a:pt x="460" y="10"/>
                    <a:pt x="460" y="10"/>
                    <a:pt x="460" y="10"/>
                  </a:cubicBezTo>
                  <a:cubicBezTo>
                    <a:pt x="445" y="4"/>
                    <a:pt x="425" y="1"/>
                    <a:pt x="399" y="0"/>
                  </a:cubicBezTo>
                  <a:cubicBezTo>
                    <a:pt x="392" y="0"/>
                    <a:pt x="386" y="0"/>
                    <a:pt x="380" y="0"/>
                  </a:cubicBezTo>
                  <a:cubicBezTo>
                    <a:pt x="373" y="0"/>
                    <a:pt x="366" y="1"/>
                    <a:pt x="358" y="1"/>
                  </a:cubicBezTo>
                  <a:cubicBezTo>
                    <a:pt x="342" y="3"/>
                    <a:pt x="329" y="5"/>
                    <a:pt x="319" y="9"/>
                  </a:cubicBezTo>
                  <a:cubicBezTo>
                    <a:pt x="308" y="13"/>
                    <a:pt x="301" y="18"/>
                    <a:pt x="296" y="25"/>
                  </a:cubicBezTo>
                  <a:cubicBezTo>
                    <a:pt x="292" y="22"/>
                    <a:pt x="284" y="18"/>
                    <a:pt x="274" y="18"/>
                  </a:cubicBezTo>
                  <a:cubicBezTo>
                    <a:pt x="263" y="18"/>
                    <a:pt x="256" y="22"/>
                    <a:pt x="251" y="25"/>
                  </a:cubicBezTo>
                  <a:cubicBezTo>
                    <a:pt x="247" y="18"/>
                    <a:pt x="239" y="13"/>
                    <a:pt x="229" y="9"/>
                  </a:cubicBezTo>
                  <a:cubicBezTo>
                    <a:pt x="219" y="5"/>
                    <a:pt x="206" y="3"/>
                    <a:pt x="189" y="1"/>
                  </a:cubicBezTo>
                  <a:cubicBezTo>
                    <a:pt x="181" y="1"/>
                    <a:pt x="174" y="0"/>
                    <a:pt x="167" y="0"/>
                  </a:cubicBezTo>
                  <a:cubicBezTo>
                    <a:pt x="161" y="0"/>
                    <a:pt x="156" y="0"/>
                    <a:pt x="149" y="0"/>
                  </a:cubicBezTo>
                  <a:cubicBezTo>
                    <a:pt x="122" y="1"/>
                    <a:pt x="102" y="4"/>
                    <a:pt x="88" y="1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60" y="33"/>
                    <a:pt x="56" y="46"/>
                    <a:pt x="56" y="62"/>
                  </a:cubicBezTo>
                  <a:cubicBezTo>
                    <a:pt x="56" y="82"/>
                    <a:pt x="63" y="103"/>
                    <a:pt x="75" y="121"/>
                  </a:cubicBezTo>
                  <a:cubicBezTo>
                    <a:pt x="78" y="126"/>
                    <a:pt x="81" y="130"/>
                    <a:pt x="85" y="134"/>
                  </a:cubicBezTo>
                  <a:cubicBezTo>
                    <a:pt x="89" y="139"/>
                    <a:pt x="94" y="144"/>
                    <a:pt x="100" y="148"/>
                  </a:cubicBezTo>
                  <a:cubicBezTo>
                    <a:pt x="111" y="156"/>
                    <a:pt x="123" y="161"/>
                    <a:pt x="136" y="163"/>
                  </a:cubicBezTo>
                  <a:cubicBezTo>
                    <a:pt x="140" y="164"/>
                    <a:pt x="145" y="164"/>
                    <a:pt x="150" y="164"/>
                  </a:cubicBezTo>
                  <a:cubicBezTo>
                    <a:pt x="151" y="164"/>
                    <a:pt x="151" y="164"/>
                    <a:pt x="151" y="164"/>
                  </a:cubicBezTo>
                  <a:cubicBezTo>
                    <a:pt x="210" y="163"/>
                    <a:pt x="257" y="90"/>
                    <a:pt x="257" y="43"/>
                  </a:cubicBezTo>
                  <a:cubicBezTo>
                    <a:pt x="257" y="41"/>
                    <a:pt x="257" y="40"/>
                    <a:pt x="256" y="38"/>
                  </a:cubicBezTo>
                  <a:cubicBezTo>
                    <a:pt x="258" y="36"/>
                    <a:pt x="264" y="32"/>
                    <a:pt x="274" y="31"/>
                  </a:cubicBezTo>
                  <a:cubicBezTo>
                    <a:pt x="283" y="32"/>
                    <a:pt x="289" y="36"/>
                    <a:pt x="291" y="38"/>
                  </a:cubicBezTo>
                  <a:cubicBezTo>
                    <a:pt x="291" y="40"/>
                    <a:pt x="291" y="41"/>
                    <a:pt x="291" y="43"/>
                  </a:cubicBezTo>
                  <a:cubicBezTo>
                    <a:pt x="291" y="90"/>
                    <a:pt x="338" y="163"/>
                    <a:pt x="396" y="164"/>
                  </a:cubicBezTo>
                  <a:cubicBezTo>
                    <a:pt x="397" y="164"/>
                    <a:pt x="397" y="164"/>
                    <a:pt x="397" y="164"/>
                  </a:cubicBezTo>
                  <a:cubicBezTo>
                    <a:pt x="402" y="164"/>
                    <a:pt x="407" y="164"/>
                    <a:pt x="412" y="163"/>
                  </a:cubicBezTo>
                  <a:cubicBezTo>
                    <a:pt x="425" y="161"/>
                    <a:pt x="437" y="156"/>
                    <a:pt x="448" y="148"/>
                  </a:cubicBezTo>
                  <a:cubicBezTo>
                    <a:pt x="453" y="144"/>
                    <a:pt x="458" y="139"/>
                    <a:pt x="462" y="134"/>
                  </a:cubicBezTo>
                  <a:cubicBezTo>
                    <a:pt x="466" y="130"/>
                    <a:pt x="470" y="126"/>
                    <a:pt x="473" y="121"/>
                  </a:cubicBezTo>
                  <a:cubicBezTo>
                    <a:pt x="484" y="103"/>
                    <a:pt x="491" y="82"/>
                    <a:pt x="491" y="62"/>
                  </a:cubicBezTo>
                  <a:cubicBezTo>
                    <a:pt x="492" y="46"/>
                    <a:pt x="487" y="33"/>
                    <a:pt x="479" y="24"/>
                  </a:cubicBezTo>
                  <a:lnTo>
                    <a:pt x="547" y="17"/>
                  </a:lnTo>
                  <a:close/>
                  <a:moveTo>
                    <a:pt x="151" y="157"/>
                  </a:moveTo>
                  <a:cubicBezTo>
                    <a:pt x="150" y="157"/>
                    <a:pt x="150" y="157"/>
                    <a:pt x="150" y="157"/>
                  </a:cubicBezTo>
                  <a:cubicBezTo>
                    <a:pt x="146" y="157"/>
                    <a:pt x="141" y="157"/>
                    <a:pt x="137" y="156"/>
                  </a:cubicBezTo>
                  <a:cubicBezTo>
                    <a:pt x="125" y="154"/>
                    <a:pt x="114" y="150"/>
                    <a:pt x="104" y="142"/>
                  </a:cubicBezTo>
                  <a:cubicBezTo>
                    <a:pt x="99" y="139"/>
                    <a:pt x="94" y="135"/>
                    <a:pt x="90" y="130"/>
                  </a:cubicBezTo>
                  <a:cubicBezTo>
                    <a:pt x="87" y="126"/>
                    <a:pt x="83" y="122"/>
                    <a:pt x="80" y="117"/>
                  </a:cubicBezTo>
                  <a:cubicBezTo>
                    <a:pt x="70" y="100"/>
                    <a:pt x="63" y="80"/>
                    <a:pt x="63" y="62"/>
                  </a:cubicBezTo>
                  <a:cubicBezTo>
                    <a:pt x="63" y="45"/>
                    <a:pt x="68" y="32"/>
                    <a:pt x="79" y="23"/>
                  </a:cubicBezTo>
                  <a:cubicBezTo>
                    <a:pt x="87" y="17"/>
                    <a:pt x="87" y="17"/>
                    <a:pt x="87" y="17"/>
                  </a:cubicBezTo>
                  <a:cubicBezTo>
                    <a:pt x="89" y="17"/>
                    <a:pt x="89" y="17"/>
                    <a:pt x="89" y="17"/>
                  </a:cubicBezTo>
                  <a:cubicBezTo>
                    <a:pt x="90" y="17"/>
                    <a:pt x="90" y="17"/>
                    <a:pt x="90" y="17"/>
                  </a:cubicBezTo>
                  <a:cubicBezTo>
                    <a:pt x="104" y="10"/>
                    <a:pt x="123" y="7"/>
                    <a:pt x="149" y="7"/>
                  </a:cubicBezTo>
                  <a:cubicBezTo>
                    <a:pt x="155" y="7"/>
                    <a:pt x="161" y="7"/>
                    <a:pt x="167" y="7"/>
                  </a:cubicBezTo>
                  <a:cubicBezTo>
                    <a:pt x="174" y="7"/>
                    <a:pt x="181" y="7"/>
                    <a:pt x="189" y="8"/>
                  </a:cubicBezTo>
                  <a:cubicBezTo>
                    <a:pt x="204" y="10"/>
                    <a:pt x="217" y="12"/>
                    <a:pt x="226" y="16"/>
                  </a:cubicBezTo>
                  <a:cubicBezTo>
                    <a:pt x="237" y="20"/>
                    <a:pt x="244" y="25"/>
                    <a:pt x="247" y="31"/>
                  </a:cubicBezTo>
                  <a:cubicBezTo>
                    <a:pt x="248" y="34"/>
                    <a:pt x="248" y="34"/>
                    <a:pt x="248" y="34"/>
                  </a:cubicBezTo>
                  <a:cubicBezTo>
                    <a:pt x="249" y="36"/>
                    <a:pt x="249" y="36"/>
                    <a:pt x="249" y="36"/>
                  </a:cubicBezTo>
                  <a:cubicBezTo>
                    <a:pt x="250" y="39"/>
                    <a:pt x="250" y="41"/>
                    <a:pt x="250" y="43"/>
                  </a:cubicBezTo>
                  <a:cubicBezTo>
                    <a:pt x="250" y="87"/>
                    <a:pt x="205" y="157"/>
                    <a:pt x="151" y="157"/>
                  </a:cubicBezTo>
                  <a:close/>
                  <a:moveTo>
                    <a:pt x="484" y="62"/>
                  </a:moveTo>
                  <a:cubicBezTo>
                    <a:pt x="484" y="80"/>
                    <a:pt x="478" y="100"/>
                    <a:pt x="467" y="117"/>
                  </a:cubicBezTo>
                  <a:cubicBezTo>
                    <a:pt x="464" y="122"/>
                    <a:pt x="461" y="126"/>
                    <a:pt x="457" y="130"/>
                  </a:cubicBezTo>
                  <a:cubicBezTo>
                    <a:pt x="453" y="135"/>
                    <a:pt x="448" y="139"/>
                    <a:pt x="444" y="142"/>
                  </a:cubicBezTo>
                  <a:cubicBezTo>
                    <a:pt x="433" y="150"/>
                    <a:pt x="422" y="154"/>
                    <a:pt x="411" y="156"/>
                  </a:cubicBezTo>
                  <a:cubicBezTo>
                    <a:pt x="406" y="157"/>
                    <a:pt x="402" y="157"/>
                    <a:pt x="397" y="157"/>
                  </a:cubicBezTo>
                  <a:cubicBezTo>
                    <a:pt x="396" y="157"/>
                    <a:pt x="396" y="157"/>
                    <a:pt x="396" y="157"/>
                  </a:cubicBezTo>
                  <a:cubicBezTo>
                    <a:pt x="343" y="157"/>
                    <a:pt x="297" y="87"/>
                    <a:pt x="297" y="43"/>
                  </a:cubicBezTo>
                  <a:cubicBezTo>
                    <a:pt x="297" y="41"/>
                    <a:pt x="298" y="39"/>
                    <a:pt x="298" y="36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300" y="31"/>
                    <a:pt x="300" y="31"/>
                    <a:pt x="300" y="31"/>
                  </a:cubicBezTo>
                  <a:cubicBezTo>
                    <a:pt x="304" y="25"/>
                    <a:pt x="311" y="20"/>
                    <a:pt x="321" y="16"/>
                  </a:cubicBezTo>
                  <a:cubicBezTo>
                    <a:pt x="331" y="12"/>
                    <a:pt x="343" y="10"/>
                    <a:pt x="359" y="8"/>
                  </a:cubicBezTo>
                  <a:cubicBezTo>
                    <a:pt x="367" y="7"/>
                    <a:pt x="373" y="7"/>
                    <a:pt x="380" y="7"/>
                  </a:cubicBezTo>
                  <a:cubicBezTo>
                    <a:pt x="386" y="7"/>
                    <a:pt x="392" y="7"/>
                    <a:pt x="398" y="7"/>
                  </a:cubicBezTo>
                  <a:cubicBezTo>
                    <a:pt x="424" y="7"/>
                    <a:pt x="444" y="10"/>
                    <a:pt x="457" y="17"/>
                  </a:cubicBezTo>
                  <a:cubicBezTo>
                    <a:pt x="459" y="17"/>
                    <a:pt x="459" y="17"/>
                    <a:pt x="459" y="17"/>
                  </a:cubicBezTo>
                  <a:cubicBezTo>
                    <a:pt x="460" y="17"/>
                    <a:pt x="460" y="17"/>
                    <a:pt x="460" y="17"/>
                  </a:cubicBezTo>
                  <a:cubicBezTo>
                    <a:pt x="468" y="23"/>
                    <a:pt x="468" y="23"/>
                    <a:pt x="468" y="23"/>
                  </a:cubicBezTo>
                  <a:cubicBezTo>
                    <a:pt x="479" y="32"/>
                    <a:pt x="485" y="45"/>
                    <a:pt x="484" y="62"/>
                  </a:cubicBezTo>
                  <a:close/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203">
              <a:extLst>
                <a:ext uri="{FF2B5EF4-FFF2-40B4-BE49-F238E27FC236}">
                  <a16:creationId xmlns:a16="http://schemas.microsoft.com/office/drawing/2014/main" id="{90FF983C-3C1F-4247-BB90-DCAF396CF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3425" y="3341688"/>
              <a:ext cx="455612" cy="68263"/>
            </a:xfrm>
            <a:custGeom>
              <a:avLst/>
              <a:gdLst>
                <a:gd name="T0" fmla="*/ 85 w 170"/>
                <a:gd name="T1" fmla="*/ 0 h 25"/>
                <a:gd name="T2" fmla="*/ 0 w 170"/>
                <a:gd name="T3" fmla="*/ 0 h 25"/>
                <a:gd name="T4" fmla="*/ 85 w 170"/>
                <a:gd name="T5" fmla="*/ 20 h 25"/>
                <a:gd name="T6" fmla="*/ 170 w 170"/>
                <a:gd name="T7" fmla="*/ 0 h 25"/>
                <a:gd name="T8" fmla="*/ 85 w 170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5">
                  <a:moveTo>
                    <a:pt x="8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35" y="25"/>
                    <a:pt x="85" y="20"/>
                  </a:cubicBezTo>
                  <a:cubicBezTo>
                    <a:pt x="135" y="25"/>
                    <a:pt x="170" y="0"/>
                    <a:pt x="170" y="0"/>
                  </a:cubicBezTo>
                  <a:lnTo>
                    <a:pt x="85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204">
              <a:extLst>
                <a:ext uri="{FF2B5EF4-FFF2-40B4-BE49-F238E27FC236}">
                  <a16:creationId xmlns:a16="http://schemas.microsoft.com/office/drawing/2014/main" id="{F8447286-FCD8-46CB-8DA1-0A686F107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313" y="2373313"/>
              <a:ext cx="77787" cy="423863"/>
            </a:xfrm>
            <a:custGeom>
              <a:avLst/>
              <a:gdLst>
                <a:gd name="T0" fmla="*/ 49 w 49"/>
                <a:gd name="T1" fmla="*/ 0 h 267"/>
                <a:gd name="T2" fmla="*/ 10 w 49"/>
                <a:gd name="T3" fmla="*/ 23 h 267"/>
                <a:gd name="T4" fmla="*/ 0 w 49"/>
                <a:gd name="T5" fmla="*/ 239 h 267"/>
                <a:gd name="T6" fmla="*/ 37 w 49"/>
                <a:gd name="T7" fmla="*/ 267 h 267"/>
                <a:gd name="T8" fmla="*/ 20 w 49"/>
                <a:gd name="T9" fmla="*/ 213 h 267"/>
                <a:gd name="T10" fmla="*/ 49 w 49"/>
                <a:gd name="T11" fmla="*/ 129 h 267"/>
                <a:gd name="T12" fmla="*/ 49 w 49"/>
                <a:gd name="T13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267">
                  <a:moveTo>
                    <a:pt x="49" y="0"/>
                  </a:moveTo>
                  <a:lnTo>
                    <a:pt x="10" y="23"/>
                  </a:lnTo>
                  <a:lnTo>
                    <a:pt x="0" y="239"/>
                  </a:lnTo>
                  <a:lnTo>
                    <a:pt x="37" y="267"/>
                  </a:lnTo>
                  <a:lnTo>
                    <a:pt x="20" y="213"/>
                  </a:lnTo>
                  <a:lnTo>
                    <a:pt x="49" y="1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205">
              <a:extLst>
                <a:ext uri="{FF2B5EF4-FFF2-40B4-BE49-F238E27FC236}">
                  <a16:creationId xmlns:a16="http://schemas.microsoft.com/office/drawing/2014/main" id="{C9FF0D16-2051-4567-A6E3-A61CCF9B7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313" y="2373313"/>
              <a:ext cx="77787" cy="423863"/>
            </a:xfrm>
            <a:custGeom>
              <a:avLst/>
              <a:gdLst>
                <a:gd name="T0" fmla="*/ 49 w 49"/>
                <a:gd name="T1" fmla="*/ 0 h 267"/>
                <a:gd name="T2" fmla="*/ 10 w 49"/>
                <a:gd name="T3" fmla="*/ 23 h 267"/>
                <a:gd name="T4" fmla="*/ 0 w 49"/>
                <a:gd name="T5" fmla="*/ 239 h 267"/>
                <a:gd name="T6" fmla="*/ 37 w 49"/>
                <a:gd name="T7" fmla="*/ 267 h 267"/>
                <a:gd name="T8" fmla="*/ 20 w 49"/>
                <a:gd name="T9" fmla="*/ 213 h 267"/>
                <a:gd name="T10" fmla="*/ 49 w 49"/>
                <a:gd name="T11" fmla="*/ 129 h 267"/>
                <a:gd name="T12" fmla="*/ 49 w 49"/>
                <a:gd name="T13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267">
                  <a:moveTo>
                    <a:pt x="49" y="0"/>
                  </a:moveTo>
                  <a:lnTo>
                    <a:pt x="10" y="23"/>
                  </a:lnTo>
                  <a:lnTo>
                    <a:pt x="0" y="239"/>
                  </a:lnTo>
                  <a:lnTo>
                    <a:pt x="37" y="267"/>
                  </a:lnTo>
                  <a:lnTo>
                    <a:pt x="20" y="213"/>
                  </a:lnTo>
                  <a:lnTo>
                    <a:pt x="49" y="129"/>
                  </a:lnTo>
                  <a:lnTo>
                    <a:pt x="4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206">
              <a:extLst>
                <a:ext uri="{FF2B5EF4-FFF2-40B4-BE49-F238E27FC236}">
                  <a16:creationId xmlns:a16="http://schemas.microsoft.com/office/drawing/2014/main" id="{387534C4-7C96-45FB-8190-FB6EB67DD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538" y="1571625"/>
              <a:ext cx="1450975" cy="793750"/>
            </a:xfrm>
            <a:custGeom>
              <a:avLst/>
              <a:gdLst>
                <a:gd name="T0" fmla="*/ 271 w 541"/>
                <a:gd name="T1" fmla="*/ 0 h 287"/>
                <a:gd name="T2" fmla="*/ 271 w 541"/>
                <a:gd name="T3" fmla="*/ 0 h 287"/>
                <a:gd name="T4" fmla="*/ 271 w 541"/>
                <a:gd name="T5" fmla="*/ 0 h 287"/>
                <a:gd name="T6" fmla="*/ 254 w 541"/>
                <a:gd name="T7" fmla="*/ 78 h 287"/>
                <a:gd name="T8" fmla="*/ 242 w 541"/>
                <a:gd name="T9" fmla="*/ 17 h 287"/>
                <a:gd name="T10" fmla="*/ 216 w 541"/>
                <a:gd name="T11" fmla="*/ 83 h 287"/>
                <a:gd name="T12" fmla="*/ 195 w 541"/>
                <a:gd name="T13" fmla="*/ 24 h 287"/>
                <a:gd name="T14" fmla="*/ 171 w 541"/>
                <a:gd name="T15" fmla="*/ 91 h 287"/>
                <a:gd name="T16" fmla="*/ 151 w 541"/>
                <a:gd name="T17" fmla="*/ 41 h 287"/>
                <a:gd name="T18" fmla="*/ 132 w 541"/>
                <a:gd name="T19" fmla="*/ 90 h 287"/>
                <a:gd name="T20" fmla="*/ 111 w 541"/>
                <a:gd name="T21" fmla="*/ 24 h 287"/>
                <a:gd name="T22" fmla="*/ 99 w 541"/>
                <a:gd name="T23" fmla="*/ 94 h 287"/>
                <a:gd name="T24" fmla="*/ 74 w 541"/>
                <a:gd name="T25" fmla="*/ 63 h 287"/>
                <a:gd name="T26" fmla="*/ 45 w 541"/>
                <a:gd name="T27" fmla="*/ 148 h 287"/>
                <a:gd name="T28" fmla="*/ 45 w 541"/>
                <a:gd name="T29" fmla="*/ 67 h 287"/>
                <a:gd name="T30" fmla="*/ 15 w 541"/>
                <a:gd name="T31" fmla="*/ 177 h 287"/>
                <a:gd name="T32" fmla="*/ 15 w 541"/>
                <a:gd name="T33" fmla="*/ 177 h 287"/>
                <a:gd name="T34" fmla="*/ 0 w 541"/>
                <a:gd name="T35" fmla="*/ 287 h 287"/>
                <a:gd name="T36" fmla="*/ 60 w 541"/>
                <a:gd name="T37" fmla="*/ 126 h 287"/>
                <a:gd name="T38" fmla="*/ 271 w 541"/>
                <a:gd name="T39" fmla="*/ 114 h 287"/>
                <a:gd name="T40" fmla="*/ 482 w 541"/>
                <a:gd name="T41" fmla="*/ 126 h 287"/>
                <a:gd name="T42" fmla="*/ 541 w 541"/>
                <a:gd name="T43" fmla="*/ 287 h 287"/>
                <a:gd name="T44" fmla="*/ 526 w 541"/>
                <a:gd name="T45" fmla="*/ 177 h 287"/>
                <a:gd name="T46" fmla="*/ 496 w 541"/>
                <a:gd name="T47" fmla="*/ 67 h 287"/>
                <a:gd name="T48" fmla="*/ 496 w 541"/>
                <a:gd name="T49" fmla="*/ 148 h 287"/>
                <a:gd name="T50" fmla="*/ 467 w 541"/>
                <a:gd name="T51" fmla="*/ 63 h 287"/>
                <a:gd name="T52" fmla="*/ 443 w 541"/>
                <a:gd name="T53" fmla="*/ 94 h 287"/>
                <a:gd name="T54" fmla="*/ 431 w 541"/>
                <a:gd name="T55" fmla="*/ 24 h 287"/>
                <a:gd name="T56" fmla="*/ 410 w 541"/>
                <a:gd name="T57" fmla="*/ 90 h 287"/>
                <a:gd name="T58" fmla="*/ 391 w 541"/>
                <a:gd name="T59" fmla="*/ 41 h 287"/>
                <a:gd name="T60" fmla="*/ 371 w 541"/>
                <a:gd name="T61" fmla="*/ 91 h 287"/>
                <a:gd name="T62" fmla="*/ 346 w 541"/>
                <a:gd name="T63" fmla="*/ 24 h 287"/>
                <a:gd name="T64" fmla="*/ 325 w 541"/>
                <a:gd name="T65" fmla="*/ 83 h 287"/>
                <a:gd name="T66" fmla="*/ 299 w 541"/>
                <a:gd name="T67" fmla="*/ 17 h 287"/>
                <a:gd name="T68" fmla="*/ 287 w 541"/>
                <a:gd name="T69" fmla="*/ 78 h 287"/>
                <a:gd name="T70" fmla="*/ 271 w 541"/>
                <a:gd name="T7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1" h="287">
                  <a:moveTo>
                    <a:pt x="271" y="0"/>
                  </a:moveTo>
                  <a:cubicBezTo>
                    <a:pt x="271" y="0"/>
                    <a:pt x="271" y="0"/>
                    <a:pt x="271" y="0"/>
                  </a:cubicBezTo>
                  <a:cubicBezTo>
                    <a:pt x="271" y="0"/>
                    <a:pt x="271" y="0"/>
                    <a:pt x="271" y="0"/>
                  </a:cubicBezTo>
                  <a:cubicBezTo>
                    <a:pt x="254" y="78"/>
                    <a:pt x="254" y="78"/>
                    <a:pt x="254" y="78"/>
                  </a:cubicBezTo>
                  <a:cubicBezTo>
                    <a:pt x="242" y="17"/>
                    <a:pt x="242" y="17"/>
                    <a:pt x="242" y="17"/>
                  </a:cubicBezTo>
                  <a:cubicBezTo>
                    <a:pt x="216" y="83"/>
                    <a:pt x="216" y="83"/>
                    <a:pt x="216" y="83"/>
                  </a:cubicBezTo>
                  <a:cubicBezTo>
                    <a:pt x="195" y="24"/>
                    <a:pt x="195" y="24"/>
                    <a:pt x="195" y="24"/>
                  </a:cubicBezTo>
                  <a:cubicBezTo>
                    <a:pt x="171" y="91"/>
                    <a:pt x="171" y="91"/>
                    <a:pt x="171" y="91"/>
                  </a:cubicBezTo>
                  <a:cubicBezTo>
                    <a:pt x="151" y="41"/>
                    <a:pt x="151" y="41"/>
                    <a:pt x="151" y="41"/>
                  </a:cubicBezTo>
                  <a:cubicBezTo>
                    <a:pt x="132" y="90"/>
                    <a:pt x="132" y="90"/>
                    <a:pt x="132" y="90"/>
                  </a:cubicBezTo>
                  <a:cubicBezTo>
                    <a:pt x="111" y="24"/>
                    <a:pt x="111" y="24"/>
                    <a:pt x="111" y="24"/>
                  </a:cubicBezTo>
                  <a:cubicBezTo>
                    <a:pt x="99" y="94"/>
                    <a:pt x="99" y="94"/>
                    <a:pt x="99" y="94"/>
                  </a:cubicBezTo>
                  <a:cubicBezTo>
                    <a:pt x="74" y="63"/>
                    <a:pt x="74" y="63"/>
                    <a:pt x="74" y="63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5" y="67"/>
                    <a:pt x="45" y="67"/>
                    <a:pt x="45" y="67"/>
                  </a:cubicBezTo>
                  <a:cubicBezTo>
                    <a:pt x="45" y="67"/>
                    <a:pt x="28" y="130"/>
                    <a:pt x="15" y="177"/>
                  </a:cubicBezTo>
                  <a:cubicBezTo>
                    <a:pt x="15" y="177"/>
                    <a:pt x="15" y="177"/>
                    <a:pt x="15" y="177"/>
                  </a:cubicBezTo>
                  <a:cubicBezTo>
                    <a:pt x="0" y="287"/>
                    <a:pt x="0" y="287"/>
                    <a:pt x="0" y="287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271" y="114"/>
                    <a:pt x="271" y="114"/>
                    <a:pt x="271" y="114"/>
                  </a:cubicBezTo>
                  <a:cubicBezTo>
                    <a:pt x="482" y="126"/>
                    <a:pt x="482" y="126"/>
                    <a:pt x="482" y="126"/>
                  </a:cubicBezTo>
                  <a:cubicBezTo>
                    <a:pt x="541" y="287"/>
                    <a:pt x="541" y="287"/>
                    <a:pt x="541" y="287"/>
                  </a:cubicBezTo>
                  <a:cubicBezTo>
                    <a:pt x="526" y="177"/>
                    <a:pt x="526" y="177"/>
                    <a:pt x="526" y="177"/>
                  </a:cubicBezTo>
                  <a:cubicBezTo>
                    <a:pt x="513" y="130"/>
                    <a:pt x="496" y="67"/>
                    <a:pt x="496" y="67"/>
                  </a:cubicBezTo>
                  <a:cubicBezTo>
                    <a:pt x="496" y="148"/>
                    <a:pt x="496" y="148"/>
                    <a:pt x="496" y="148"/>
                  </a:cubicBezTo>
                  <a:cubicBezTo>
                    <a:pt x="467" y="63"/>
                    <a:pt x="467" y="63"/>
                    <a:pt x="467" y="63"/>
                  </a:cubicBezTo>
                  <a:cubicBezTo>
                    <a:pt x="443" y="94"/>
                    <a:pt x="443" y="94"/>
                    <a:pt x="443" y="94"/>
                  </a:cubicBezTo>
                  <a:cubicBezTo>
                    <a:pt x="431" y="24"/>
                    <a:pt x="431" y="24"/>
                    <a:pt x="431" y="24"/>
                  </a:cubicBezTo>
                  <a:cubicBezTo>
                    <a:pt x="410" y="90"/>
                    <a:pt x="410" y="90"/>
                    <a:pt x="410" y="90"/>
                  </a:cubicBezTo>
                  <a:cubicBezTo>
                    <a:pt x="391" y="41"/>
                    <a:pt x="391" y="41"/>
                    <a:pt x="391" y="41"/>
                  </a:cubicBezTo>
                  <a:cubicBezTo>
                    <a:pt x="371" y="91"/>
                    <a:pt x="371" y="91"/>
                    <a:pt x="371" y="91"/>
                  </a:cubicBezTo>
                  <a:cubicBezTo>
                    <a:pt x="346" y="24"/>
                    <a:pt x="346" y="24"/>
                    <a:pt x="346" y="24"/>
                  </a:cubicBezTo>
                  <a:cubicBezTo>
                    <a:pt x="325" y="83"/>
                    <a:pt x="325" y="83"/>
                    <a:pt x="325" y="83"/>
                  </a:cubicBezTo>
                  <a:cubicBezTo>
                    <a:pt x="299" y="17"/>
                    <a:pt x="299" y="17"/>
                    <a:pt x="299" y="17"/>
                  </a:cubicBezTo>
                  <a:cubicBezTo>
                    <a:pt x="287" y="78"/>
                    <a:pt x="287" y="78"/>
                    <a:pt x="287" y="78"/>
                  </a:cubicBezTo>
                  <a:cubicBezTo>
                    <a:pt x="271" y="0"/>
                    <a:pt x="271" y="0"/>
                    <a:pt x="271" y="0"/>
                  </a:cubicBezTo>
                </a:path>
              </a:pathLst>
            </a:custGeom>
            <a:solidFill>
              <a:srgbClr val="5B49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207">
              <a:extLst>
                <a:ext uri="{FF2B5EF4-FFF2-40B4-BE49-F238E27FC236}">
                  <a16:creationId xmlns:a16="http://schemas.microsoft.com/office/drawing/2014/main" id="{F66A41B5-64C4-4138-972B-811DF948E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6880225"/>
              <a:ext cx="220662" cy="658813"/>
            </a:xfrm>
            <a:custGeom>
              <a:avLst/>
              <a:gdLst>
                <a:gd name="T0" fmla="*/ 122 w 139"/>
                <a:gd name="T1" fmla="*/ 0 h 415"/>
                <a:gd name="T2" fmla="*/ 0 w 139"/>
                <a:gd name="T3" fmla="*/ 74 h 415"/>
                <a:gd name="T4" fmla="*/ 87 w 139"/>
                <a:gd name="T5" fmla="*/ 415 h 415"/>
                <a:gd name="T6" fmla="*/ 139 w 139"/>
                <a:gd name="T7" fmla="*/ 398 h 415"/>
                <a:gd name="T8" fmla="*/ 114 w 139"/>
                <a:gd name="T9" fmla="*/ 95 h 415"/>
                <a:gd name="T10" fmla="*/ 122 w 139"/>
                <a:gd name="T11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415">
                  <a:moveTo>
                    <a:pt x="122" y="0"/>
                  </a:moveTo>
                  <a:lnTo>
                    <a:pt x="0" y="74"/>
                  </a:lnTo>
                  <a:lnTo>
                    <a:pt x="87" y="415"/>
                  </a:lnTo>
                  <a:lnTo>
                    <a:pt x="139" y="398"/>
                  </a:lnTo>
                  <a:lnTo>
                    <a:pt x="114" y="95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208">
              <a:extLst>
                <a:ext uri="{FF2B5EF4-FFF2-40B4-BE49-F238E27FC236}">
                  <a16:creationId xmlns:a16="http://schemas.microsoft.com/office/drawing/2014/main" id="{9A31B21E-E01B-46F9-9890-DFC97E85F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7463" y="6516688"/>
              <a:ext cx="260350" cy="568325"/>
            </a:xfrm>
            <a:custGeom>
              <a:avLst/>
              <a:gdLst>
                <a:gd name="T0" fmla="*/ 164 w 164"/>
                <a:gd name="T1" fmla="*/ 0 h 358"/>
                <a:gd name="T2" fmla="*/ 137 w 164"/>
                <a:gd name="T3" fmla="*/ 0 h 358"/>
                <a:gd name="T4" fmla="*/ 139 w 164"/>
                <a:gd name="T5" fmla="*/ 165 h 358"/>
                <a:gd name="T6" fmla="*/ 0 w 164"/>
                <a:gd name="T7" fmla="*/ 165 h 358"/>
                <a:gd name="T8" fmla="*/ 41 w 164"/>
                <a:gd name="T9" fmla="*/ 358 h 358"/>
                <a:gd name="T10" fmla="*/ 164 w 164"/>
                <a:gd name="T11" fmla="*/ 358 h 358"/>
                <a:gd name="T12" fmla="*/ 164 w 164"/>
                <a:gd name="T13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358">
                  <a:moveTo>
                    <a:pt x="164" y="0"/>
                  </a:moveTo>
                  <a:lnTo>
                    <a:pt x="137" y="0"/>
                  </a:lnTo>
                  <a:lnTo>
                    <a:pt x="139" y="165"/>
                  </a:lnTo>
                  <a:lnTo>
                    <a:pt x="0" y="165"/>
                  </a:lnTo>
                  <a:lnTo>
                    <a:pt x="41" y="358"/>
                  </a:lnTo>
                  <a:lnTo>
                    <a:pt x="164" y="358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212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209">
              <a:extLst>
                <a:ext uri="{FF2B5EF4-FFF2-40B4-BE49-F238E27FC236}">
                  <a16:creationId xmlns:a16="http://schemas.microsoft.com/office/drawing/2014/main" id="{BDFE0EFF-0786-43F6-9813-5A64D7A84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7650" y="4251325"/>
              <a:ext cx="338137" cy="395288"/>
            </a:xfrm>
            <a:custGeom>
              <a:avLst/>
              <a:gdLst>
                <a:gd name="T0" fmla="*/ 123 w 126"/>
                <a:gd name="T1" fmla="*/ 91 h 143"/>
                <a:gd name="T2" fmla="*/ 114 w 126"/>
                <a:gd name="T3" fmla="*/ 56 h 143"/>
                <a:gd name="T4" fmla="*/ 117 w 126"/>
                <a:gd name="T5" fmla="*/ 16 h 143"/>
                <a:gd name="T6" fmla="*/ 102 w 126"/>
                <a:gd name="T7" fmla="*/ 1 h 143"/>
                <a:gd name="T8" fmla="*/ 83 w 126"/>
                <a:gd name="T9" fmla="*/ 5 h 143"/>
                <a:gd name="T10" fmla="*/ 66 w 126"/>
                <a:gd name="T11" fmla="*/ 0 h 143"/>
                <a:gd name="T12" fmla="*/ 63 w 126"/>
                <a:gd name="T13" fmla="*/ 0 h 143"/>
                <a:gd name="T14" fmla="*/ 63 w 126"/>
                <a:gd name="T15" fmla="*/ 0 h 143"/>
                <a:gd name="T16" fmla="*/ 61 w 126"/>
                <a:gd name="T17" fmla="*/ 0 h 143"/>
                <a:gd name="T18" fmla="*/ 44 w 126"/>
                <a:gd name="T19" fmla="*/ 5 h 143"/>
                <a:gd name="T20" fmla="*/ 24 w 126"/>
                <a:gd name="T21" fmla="*/ 1 h 143"/>
                <a:gd name="T22" fmla="*/ 9 w 126"/>
                <a:gd name="T23" fmla="*/ 16 h 143"/>
                <a:gd name="T24" fmla="*/ 12 w 126"/>
                <a:gd name="T25" fmla="*/ 18 h 143"/>
                <a:gd name="T26" fmla="*/ 18 w 126"/>
                <a:gd name="T27" fmla="*/ 38 h 143"/>
                <a:gd name="T28" fmla="*/ 13 w 126"/>
                <a:gd name="T29" fmla="*/ 56 h 143"/>
                <a:gd name="T30" fmla="*/ 9 w 126"/>
                <a:gd name="T31" fmla="*/ 68 h 143"/>
                <a:gd name="T32" fmla="*/ 7 w 126"/>
                <a:gd name="T33" fmla="*/ 74 h 143"/>
                <a:gd name="T34" fmla="*/ 6 w 126"/>
                <a:gd name="T35" fmla="*/ 78 h 143"/>
                <a:gd name="T36" fmla="*/ 3 w 126"/>
                <a:gd name="T37" fmla="*/ 91 h 143"/>
                <a:gd name="T38" fmla="*/ 9 w 126"/>
                <a:gd name="T39" fmla="*/ 116 h 143"/>
                <a:gd name="T40" fmla="*/ 48 w 126"/>
                <a:gd name="T41" fmla="*/ 133 h 143"/>
                <a:gd name="T42" fmla="*/ 63 w 126"/>
                <a:gd name="T43" fmla="*/ 143 h 143"/>
                <a:gd name="T44" fmla="*/ 63 w 126"/>
                <a:gd name="T45" fmla="*/ 143 h 143"/>
                <a:gd name="T46" fmla="*/ 63 w 126"/>
                <a:gd name="T47" fmla="*/ 143 h 143"/>
                <a:gd name="T48" fmla="*/ 64 w 126"/>
                <a:gd name="T49" fmla="*/ 143 h 143"/>
                <a:gd name="T50" fmla="*/ 78 w 126"/>
                <a:gd name="T51" fmla="*/ 133 h 143"/>
                <a:gd name="T52" fmla="*/ 117 w 126"/>
                <a:gd name="T53" fmla="*/ 116 h 143"/>
                <a:gd name="T54" fmla="*/ 123 w 126"/>
                <a:gd name="T55" fmla="*/ 9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6" h="143">
                  <a:moveTo>
                    <a:pt x="123" y="91"/>
                  </a:moveTo>
                  <a:cubicBezTo>
                    <a:pt x="122" y="84"/>
                    <a:pt x="116" y="61"/>
                    <a:pt x="114" y="56"/>
                  </a:cubicBezTo>
                  <a:cubicBezTo>
                    <a:pt x="108" y="38"/>
                    <a:pt x="104" y="24"/>
                    <a:pt x="117" y="16"/>
                  </a:cubicBezTo>
                  <a:cubicBezTo>
                    <a:pt x="116" y="12"/>
                    <a:pt x="107" y="3"/>
                    <a:pt x="102" y="1"/>
                  </a:cubicBezTo>
                  <a:cubicBezTo>
                    <a:pt x="95" y="4"/>
                    <a:pt x="89" y="5"/>
                    <a:pt x="83" y="5"/>
                  </a:cubicBezTo>
                  <a:cubicBezTo>
                    <a:pt x="75" y="5"/>
                    <a:pt x="69" y="2"/>
                    <a:pt x="66" y="0"/>
                  </a:cubicBezTo>
                  <a:cubicBezTo>
                    <a:pt x="65" y="0"/>
                    <a:pt x="64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1" y="0"/>
                    <a:pt x="61" y="0"/>
                  </a:cubicBezTo>
                  <a:cubicBezTo>
                    <a:pt x="58" y="2"/>
                    <a:pt x="52" y="5"/>
                    <a:pt x="44" y="5"/>
                  </a:cubicBezTo>
                  <a:cubicBezTo>
                    <a:pt x="38" y="5"/>
                    <a:pt x="32" y="4"/>
                    <a:pt x="24" y="1"/>
                  </a:cubicBezTo>
                  <a:cubicBezTo>
                    <a:pt x="20" y="3"/>
                    <a:pt x="10" y="12"/>
                    <a:pt x="9" y="16"/>
                  </a:cubicBezTo>
                  <a:cubicBezTo>
                    <a:pt x="11" y="17"/>
                    <a:pt x="12" y="17"/>
                    <a:pt x="12" y="18"/>
                  </a:cubicBezTo>
                  <a:cubicBezTo>
                    <a:pt x="13" y="19"/>
                    <a:pt x="22" y="25"/>
                    <a:pt x="18" y="38"/>
                  </a:cubicBezTo>
                  <a:cubicBezTo>
                    <a:pt x="17" y="43"/>
                    <a:pt x="15" y="50"/>
                    <a:pt x="13" y="56"/>
                  </a:cubicBezTo>
                  <a:cubicBezTo>
                    <a:pt x="11" y="60"/>
                    <a:pt x="10" y="64"/>
                    <a:pt x="9" y="68"/>
                  </a:cubicBezTo>
                  <a:cubicBezTo>
                    <a:pt x="8" y="70"/>
                    <a:pt x="7" y="72"/>
                    <a:pt x="7" y="74"/>
                  </a:cubicBezTo>
                  <a:cubicBezTo>
                    <a:pt x="6" y="75"/>
                    <a:pt x="6" y="77"/>
                    <a:pt x="6" y="78"/>
                  </a:cubicBezTo>
                  <a:cubicBezTo>
                    <a:pt x="5" y="82"/>
                    <a:pt x="4" y="86"/>
                    <a:pt x="3" y="91"/>
                  </a:cubicBezTo>
                  <a:cubicBezTo>
                    <a:pt x="3" y="91"/>
                    <a:pt x="0" y="104"/>
                    <a:pt x="9" y="116"/>
                  </a:cubicBezTo>
                  <a:cubicBezTo>
                    <a:pt x="16" y="126"/>
                    <a:pt x="29" y="131"/>
                    <a:pt x="48" y="133"/>
                  </a:cubicBezTo>
                  <a:cubicBezTo>
                    <a:pt x="53" y="134"/>
                    <a:pt x="59" y="139"/>
                    <a:pt x="63" y="143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4" y="143"/>
                    <a:pt x="64" y="143"/>
                    <a:pt x="64" y="143"/>
                  </a:cubicBezTo>
                  <a:cubicBezTo>
                    <a:pt x="67" y="139"/>
                    <a:pt x="73" y="134"/>
                    <a:pt x="78" y="133"/>
                  </a:cubicBezTo>
                  <a:cubicBezTo>
                    <a:pt x="97" y="131"/>
                    <a:pt x="110" y="126"/>
                    <a:pt x="117" y="116"/>
                  </a:cubicBezTo>
                  <a:cubicBezTo>
                    <a:pt x="126" y="104"/>
                    <a:pt x="123" y="91"/>
                    <a:pt x="123" y="9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4106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5" name="组合 384">
            <a:extLst>
              <a:ext uri="{FF2B5EF4-FFF2-40B4-BE49-F238E27FC236}">
                <a16:creationId xmlns:a16="http://schemas.microsoft.com/office/drawing/2014/main" id="{D43441E9-69E1-4794-9BC5-07C5839DA429}"/>
              </a:ext>
            </a:extLst>
          </p:cNvPr>
          <p:cNvGrpSpPr/>
          <p:nvPr/>
        </p:nvGrpSpPr>
        <p:grpSpPr>
          <a:xfrm>
            <a:off x="628360" y="1123950"/>
            <a:ext cx="11089543" cy="5521325"/>
            <a:chOff x="626494" y="912790"/>
            <a:chExt cx="11513656" cy="5732485"/>
          </a:xfrm>
        </p:grpSpPr>
        <p:sp>
          <p:nvSpPr>
            <p:cNvPr id="351" name="任意多边形: 形状 350">
              <a:extLst>
                <a:ext uri="{FF2B5EF4-FFF2-40B4-BE49-F238E27FC236}">
                  <a16:creationId xmlns:a16="http://schemas.microsoft.com/office/drawing/2014/main" id="{52590871-6BAB-4A37-9FF7-539492068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0894" y="1344488"/>
              <a:ext cx="9708992" cy="5300787"/>
            </a:xfrm>
            <a:custGeom>
              <a:avLst/>
              <a:gdLst>
                <a:gd name="connsiteX0" fmla="*/ 5913562 w 9440333"/>
                <a:gd name="connsiteY0" fmla="*/ 3400691 h 5154108"/>
                <a:gd name="connsiteX1" fmla="*/ 5913567 w 9440333"/>
                <a:gd name="connsiteY1" fmla="*/ 3400691 h 5154108"/>
                <a:gd name="connsiteX2" fmla="*/ 5913568 w 9440333"/>
                <a:gd name="connsiteY2" fmla="*/ 3400692 h 5154108"/>
                <a:gd name="connsiteX3" fmla="*/ 5926332 w 9440333"/>
                <a:gd name="connsiteY3" fmla="*/ 3410693 h 5154108"/>
                <a:gd name="connsiteX4" fmla="*/ 5929100 w 9440333"/>
                <a:gd name="connsiteY4" fmla="*/ 3414519 h 5154108"/>
                <a:gd name="connsiteX5" fmla="*/ 5930384 w 9440333"/>
                <a:gd name="connsiteY5" fmla="*/ 3415661 h 5154108"/>
                <a:gd name="connsiteX6" fmla="*/ 5933505 w 9440333"/>
                <a:gd name="connsiteY6" fmla="*/ 3420605 h 5154108"/>
                <a:gd name="connsiteX7" fmla="*/ 5937767 w 9440333"/>
                <a:gd name="connsiteY7" fmla="*/ 3426495 h 5154108"/>
                <a:gd name="connsiteX8" fmla="*/ 5942298 w 9440333"/>
                <a:gd name="connsiteY8" fmla="*/ 3434534 h 5154108"/>
                <a:gd name="connsiteX9" fmla="*/ 5943728 w 9440333"/>
                <a:gd name="connsiteY9" fmla="*/ 3436799 h 5154108"/>
                <a:gd name="connsiteX10" fmla="*/ 5945087 w 9440333"/>
                <a:gd name="connsiteY10" fmla="*/ 3439481 h 5154108"/>
                <a:gd name="connsiteX11" fmla="*/ 5946001 w 9440333"/>
                <a:gd name="connsiteY11" fmla="*/ 3441104 h 5154108"/>
                <a:gd name="connsiteX12" fmla="*/ 5949162 w 9440333"/>
                <a:gd name="connsiteY12" fmla="*/ 3447528 h 5154108"/>
                <a:gd name="connsiteX13" fmla="*/ 5984146 w 9440333"/>
                <a:gd name="connsiteY13" fmla="*/ 3529766 h 5154108"/>
                <a:gd name="connsiteX14" fmla="*/ 5998551 w 9440333"/>
                <a:gd name="connsiteY14" fmla="*/ 3593500 h 5154108"/>
                <a:gd name="connsiteX15" fmla="*/ 5984146 w 9440333"/>
                <a:gd name="connsiteY15" fmla="*/ 3735360 h 5154108"/>
                <a:gd name="connsiteX16" fmla="*/ 5965625 w 9440333"/>
                <a:gd name="connsiteY16" fmla="*/ 3794983 h 5154108"/>
                <a:gd name="connsiteX17" fmla="*/ 5918294 w 9440333"/>
                <a:gd name="connsiteY17" fmla="*/ 3864885 h 5154108"/>
                <a:gd name="connsiteX18" fmla="*/ 5823632 w 9440333"/>
                <a:gd name="connsiteY18" fmla="*/ 3864885 h 5154108"/>
                <a:gd name="connsiteX19" fmla="*/ 5848326 w 9440333"/>
                <a:gd name="connsiteY19" fmla="*/ 3513318 h 5154108"/>
                <a:gd name="connsiteX20" fmla="*/ 5897715 w 9440333"/>
                <a:gd name="connsiteY20" fmla="*/ 3408465 h 5154108"/>
                <a:gd name="connsiteX21" fmla="*/ 5905243 w 9440333"/>
                <a:gd name="connsiteY21" fmla="*/ 3400699 h 5154108"/>
                <a:gd name="connsiteX22" fmla="*/ 8793116 w 9440333"/>
                <a:gd name="connsiteY22" fmla="*/ 3384501 h 5154108"/>
                <a:gd name="connsiteX23" fmla="*/ 8829406 w 9440333"/>
                <a:gd name="connsiteY23" fmla="*/ 3390351 h 5154108"/>
                <a:gd name="connsiteX24" fmla="*/ 8850444 w 9440333"/>
                <a:gd name="connsiteY24" fmla="*/ 3395678 h 5154108"/>
                <a:gd name="connsiteX25" fmla="*/ 8852096 w 9440333"/>
                <a:gd name="connsiteY25" fmla="*/ 3396000 h 5154108"/>
                <a:gd name="connsiteX26" fmla="*/ 8929953 w 9440333"/>
                <a:gd name="connsiteY26" fmla="*/ 3414009 h 5154108"/>
                <a:gd name="connsiteX27" fmla="*/ 8964925 w 9440333"/>
                <a:gd name="connsiteY27" fmla="*/ 3448980 h 5154108"/>
                <a:gd name="connsiteX28" fmla="*/ 8929953 w 9440333"/>
                <a:gd name="connsiteY28" fmla="*/ 3502466 h 5154108"/>
                <a:gd name="connsiteX29" fmla="*/ 8950525 w 9440333"/>
                <a:gd name="connsiteY29" fmla="*/ 3588867 h 5154108"/>
                <a:gd name="connsiteX30" fmla="*/ 9090414 w 9440333"/>
                <a:gd name="connsiteY30" fmla="*/ 3619724 h 5154108"/>
                <a:gd name="connsiteX31" fmla="*/ 9123329 w 9440333"/>
                <a:gd name="connsiteY31" fmla="*/ 3595038 h 5154108"/>
                <a:gd name="connsiteX32" fmla="*/ 9174759 w 9440333"/>
                <a:gd name="connsiteY32" fmla="*/ 3483952 h 5154108"/>
                <a:gd name="connsiteX33" fmla="*/ 9220018 w 9440333"/>
                <a:gd name="connsiteY33" fmla="*/ 3416066 h 5154108"/>
                <a:gd name="connsiteX34" fmla="*/ 9265276 w 9440333"/>
                <a:gd name="connsiteY34" fmla="*/ 3508638 h 5154108"/>
                <a:gd name="connsiteX35" fmla="*/ 9283791 w 9440333"/>
                <a:gd name="connsiteY35" fmla="*/ 3570353 h 5154108"/>
                <a:gd name="connsiteX36" fmla="*/ 9283791 w 9440333"/>
                <a:gd name="connsiteY36" fmla="*/ 3638239 h 5154108"/>
                <a:gd name="connsiteX37" fmla="*/ 9298192 w 9440333"/>
                <a:gd name="connsiteY37" fmla="*/ 3734925 h 5154108"/>
                <a:gd name="connsiteX38" fmla="*/ 9380480 w 9440333"/>
                <a:gd name="connsiteY38" fmla="*/ 3885098 h 5154108"/>
                <a:gd name="connsiteX39" fmla="*/ 9433967 w 9440333"/>
                <a:gd name="connsiteY39" fmla="*/ 4035270 h 5154108"/>
                <a:gd name="connsiteX40" fmla="*/ 9409281 w 9440333"/>
                <a:gd name="connsiteY40" fmla="*/ 4131956 h 5154108"/>
                <a:gd name="connsiteX41" fmla="*/ 9337279 w 9440333"/>
                <a:gd name="connsiteY41" fmla="*/ 4245100 h 5154108"/>
                <a:gd name="connsiteX42" fmla="*/ 9174759 w 9440333"/>
                <a:gd name="connsiteY42" fmla="*/ 4428187 h 5154108"/>
                <a:gd name="connsiteX43" fmla="*/ 9008126 w 9440333"/>
                <a:gd name="connsiteY43" fmla="*/ 4477559 h 5154108"/>
                <a:gd name="connsiteX44" fmla="*/ 8890866 w 9440333"/>
                <a:gd name="connsiteY44" fmla="*/ 4446702 h 5154108"/>
                <a:gd name="connsiteX45" fmla="*/ 8835321 w 9440333"/>
                <a:gd name="connsiteY45" fmla="*/ 4374701 h 5154108"/>
                <a:gd name="connsiteX46" fmla="*/ 8835321 w 9440333"/>
                <a:gd name="connsiteY46" fmla="*/ 4257443 h 5154108"/>
                <a:gd name="connsiteX47" fmla="*/ 8773605 w 9440333"/>
                <a:gd name="connsiteY47" fmla="*/ 4220414 h 5154108"/>
                <a:gd name="connsiteX48" fmla="*/ 8746861 w 9440333"/>
                <a:gd name="connsiteY48" fmla="*/ 4247157 h 5154108"/>
                <a:gd name="connsiteX49" fmla="*/ 8654287 w 9440333"/>
                <a:gd name="connsiteY49" fmla="*/ 4247157 h 5154108"/>
                <a:gd name="connsiteX50" fmla="*/ 8580228 w 9440333"/>
                <a:gd name="connsiteY50" fmla="*/ 4220414 h 5154108"/>
                <a:gd name="connsiteX51" fmla="*/ 8386851 w 9440333"/>
                <a:gd name="connsiteY51" fmla="*/ 4220414 h 5154108"/>
                <a:gd name="connsiteX52" fmla="*/ 8197589 w 9440333"/>
                <a:gd name="connsiteY52" fmla="*/ 4245100 h 5154108"/>
                <a:gd name="connsiteX53" fmla="*/ 8076214 w 9440333"/>
                <a:gd name="connsiteY53" fmla="*/ 4245100 h 5154108"/>
                <a:gd name="connsiteX54" fmla="*/ 8033012 w 9440333"/>
                <a:gd name="connsiteY54" fmla="*/ 4171042 h 5154108"/>
                <a:gd name="connsiteX55" fmla="*/ 8053584 w 9440333"/>
                <a:gd name="connsiteY55" fmla="*/ 4016756 h 5154108"/>
                <a:gd name="connsiteX56" fmla="*/ 8090614 w 9440333"/>
                <a:gd name="connsiteY56" fmla="*/ 3874812 h 5154108"/>
                <a:gd name="connsiteX57" fmla="*/ 8121472 w 9440333"/>
                <a:gd name="connsiteY57" fmla="*/ 3813097 h 5154108"/>
                <a:gd name="connsiteX58" fmla="*/ 8294277 w 9440333"/>
                <a:gd name="connsiteY58" fmla="*/ 3749325 h 5154108"/>
                <a:gd name="connsiteX59" fmla="*/ 8430052 w 9440333"/>
                <a:gd name="connsiteY59" fmla="*/ 3691725 h 5154108"/>
                <a:gd name="connsiteX60" fmla="*/ 8504112 w 9440333"/>
                <a:gd name="connsiteY60" fmla="*/ 3638239 h 5154108"/>
                <a:gd name="connsiteX61" fmla="*/ 8580228 w 9440333"/>
                <a:gd name="connsiteY61" fmla="*/ 3580638 h 5154108"/>
                <a:gd name="connsiteX62" fmla="*/ 8619315 w 9440333"/>
                <a:gd name="connsiteY62" fmla="*/ 3512752 h 5154108"/>
                <a:gd name="connsiteX63" fmla="*/ 8687203 w 9440333"/>
                <a:gd name="connsiteY63" fmla="*/ 3541552 h 5154108"/>
                <a:gd name="connsiteX64" fmla="*/ 8716003 w 9440333"/>
                <a:gd name="connsiteY64" fmla="*/ 3516866 h 5154108"/>
                <a:gd name="connsiteX65" fmla="*/ 8734518 w 9440333"/>
                <a:gd name="connsiteY65" fmla="*/ 3438694 h 5154108"/>
                <a:gd name="connsiteX66" fmla="*/ 8773605 w 9440333"/>
                <a:gd name="connsiteY66" fmla="*/ 3391380 h 5154108"/>
                <a:gd name="connsiteX67" fmla="*/ 8793116 w 9440333"/>
                <a:gd name="connsiteY67" fmla="*/ 3384501 h 5154108"/>
                <a:gd name="connsiteX68" fmla="*/ 7792453 w 9440333"/>
                <a:gd name="connsiteY68" fmla="*/ 2818339 h 5154108"/>
                <a:gd name="connsiteX69" fmla="*/ 7817516 w 9440333"/>
                <a:gd name="connsiteY69" fmla="*/ 2826711 h 5154108"/>
                <a:gd name="connsiteX70" fmla="*/ 7823217 w 9440333"/>
                <a:gd name="connsiteY70" fmla="*/ 2829599 h 5154108"/>
                <a:gd name="connsiteX71" fmla="*/ 7825757 w 9440333"/>
                <a:gd name="connsiteY71" fmla="*/ 2830529 h 5154108"/>
                <a:gd name="connsiteX72" fmla="*/ 7832281 w 9440333"/>
                <a:gd name="connsiteY72" fmla="*/ 2834191 h 5154108"/>
                <a:gd name="connsiteX73" fmla="*/ 7841059 w 9440333"/>
                <a:gd name="connsiteY73" fmla="*/ 2838638 h 5154108"/>
                <a:gd name="connsiteX74" fmla="*/ 7850672 w 9440333"/>
                <a:gd name="connsiteY74" fmla="*/ 2844515 h 5154108"/>
                <a:gd name="connsiteX75" fmla="*/ 7853661 w 9440333"/>
                <a:gd name="connsiteY75" fmla="*/ 2846192 h 5154108"/>
                <a:gd name="connsiteX76" fmla="*/ 7856586 w 9440333"/>
                <a:gd name="connsiteY76" fmla="*/ 2848130 h 5154108"/>
                <a:gd name="connsiteX77" fmla="*/ 7858527 w 9440333"/>
                <a:gd name="connsiteY77" fmla="*/ 2849317 h 5154108"/>
                <a:gd name="connsiteX78" fmla="*/ 7865362 w 9440333"/>
                <a:gd name="connsiteY78" fmla="*/ 2853944 h 5154108"/>
                <a:gd name="connsiteX79" fmla="*/ 7883878 w 9440333"/>
                <a:gd name="connsiteY79" fmla="*/ 2901288 h 5154108"/>
                <a:gd name="connsiteX80" fmla="*/ 7916797 w 9440333"/>
                <a:gd name="connsiteY80" fmla="*/ 3037144 h 5154108"/>
                <a:gd name="connsiteX81" fmla="*/ 7925026 w 9440333"/>
                <a:gd name="connsiteY81" fmla="*/ 3061845 h 5154108"/>
                <a:gd name="connsiteX82" fmla="*/ 8114307 w 9440333"/>
                <a:gd name="connsiteY82" fmla="*/ 3121540 h 5154108"/>
                <a:gd name="connsiteX83" fmla="*/ 8200718 w 9440333"/>
                <a:gd name="connsiteY83" fmla="*/ 3144182 h 5154108"/>
                <a:gd name="connsiteX84" fmla="*/ 8248038 w 9440333"/>
                <a:gd name="connsiteY84" fmla="*/ 3181234 h 5154108"/>
                <a:gd name="connsiteX85" fmla="*/ 8237751 w 9440333"/>
                <a:gd name="connsiteY85" fmla="*/ 3232695 h 5154108"/>
                <a:gd name="connsiteX86" fmla="*/ 8159570 w 9440333"/>
                <a:gd name="connsiteY86" fmla="*/ 3226520 h 5154108"/>
                <a:gd name="connsiteX87" fmla="*/ 7883878 w 9440333"/>
                <a:gd name="connsiteY87" fmla="*/ 3076254 h 5154108"/>
                <a:gd name="connsiteX88" fmla="*/ 7764549 w 9440333"/>
                <a:gd name="connsiteY88" fmla="*/ 3010384 h 5154108"/>
                <a:gd name="connsiteX89" fmla="*/ 7764549 w 9440333"/>
                <a:gd name="connsiteY89" fmla="*/ 2821009 h 5154108"/>
                <a:gd name="connsiteX90" fmla="*/ 7792453 w 9440333"/>
                <a:gd name="connsiteY90" fmla="*/ 2818339 h 5154108"/>
                <a:gd name="connsiteX91" fmla="*/ 8357575 w 9440333"/>
                <a:gd name="connsiteY91" fmla="*/ 2738983 h 5154108"/>
                <a:gd name="connsiteX92" fmla="*/ 8438538 w 9440333"/>
                <a:gd name="connsiteY92" fmla="*/ 2750095 h 5154108"/>
                <a:gd name="connsiteX93" fmla="*/ 8441713 w 9440333"/>
                <a:gd name="connsiteY93" fmla="*/ 2816770 h 5154108"/>
                <a:gd name="connsiteX94" fmla="*/ 8408375 w 9440333"/>
                <a:gd name="connsiteY94" fmla="*/ 2905670 h 5154108"/>
                <a:gd name="connsiteX95" fmla="*/ 8394088 w 9440333"/>
                <a:gd name="connsiteY95" fmla="*/ 2988220 h 5154108"/>
                <a:gd name="connsiteX96" fmla="*/ 8367101 w 9440333"/>
                <a:gd name="connsiteY96" fmla="*/ 3024733 h 5154108"/>
                <a:gd name="connsiteX97" fmla="*/ 8289313 w 9440333"/>
                <a:gd name="connsiteY97" fmla="*/ 3024733 h 5154108"/>
                <a:gd name="connsiteX98" fmla="*/ 8248038 w 9440333"/>
                <a:gd name="connsiteY98" fmla="*/ 3010445 h 5154108"/>
                <a:gd name="connsiteX99" fmla="*/ 8203588 w 9440333"/>
                <a:gd name="connsiteY99" fmla="*/ 2951708 h 5154108"/>
                <a:gd name="connsiteX100" fmla="*/ 8219463 w 9440333"/>
                <a:gd name="connsiteY100" fmla="*/ 2881858 h 5154108"/>
                <a:gd name="connsiteX101" fmla="*/ 8297251 w 9440333"/>
                <a:gd name="connsiteY101" fmla="*/ 2846933 h 5154108"/>
                <a:gd name="connsiteX102" fmla="*/ 8733562 w 9440333"/>
                <a:gd name="connsiteY102" fmla="*/ 2211564 h 5154108"/>
                <a:gd name="connsiteX103" fmla="*/ 8733562 w 9440333"/>
                <a:gd name="connsiteY103" fmla="*/ 2314323 h 5154108"/>
                <a:gd name="connsiteX104" fmla="*/ 8750035 w 9440333"/>
                <a:gd name="connsiteY104" fmla="*/ 2371869 h 5154108"/>
                <a:gd name="connsiteX105" fmla="*/ 8762389 w 9440333"/>
                <a:gd name="connsiteY105" fmla="*/ 2452021 h 5154108"/>
                <a:gd name="connsiteX106" fmla="*/ 8733562 w 9440333"/>
                <a:gd name="connsiteY106" fmla="*/ 2505456 h 5154108"/>
                <a:gd name="connsiteX107" fmla="*/ 8680027 w 9440333"/>
                <a:gd name="connsiteY107" fmla="*/ 2571222 h 5154108"/>
                <a:gd name="connsiteX108" fmla="*/ 8642965 w 9440333"/>
                <a:gd name="connsiteY108" fmla="*/ 2657539 h 5154108"/>
                <a:gd name="connsiteX109" fmla="*/ 8610020 w 9440333"/>
                <a:gd name="connsiteY109" fmla="*/ 2694533 h 5154108"/>
                <a:gd name="connsiteX110" fmla="*/ 8554426 w 9440333"/>
                <a:gd name="connsiteY110" fmla="*/ 2694533 h 5154108"/>
                <a:gd name="connsiteX111" fmla="*/ 8572957 w 9440333"/>
                <a:gd name="connsiteY111" fmla="*/ 2606160 h 5154108"/>
                <a:gd name="connsiteX112" fmla="*/ 8624433 w 9440333"/>
                <a:gd name="connsiteY112" fmla="*/ 2505456 h 5154108"/>
                <a:gd name="connsiteX113" fmla="*/ 8647083 w 9440333"/>
                <a:gd name="connsiteY113" fmla="*/ 2427359 h 5154108"/>
                <a:gd name="connsiteX114" fmla="*/ 8653260 w 9440333"/>
                <a:gd name="connsiteY114" fmla="*/ 2371869 h 5154108"/>
                <a:gd name="connsiteX115" fmla="*/ 8632670 w 9440333"/>
                <a:gd name="connsiteY115" fmla="*/ 2256778 h 5154108"/>
                <a:gd name="connsiteX116" fmla="*/ 8733562 w 9440333"/>
                <a:gd name="connsiteY116" fmla="*/ 2211564 h 5154108"/>
                <a:gd name="connsiteX117" fmla="*/ 4326262 w 9440333"/>
                <a:gd name="connsiteY117" fmla="*/ 1524925 h 5154108"/>
                <a:gd name="connsiteX118" fmla="*/ 4326272 w 9440333"/>
                <a:gd name="connsiteY118" fmla="*/ 1524925 h 5154108"/>
                <a:gd name="connsiteX119" fmla="*/ 4371748 w 9440333"/>
                <a:gd name="connsiteY119" fmla="*/ 1525074 h 5154108"/>
                <a:gd name="connsiteX120" fmla="*/ 4383524 w 9440333"/>
                <a:gd name="connsiteY120" fmla="*/ 1525910 h 5154108"/>
                <a:gd name="connsiteX121" fmla="*/ 4387891 w 9440333"/>
                <a:gd name="connsiteY121" fmla="*/ 1525985 h 5154108"/>
                <a:gd name="connsiteX122" fmla="*/ 4404703 w 9440333"/>
                <a:gd name="connsiteY122" fmla="*/ 1527414 h 5154108"/>
                <a:gd name="connsiteX123" fmla="*/ 4420056 w 9440333"/>
                <a:gd name="connsiteY123" fmla="*/ 1528504 h 5154108"/>
                <a:gd name="connsiteX124" fmla="*/ 4450938 w 9440333"/>
                <a:gd name="connsiteY124" fmla="*/ 1531332 h 5154108"/>
                <a:gd name="connsiteX125" fmla="*/ 4496479 w 9440333"/>
                <a:gd name="connsiteY125" fmla="*/ 1534469 h 5154108"/>
                <a:gd name="connsiteX126" fmla="*/ 4558236 w 9440333"/>
                <a:gd name="connsiteY126" fmla="*/ 1569434 h 5154108"/>
                <a:gd name="connsiteX127" fmla="*/ 4550002 w 9440333"/>
                <a:gd name="connsiteY127" fmla="*/ 1641421 h 5154108"/>
                <a:gd name="connsiteX128" fmla="*/ 4776443 w 9440333"/>
                <a:gd name="connsiteY128" fmla="*/ 1752486 h 5154108"/>
                <a:gd name="connsiteX129" fmla="*/ 4864961 w 9440333"/>
                <a:gd name="connsiteY129" fmla="*/ 1748372 h 5154108"/>
                <a:gd name="connsiteX130" fmla="*/ 5000826 w 9440333"/>
                <a:gd name="connsiteY130" fmla="*/ 1719578 h 5154108"/>
                <a:gd name="connsiteX131" fmla="*/ 5155218 w 9440333"/>
                <a:gd name="connsiteY131" fmla="*/ 1738089 h 5154108"/>
                <a:gd name="connsiteX132" fmla="*/ 5305493 w 9440333"/>
                <a:gd name="connsiteY132" fmla="*/ 1762770 h 5154108"/>
                <a:gd name="connsiteX133" fmla="*/ 5387835 w 9440333"/>
                <a:gd name="connsiteY133" fmla="*/ 1869721 h 5154108"/>
                <a:gd name="connsiteX134" fmla="*/ 5466060 w 9440333"/>
                <a:gd name="connsiteY134" fmla="*/ 2077454 h 5154108"/>
                <a:gd name="connsiteX135" fmla="*/ 5626628 w 9440333"/>
                <a:gd name="connsiteY135" fmla="*/ 2324265 h 5154108"/>
                <a:gd name="connsiteX136" fmla="*/ 5752199 w 9440333"/>
                <a:gd name="connsiteY136" fmla="*/ 2505260 h 5154108"/>
                <a:gd name="connsiteX137" fmla="*/ 5793049 w 9440333"/>
                <a:gd name="connsiteY137" fmla="*/ 2547360 h 5154108"/>
                <a:gd name="connsiteX138" fmla="*/ 5798243 w 9440333"/>
                <a:gd name="connsiteY138" fmla="*/ 2554081 h 5154108"/>
                <a:gd name="connsiteX139" fmla="*/ 5796619 w 9440333"/>
                <a:gd name="connsiteY139" fmla="*/ 2553767 h 5154108"/>
                <a:gd name="connsiteX140" fmla="*/ 5791312 w 9440333"/>
                <a:gd name="connsiteY140" fmla="*/ 2552566 h 5154108"/>
                <a:gd name="connsiteX141" fmla="*/ 5796780 w 9440333"/>
                <a:gd name="connsiteY141" fmla="*/ 2556744 h 5154108"/>
                <a:gd name="connsiteX142" fmla="*/ 5798908 w 9440333"/>
                <a:gd name="connsiteY142" fmla="*/ 2557842 h 5154108"/>
                <a:gd name="connsiteX143" fmla="*/ 5802634 w 9440333"/>
                <a:gd name="connsiteY143" fmla="*/ 2559764 h 5154108"/>
                <a:gd name="connsiteX144" fmla="*/ 5800614 w 9440333"/>
                <a:gd name="connsiteY144" fmla="*/ 2557151 h 5154108"/>
                <a:gd name="connsiteX145" fmla="*/ 5798243 w 9440333"/>
                <a:gd name="connsiteY145" fmla="*/ 2554081 h 5154108"/>
                <a:gd name="connsiteX146" fmla="*/ 5812155 w 9440333"/>
                <a:gd name="connsiteY146" fmla="*/ 2556776 h 5154108"/>
                <a:gd name="connsiteX147" fmla="*/ 5812156 w 9440333"/>
                <a:gd name="connsiteY147" fmla="*/ 2556776 h 5154108"/>
                <a:gd name="connsiteX148" fmla="*/ 5863138 w 9440333"/>
                <a:gd name="connsiteY148" fmla="*/ 2563529 h 5154108"/>
                <a:gd name="connsiteX149" fmla="*/ 5883807 w 9440333"/>
                <a:gd name="connsiteY149" fmla="*/ 2565225 h 5154108"/>
                <a:gd name="connsiteX150" fmla="*/ 5945810 w 9440333"/>
                <a:gd name="connsiteY150" fmla="*/ 2568148 h 5154108"/>
                <a:gd name="connsiteX151" fmla="*/ 5975198 w 9440333"/>
                <a:gd name="connsiteY151" fmla="*/ 2568537 h 5154108"/>
                <a:gd name="connsiteX152" fmla="*/ 6087745 w 9440333"/>
                <a:gd name="connsiteY152" fmla="*/ 2562850 h 5154108"/>
                <a:gd name="connsiteX153" fmla="*/ 6087745 w 9440333"/>
                <a:gd name="connsiteY153" fmla="*/ 2587531 h 5154108"/>
                <a:gd name="connsiteX154" fmla="*/ 6048632 w 9440333"/>
                <a:gd name="connsiteY154" fmla="*/ 2708880 h 5154108"/>
                <a:gd name="connsiteX155" fmla="*/ 5960114 w 9440333"/>
                <a:gd name="connsiteY155" fmla="*/ 2848739 h 5154108"/>
                <a:gd name="connsiteX156" fmla="*/ 5848952 w 9440333"/>
                <a:gd name="connsiteY156" fmla="*/ 2949521 h 5154108"/>
                <a:gd name="connsiteX157" fmla="*/ 5669857 w 9440333"/>
                <a:gd name="connsiteY157" fmla="*/ 3163424 h 5154108"/>
                <a:gd name="connsiteX158" fmla="*/ 5634862 w 9440333"/>
                <a:gd name="connsiteY158" fmla="*/ 3288886 h 5154108"/>
                <a:gd name="connsiteX159" fmla="*/ 5630745 w 9440333"/>
                <a:gd name="connsiteY159" fmla="*/ 3506903 h 5154108"/>
                <a:gd name="connsiteX160" fmla="*/ 5630745 w 9440333"/>
                <a:gd name="connsiteY160" fmla="*/ 3648820 h 5154108"/>
                <a:gd name="connsiteX161" fmla="*/ 5577222 w 9440333"/>
                <a:gd name="connsiteY161" fmla="*/ 3706409 h 5154108"/>
                <a:gd name="connsiteX162" fmla="*/ 5519583 w 9440333"/>
                <a:gd name="connsiteY162" fmla="*/ 3763998 h 5154108"/>
                <a:gd name="connsiteX163" fmla="*/ 5490763 w 9440333"/>
                <a:gd name="connsiteY163" fmla="*/ 3885347 h 5154108"/>
                <a:gd name="connsiteX164" fmla="*/ 5490763 w 9440333"/>
                <a:gd name="connsiteY164" fmla="*/ 3973788 h 5154108"/>
                <a:gd name="connsiteX165" fmla="*/ 5447533 w 9440333"/>
                <a:gd name="connsiteY165" fmla="*/ 4035491 h 5154108"/>
                <a:gd name="connsiteX166" fmla="*/ 5348722 w 9440333"/>
                <a:gd name="connsiteY166" fmla="*/ 4142442 h 5154108"/>
                <a:gd name="connsiteX167" fmla="*/ 5272556 w 9440333"/>
                <a:gd name="connsiteY167" fmla="*/ 4253508 h 5154108"/>
                <a:gd name="connsiteX168" fmla="*/ 5144925 w 9440333"/>
                <a:gd name="connsiteY168" fmla="*/ 4383083 h 5154108"/>
                <a:gd name="connsiteX169" fmla="*/ 5004943 w 9440333"/>
                <a:gd name="connsiteY169" fmla="*/ 4378970 h 5154108"/>
                <a:gd name="connsiteX170" fmla="*/ 4883488 w 9440333"/>
                <a:gd name="connsiteY170" fmla="*/ 4378970 h 5154108"/>
                <a:gd name="connsiteX171" fmla="*/ 4825849 w 9440333"/>
                <a:gd name="connsiteY171" fmla="*/ 4206202 h 5154108"/>
                <a:gd name="connsiteX172" fmla="*/ 4762033 w 9440333"/>
                <a:gd name="connsiteY172" fmla="*/ 4049888 h 5154108"/>
                <a:gd name="connsiteX173" fmla="*/ 4710569 w 9440333"/>
                <a:gd name="connsiteY173" fmla="*/ 3842155 h 5154108"/>
                <a:gd name="connsiteX174" fmla="*/ 4650871 w 9440333"/>
                <a:gd name="connsiteY174" fmla="*/ 3710523 h 5154108"/>
                <a:gd name="connsiteX175" fmla="*/ 4700277 w 9440333"/>
                <a:gd name="connsiteY175" fmla="*/ 3527471 h 5154108"/>
                <a:gd name="connsiteX176" fmla="*/ 4700277 w 9440333"/>
                <a:gd name="connsiteY176" fmla="*/ 3342362 h 5154108"/>
                <a:gd name="connsiteX177" fmla="*/ 4611759 w 9440333"/>
                <a:gd name="connsiteY177" fmla="*/ 3153140 h 5154108"/>
                <a:gd name="connsiteX178" fmla="*/ 4568529 w 9440333"/>
                <a:gd name="connsiteY178" fmla="*/ 3042075 h 5154108"/>
                <a:gd name="connsiteX179" fmla="*/ 4568529 w 9440333"/>
                <a:gd name="connsiteY179" fmla="*/ 2916613 h 5154108"/>
                <a:gd name="connsiteX180" fmla="*/ 4496479 w 9440333"/>
                <a:gd name="connsiteY180" fmla="*/ 2838456 h 5154108"/>
                <a:gd name="connsiteX181" fmla="*/ 4428547 w 9440333"/>
                <a:gd name="connsiteY181" fmla="*/ 2824058 h 5154108"/>
                <a:gd name="connsiteX182" fmla="*/ 4399727 w 9440333"/>
                <a:gd name="connsiteY182" fmla="*/ 2760299 h 5154108"/>
                <a:gd name="connsiteX183" fmla="*/ 4296799 w 9440333"/>
                <a:gd name="connsiteY183" fmla="*/ 2737674 h 5154108"/>
                <a:gd name="connsiteX184" fmla="*/ 4160935 w 9440333"/>
                <a:gd name="connsiteY184" fmla="*/ 2752072 h 5154108"/>
                <a:gd name="connsiteX185" fmla="*/ 4025070 w 9440333"/>
                <a:gd name="connsiteY185" fmla="*/ 2834342 h 5154108"/>
                <a:gd name="connsiteX186" fmla="*/ 3856268 w 9440333"/>
                <a:gd name="connsiteY186" fmla="*/ 2834342 h 5154108"/>
                <a:gd name="connsiteX187" fmla="*/ 3763633 w 9440333"/>
                <a:gd name="connsiteY187" fmla="*/ 2708880 h 5154108"/>
                <a:gd name="connsiteX188" fmla="*/ 3638061 w 9440333"/>
                <a:gd name="connsiteY188" fmla="*/ 2398309 h 5154108"/>
                <a:gd name="connsiteX189" fmla="*/ 3638061 w 9440333"/>
                <a:gd name="connsiteY189" fmla="*/ 2248165 h 5154108"/>
                <a:gd name="connsiteX190" fmla="*/ 3660705 w 9440333"/>
                <a:gd name="connsiteY190" fmla="*/ 2106249 h 5154108"/>
                <a:gd name="connsiteX191" fmla="*/ 3734813 w 9440333"/>
                <a:gd name="connsiteY191" fmla="*/ 1970503 h 5154108"/>
                <a:gd name="connsiteX192" fmla="*/ 3782160 w 9440333"/>
                <a:gd name="connsiteY192" fmla="*/ 1880005 h 5154108"/>
                <a:gd name="connsiteX193" fmla="*/ 3856268 w 9440333"/>
                <a:gd name="connsiteY193" fmla="*/ 1777167 h 5154108"/>
                <a:gd name="connsiteX194" fmla="*/ 3977723 w 9440333"/>
                <a:gd name="connsiteY194" fmla="*/ 1719578 h 5154108"/>
                <a:gd name="connsiteX195" fmla="*/ 3971547 w 9440333"/>
                <a:gd name="connsiteY195" fmla="*/ 1608513 h 5154108"/>
                <a:gd name="connsiteX196" fmla="*/ 4053890 w 9440333"/>
                <a:gd name="connsiteY196" fmla="*/ 1598229 h 5154108"/>
                <a:gd name="connsiteX197" fmla="*/ 4195930 w 9440333"/>
                <a:gd name="connsiteY197" fmla="*/ 1583832 h 5154108"/>
                <a:gd name="connsiteX198" fmla="*/ 4282389 w 9440333"/>
                <a:gd name="connsiteY198" fmla="*/ 1534469 h 5154108"/>
                <a:gd name="connsiteX199" fmla="*/ 4326262 w 9440333"/>
                <a:gd name="connsiteY199" fmla="*/ 1524925 h 5154108"/>
                <a:gd name="connsiteX200" fmla="*/ 9015722 w 9440333"/>
                <a:gd name="connsiteY200" fmla="*/ 1073695 h 5154108"/>
                <a:gd name="connsiteX201" fmla="*/ 9126765 w 9440333"/>
                <a:gd name="connsiteY201" fmla="*/ 1133329 h 5154108"/>
                <a:gd name="connsiteX202" fmla="*/ 9186399 w 9440333"/>
                <a:gd name="connsiteY202" fmla="*/ 1147723 h 5154108"/>
                <a:gd name="connsiteX203" fmla="*/ 9227526 w 9440333"/>
                <a:gd name="connsiteY203" fmla="*/ 1186793 h 5154108"/>
                <a:gd name="connsiteX204" fmla="*/ 9227526 w 9440333"/>
                <a:gd name="connsiteY204" fmla="*/ 1234088 h 5154108"/>
                <a:gd name="connsiteX205" fmla="*/ 9217244 w 9440333"/>
                <a:gd name="connsiteY205" fmla="*/ 1273158 h 5154108"/>
                <a:gd name="connsiteX206" fmla="*/ 9151441 w 9440333"/>
                <a:gd name="connsiteY206" fmla="*/ 1404763 h 5154108"/>
                <a:gd name="connsiteX207" fmla="*/ 9139103 w 9440333"/>
                <a:gd name="connsiteY207" fmla="*/ 1464396 h 5154108"/>
                <a:gd name="connsiteX208" fmla="*/ 9149385 w 9440333"/>
                <a:gd name="connsiteY208" fmla="*/ 1563099 h 5154108"/>
                <a:gd name="connsiteX209" fmla="*/ 9169948 w 9440333"/>
                <a:gd name="connsiteY209" fmla="*/ 1647409 h 5154108"/>
                <a:gd name="connsiteX210" fmla="*/ 9147328 w 9440333"/>
                <a:gd name="connsiteY210" fmla="*/ 1711155 h 5154108"/>
                <a:gd name="connsiteX211" fmla="*/ 8908792 w 9440333"/>
                <a:gd name="connsiteY211" fmla="*/ 1741999 h 5154108"/>
                <a:gd name="connsiteX212" fmla="*/ 8851214 w 9440333"/>
                <a:gd name="connsiteY212" fmla="*/ 1776957 h 5154108"/>
                <a:gd name="connsiteX213" fmla="*/ 8962257 w 9440333"/>
                <a:gd name="connsiteY213" fmla="*/ 1608338 h 5154108"/>
                <a:gd name="connsiteX214" fmla="*/ 8993102 w 9440333"/>
                <a:gd name="connsiteY214" fmla="*/ 1567212 h 5154108"/>
                <a:gd name="connsiteX215" fmla="*/ 9005441 w 9440333"/>
                <a:gd name="connsiteY215" fmla="*/ 1524029 h 5154108"/>
                <a:gd name="connsiteX216" fmla="*/ 8991046 w 9440333"/>
                <a:gd name="connsiteY216" fmla="*/ 1425326 h 5154108"/>
                <a:gd name="connsiteX217" fmla="*/ 9026004 w 9440333"/>
                <a:gd name="connsiteY217" fmla="*/ 1359524 h 5154108"/>
                <a:gd name="connsiteX218" fmla="*/ 9073300 w 9440333"/>
                <a:gd name="connsiteY218" fmla="*/ 1277271 h 5154108"/>
                <a:gd name="connsiteX219" fmla="*/ 9085638 w 9440333"/>
                <a:gd name="connsiteY219" fmla="*/ 1203243 h 5154108"/>
                <a:gd name="connsiteX220" fmla="*/ 9079469 w 9440333"/>
                <a:gd name="connsiteY220" fmla="*/ 1155949 h 5154108"/>
                <a:gd name="connsiteX221" fmla="*/ 9060962 w 9440333"/>
                <a:gd name="connsiteY221" fmla="*/ 1131273 h 5154108"/>
                <a:gd name="connsiteX222" fmla="*/ 9009553 w 9440333"/>
                <a:gd name="connsiteY222" fmla="*/ 1106597 h 5154108"/>
                <a:gd name="connsiteX223" fmla="*/ 9009553 w 9440333"/>
                <a:gd name="connsiteY223" fmla="*/ 1106597 h 5154108"/>
                <a:gd name="connsiteX224" fmla="*/ 9015722 w 9440333"/>
                <a:gd name="connsiteY224" fmla="*/ 1073695 h 5154108"/>
                <a:gd name="connsiteX225" fmla="*/ 576397 w 9440333"/>
                <a:gd name="connsiteY225" fmla="*/ 222527 h 5154108"/>
                <a:gd name="connsiteX226" fmla="*/ 694226 w 9440333"/>
                <a:gd name="connsiteY226" fmla="*/ 231783 h 5154108"/>
                <a:gd name="connsiteX227" fmla="*/ 926796 w 9440333"/>
                <a:gd name="connsiteY227" fmla="*/ 254411 h 5154108"/>
                <a:gd name="connsiteX228" fmla="*/ 1451623 w 9440333"/>
                <a:gd name="connsiteY228" fmla="*/ 235898 h 5154108"/>
                <a:gd name="connsiteX229" fmla="*/ 1548355 w 9440333"/>
                <a:gd name="connsiteY229" fmla="*/ 235898 h 5154108"/>
                <a:gd name="connsiteX230" fmla="*/ 1659495 w 9440333"/>
                <a:gd name="connsiteY230" fmla="*/ 268810 h 5154108"/>
                <a:gd name="connsiteX231" fmla="*/ 1745937 w 9440333"/>
                <a:gd name="connsiteY231" fmla="*/ 303780 h 5154108"/>
                <a:gd name="connsiteX232" fmla="*/ 1838553 w 9440333"/>
                <a:gd name="connsiteY232" fmla="*/ 322293 h 5154108"/>
                <a:gd name="connsiteX233" fmla="*/ 1939403 w 9440333"/>
                <a:gd name="connsiteY233" fmla="*/ 361377 h 5154108"/>
                <a:gd name="connsiteX234" fmla="*/ 2038193 w 9440333"/>
                <a:gd name="connsiteY234" fmla="*/ 371662 h 5154108"/>
                <a:gd name="connsiteX235" fmla="*/ 2143159 w 9440333"/>
                <a:gd name="connsiteY235" fmla="*/ 328464 h 5154108"/>
                <a:gd name="connsiteX236" fmla="*/ 2328391 w 9440333"/>
                <a:gd name="connsiteY236" fmla="*/ 274981 h 5154108"/>
                <a:gd name="connsiteX237" fmla="*/ 2517741 w 9440333"/>
                <a:gd name="connsiteY237" fmla="*/ 274981 h 5154108"/>
                <a:gd name="connsiteX238" fmla="*/ 2610357 w 9440333"/>
                <a:gd name="connsiteY238" fmla="*/ 322293 h 5154108"/>
                <a:gd name="connsiteX239" fmla="*/ 2595950 w 9440333"/>
                <a:gd name="connsiteY239" fmla="*/ 357263 h 5154108"/>
                <a:gd name="connsiteX240" fmla="*/ 2445706 w 9440333"/>
                <a:gd name="connsiteY240" fmla="*/ 429260 h 5154108"/>
                <a:gd name="connsiteX241" fmla="*/ 2260473 w 9440333"/>
                <a:gd name="connsiteY241" fmla="*/ 478628 h 5154108"/>
                <a:gd name="connsiteX242" fmla="*/ 2085531 w 9440333"/>
                <a:gd name="connsiteY242" fmla="*/ 517712 h 5154108"/>
                <a:gd name="connsiteX243" fmla="*/ 2060833 w 9440333"/>
                <a:gd name="connsiteY243" fmla="*/ 632907 h 5154108"/>
                <a:gd name="connsiteX244" fmla="*/ 2114345 w 9440333"/>
                <a:gd name="connsiteY244" fmla="*/ 661705 h 5154108"/>
                <a:gd name="connsiteX245" fmla="*/ 2143159 w 9440333"/>
                <a:gd name="connsiteY245" fmla="*/ 768671 h 5154108"/>
                <a:gd name="connsiteX246" fmla="*/ 2174031 w 9440333"/>
                <a:gd name="connsiteY246" fmla="*/ 811869 h 5154108"/>
                <a:gd name="connsiteX247" fmla="*/ 2260473 w 9440333"/>
                <a:gd name="connsiteY247" fmla="*/ 818041 h 5154108"/>
                <a:gd name="connsiteX248" fmla="*/ 2357205 w 9440333"/>
                <a:gd name="connsiteY248" fmla="*/ 764557 h 5154108"/>
                <a:gd name="connsiteX249" fmla="*/ 2474520 w 9440333"/>
                <a:gd name="connsiteY249" fmla="*/ 643192 h 5154108"/>
                <a:gd name="connsiteX250" fmla="*/ 2571252 w 9440333"/>
                <a:gd name="connsiteY250" fmla="*/ 565024 h 5154108"/>
                <a:gd name="connsiteX251" fmla="*/ 2663869 w 9440333"/>
                <a:gd name="connsiteY251" fmla="*/ 565024 h 5154108"/>
                <a:gd name="connsiteX252" fmla="*/ 2779125 w 9440333"/>
                <a:gd name="connsiteY252" fmla="*/ 653477 h 5154108"/>
                <a:gd name="connsiteX253" fmla="*/ 2890265 w 9440333"/>
                <a:gd name="connsiteY253" fmla="*/ 686390 h 5154108"/>
                <a:gd name="connsiteX254" fmla="*/ 2939660 w 9440333"/>
                <a:gd name="connsiteY254" fmla="*/ 758386 h 5154108"/>
                <a:gd name="connsiteX255" fmla="*/ 2939660 w 9440333"/>
                <a:gd name="connsiteY255" fmla="*/ 840668 h 5154108"/>
                <a:gd name="connsiteX256" fmla="*/ 2851160 w 9440333"/>
                <a:gd name="connsiteY256" fmla="*/ 929121 h 5154108"/>
                <a:gd name="connsiteX257" fmla="*/ 2740020 w 9440333"/>
                <a:gd name="connsiteY257" fmla="*/ 943520 h 5154108"/>
                <a:gd name="connsiteX258" fmla="*/ 2600066 w 9440333"/>
                <a:gd name="connsiteY258" fmla="*/ 997003 h 5154108"/>
                <a:gd name="connsiteX259" fmla="*/ 2610357 w 9440333"/>
                <a:gd name="connsiteY259" fmla="*/ 1040201 h 5154108"/>
                <a:gd name="connsiteX260" fmla="*/ 2686508 w 9440333"/>
                <a:gd name="connsiteY260" fmla="*/ 1108083 h 5154108"/>
                <a:gd name="connsiteX261" fmla="*/ 2581543 w 9440333"/>
                <a:gd name="connsiteY261" fmla="*/ 1233563 h 5154108"/>
                <a:gd name="connsiteX262" fmla="*/ 2377787 w 9440333"/>
                <a:gd name="connsiteY262" fmla="*/ 1293217 h 5154108"/>
                <a:gd name="connsiteX263" fmla="*/ 2260473 w 9440333"/>
                <a:gd name="connsiteY263" fmla="*/ 1344643 h 5154108"/>
                <a:gd name="connsiteX264" fmla="*/ 2124635 w 9440333"/>
                <a:gd name="connsiteY264" fmla="*/ 1443381 h 5154108"/>
                <a:gd name="connsiteX265" fmla="*/ 2091705 w 9440333"/>
                <a:gd name="connsiteY265" fmla="*/ 1544176 h 5154108"/>
                <a:gd name="connsiteX266" fmla="*/ 1964100 w 9440333"/>
                <a:gd name="connsiteY266" fmla="*/ 1632629 h 5154108"/>
                <a:gd name="connsiteX267" fmla="*/ 1871484 w 9440333"/>
                <a:gd name="connsiteY267" fmla="*/ 1714911 h 5154108"/>
                <a:gd name="connsiteX268" fmla="*/ 1857077 w 9440333"/>
                <a:gd name="connsiteY268" fmla="*/ 1801306 h 5154108"/>
                <a:gd name="connsiteX269" fmla="*/ 1809739 w 9440333"/>
                <a:gd name="connsiteY269" fmla="*/ 1937071 h 5154108"/>
                <a:gd name="connsiteX270" fmla="*/ 1789158 w 9440333"/>
                <a:gd name="connsiteY270" fmla="*/ 1937071 h 5154108"/>
                <a:gd name="connsiteX271" fmla="*/ 1774751 w 9440333"/>
                <a:gd name="connsiteY271" fmla="*/ 1869189 h 5154108"/>
                <a:gd name="connsiteX272" fmla="*/ 1721239 w 9440333"/>
                <a:gd name="connsiteY272" fmla="*/ 1772508 h 5154108"/>
                <a:gd name="connsiteX273" fmla="*/ 1649204 w 9440333"/>
                <a:gd name="connsiteY273" fmla="*/ 1714911 h 5154108"/>
                <a:gd name="connsiteX274" fmla="*/ 1455739 w 9440333"/>
                <a:gd name="connsiteY274" fmla="*/ 1733424 h 5154108"/>
                <a:gd name="connsiteX275" fmla="*/ 1319901 w 9440333"/>
                <a:gd name="connsiteY275" fmla="*/ 1791021 h 5154108"/>
                <a:gd name="connsiteX276" fmla="*/ 1247866 w 9440333"/>
                <a:gd name="connsiteY276" fmla="*/ 1941185 h 5154108"/>
                <a:gd name="connsiteX277" fmla="*/ 1266389 w 9440333"/>
                <a:gd name="connsiteY277" fmla="*/ 2068722 h 5154108"/>
                <a:gd name="connsiteX278" fmla="*/ 1435157 w 9440333"/>
                <a:gd name="connsiteY278" fmla="*/ 2120148 h 5154108"/>
                <a:gd name="connsiteX279" fmla="*/ 1533948 w 9440333"/>
                <a:gd name="connsiteY279" fmla="*/ 2116034 h 5154108"/>
                <a:gd name="connsiteX280" fmla="*/ 1552471 w 9440333"/>
                <a:gd name="connsiteY280" fmla="*/ 2159232 h 5154108"/>
                <a:gd name="connsiteX281" fmla="*/ 1542181 w 9440333"/>
                <a:gd name="connsiteY281" fmla="*/ 2241513 h 5154108"/>
                <a:gd name="connsiteX282" fmla="*/ 1562762 w 9440333"/>
                <a:gd name="connsiteY282" fmla="*/ 2334080 h 5154108"/>
                <a:gd name="connsiteX283" fmla="*/ 1673902 w 9440333"/>
                <a:gd name="connsiteY283" fmla="*/ 2373164 h 5154108"/>
                <a:gd name="connsiteX284" fmla="*/ 1698600 w 9440333"/>
                <a:gd name="connsiteY284" fmla="*/ 2406077 h 5154108"/>
                <a:gd name="connsiteX285" fmla="*/ 1713007 w 9440333"/>
                <a:gd name="connsiteY285" fmla="*/ 2498644 h 5154108"/>
                <a:gd name="connsiteX286" fmla="*/ 1745937 w 9440333"/>
                <a:gd name="connsiteY286" fmla="*/ 2562412 h 5154108"/>
                <a:gd name="connsiteX287" fmla="*/ 1813856 w 9440333"/>
                <a:gd name="connsiteY287" fmla="*/ 2580926 h 5154108"/>
                <a:gd name="connsiteX288" fmla="*/ 1842670 w 9440333"/>
                <a:gd name="connsiteY288" fmla="*/ 2601496 h 5154108"/>
                <a:gd name="connsiteX289" fmla="*/ 1902356 w 9440333"/>
                <a:gd name="connsiteY289" fmla="*/ 2591211 h 5154108"/>
                <a:gd name="connsiteX290" fmla="*/ 1925590 w 9440333"/>
                <a:gd name="connsiteY290" fmla="*/ 2585834 h 5154108"/>
                <a:gd name="connsiteX291" fmla="*/ 1974122 w 9440333"/>
                <a:gd name="connsiteY291" fmla="*/ 2569415 h 5154108"/>
                <a:gd name="connsiteX292" fmla="*/ 2011470 w 9440333"/>
                <a:gd name="connsiteY292" fmla="*/ 2554763 h 5154108"/>
                <a:gd name="connsiteX293" fmla="*/ 2027903 w 9440333"/>
                <a:gd name="connsiteY293" fmla="*/ 2548013 h 5154108"/>
                <a:gd name="connsiteX294" fmla="*/ 2095821 w 9440333"/>
                <a:gd name="connsiteY294" fmla="*/ 2533614 h 5154108"/>
                <a:gd name="connsiteX295" fmla="*/ 2095821 w 9440333"/>
                <a:gd name="connsiteY295" fmla="*/ 2534450 h 5154108"/>
                <a:gd name="connsiteX296" fmla="*/ 2097022 w 9440333"/>
                <a:gd name="connsiteY296" fmla="*/ 2534195 h 5154108"/>
                <a:gd name="connsiteX297" fmla="*/ 2097022 w 9440333"/>
                <a:gd name="connsiteY297" fmla="*/ 2562987 h 5154108"/>
                <a:gd name="connsiteX298" fmla="*/ 2092910 w 9440333"/>
                <a:gd name="connsiteY298" fmla="*/ 2626741 h 5154108"/>
                <a:gd name="connsiteX299" fmla="*/ 2093683 w 9440333"/>
                <a:gd name="connsiteY299" fmla="*/ 2633673 h 5154108"/>
                <a:gd name="connsiteX300" fmla="*/ 2098748 w 9440333"/>
                <a:gd name="connsiteY300" fmla="*/ 2631837 h 5154108"/>
                <a:gd name="connsiteX301" fmla="*/ 2153449 w 9440333"/>
                <a:gd name="connsiteY301" fmla="*/ 2562412 h 5154108"/>
                <a:gd name="connsiteX302" fmla="*/ 2285171 w 9440333"/>
                <a:gd name="connsiteY302" fmla="*/ 2595325 h 5154108"/>
                <a:gd name="connsiteX303" fmla="*/ 2353089 w 9440333"/>
                <a:gd name="connsiteY303" fmla="*/ 2615895 h 5154108"/>
                <a:gd name="connsiteX304" fmla="*/ 2353546 w 9440333"/>
                <a:gd name="connsiteY304" fmla="*/ 2616264 h 5154108"/>
                <a:gd name="connsiteX305" fmla="*/ 2354068 w 9440333"/>
                <a:gd name="connsiteY305" fmla="*/ 2616458 h 5154108"/>
                <a:gd name="connsiteX306" fmla="*/ 2394264 w 9440333"/>
                <a:gd name="connsiteY306" fmla="*/ 2656080 h 5154108"/>
                <a:gd name="connsiteX307" fmla="*/ 2415471 w 9440333"/>
                <a:gd name="connsiteY307" fmla="*/ 2683948 h 5154108"/>
                <a:gd name="connsiteX308" fmla="*/ 2416280 w 9440333"/>
                <a:gd name="connsiteY308" fmla="*/ 2684163 h 5154108"/>
                <a:gd name="connsiteX309" fmla="*/ 2507450 w 9440333"/>
                <a:gd name="connsiteY309" fmla="*/ 2708462 h 5154108"/>
                <a:gd name="connsiteX310" fmla="*/ 2624764 w 9440333"/>
                <a:gd name="connsiteY310" fmla="*/ 2737261 h 5154108"/>
                <a:gd name="connsiteX311" fmla="*/ 2715322 w 9440333"/>
                <a:gd name="connsiteY311" fmla="*/ 2766059 h 5154108"/>
                <a:gd name="connsiteX312" fmla="*/ 2818229 w 9440333"/>
                <a:gd name="connsiteY312" fmla="*/ 2813371 h 5154108"/>
                <a:gd name="connsiteX313" fmla="*/ 2818361 w 9440333"/>
                <a:gd name="connsiteY313" fmla="*/ 2813680 h 5154108"/>
                <a:gd name="connsiteX314" fmla="*/ 2818807 w 9440333"/>
                <a:gd name="connsiteY314" fmla="*/ 2813891 h 5154108"/>
                <a:gd name="connsiteX315" fmla="*/ 2851709 w 9440333"/>
                <a:gd name="connsiteY315" fmla="*/ 2927004 h 5154108"/>
                <a:gd name="connsiteX316" fmla="*/ 2868160 w 9440333"/>
                <a:gd name="connsiteY316" fmla="*/ 3042173 h 5154108"/>
                <a:gd name="connsiteX317" fmla="*/ 2869702 w 9440333"/>
                <a:gd name="connsiteY317" fmla="*/ 3058625 h 5154108"/>
                <a:gd name="connsiteX318" fmla="*/ 2868815 w 9440333"/>
                <a:gd name="connsiteY318" fmla="*/ 3064541 h 5154108"/>
                <a:gd name="connsiteX319" fmla="*/ 2868911 w 9440333"/>
                <a:gd name="connsiteY319" fmla="*/ 3066387 h 5154108"/>
                <a:gd name="connsiteX320" fmla="*/ 2868396 w 9440333"/>
                <a:gd name="connsiteY320" fmla="*/ 3067339 h 5154108"/>
                <a:gd name="connsiteX321" fmla="*/ 2868202 w 9440333"/>
                <a:gd name="connsiteY321" fmla="*/ 3068627 h 5154108"/>
                <a:gd name="connsiteX322" fmla="*/ 2875857 w 9440333"/>
                <a:gd name="connsiteY322" fmla="*/ 3066387 h 5154108"/>
                <a:gd name="connsiteX323" fmla="*/ 3021986 w 9440333"/>
                <a:gd name="connsiteY323" fmla="*/ 3066387 h 5154108"/>
                <a:gd name="connsiteX324" fmla="*/ 3168114 w 9440333"/>
                <a:gd name="connsiteY324" fmla="*/ 3070502 h 5154108"/>
                <a:gd name="connsiteX325" fmla="*/ 3326591 w 9440333"/>
                <a:gd name="connsiteY325" fmla="*/ 3167183 h 5154108"/>
                <a:gd name="connsiteX326" fmla="*/ 3427954 w 9440333"/>
                <a:gd name="connsiteY326" fmla="*/ 3240722 h 5154108"/>
                <a:gd name="connsiteX327" fmla="*/ 3427865 w 9440333"/>
                <a:gd name="connsiteY327" fmla="*/ 3240958 h 5154108"/>
                <a:gd name="connsiteX328" fmla="*/ 3428006 w 9440333"/>
                <a:gd name="connsiteY328" fmla="*/ 3241148 h 5154108"/>
                <a:gd name="connsiteX329" fmla="*/ 3425727 w 9440333"/>
                <a:gd name="connsiteY329" fmla="*/ 3247185 h 5154108"/>
                <a:gd name="connsiteX330" fmla="*/ 3433614 w 9440333"/>
                <a:gd name="connsiteY330" fmla="*/ 3255635 h 5154108"/>
                <a:gd name="connsiteX331" fmla="*/ 3448375 w 9440333"/>
                <a:gd name="connsiteY331" fmla="*/ 3275081 h 5154108"/>
                <a:gd name="connsiteX332" fmla="*/ 3448354 w 9440333"/>
                <a:gd name="connsiteY332" fmla="*/ 3275426 h 5154108"/>
                <a:gd name="connsiteX333" fmla="*/ 3448409 w 9440333"/>
                <a:gd name="connsiteY333" fmla="*/ 3275499 h 5154108"/>
                <a:gd name="connsiteX334" fmla="*/ 3433661 w 9440333"/>
                <a:gd name="connsiteY334" fmla="*/ 3352718 h 5154108"/>
                <a:gd name="connsiteX335" fmla="*/ 3332899 w 9440333"/>
                <a:gd name="connsiteY335" fmla="*/ 3484340 h 5154108"/>
                <a:gd name="connsiteX336" fmla="*/ 3283546 w 9440333"/>
                <a:gd name="connsiteY336" fmla="*/ 3585113 h 5154108"/>
                <a:gd name="connsiteX337" fmla="*/ 3240362 w 9440333"/>
                <a:gd name="connsiteY337" fmla="*/ 3735244 h 5154108"/>
                <a:gd name="connsiteX338" fmla="*/ 3182784 w 9440333"/>
                <a:gd name="connsiteY338" fmla="*/ 3881262 h 5154108"/>
                <a:gd name="connsiteX339" fmla="*/ 3143713 w 9440333"/>
                <a:gd name="connsiteY339" fmla="*/ 3914167 h 5154108"/>
                <a:gd name="connsiteX340" fmla="*/ 2993598 w 9440333"/>
                <a:gd name="connsiteY340" fmla="*/ 4035506 h 5154108"/>
                <a:gd name="connsiteX341" fmla="*/ 2936020 w 9440333"/>
                <a:gd name="connsiteY341" fmla="*/ 4253505 h 5154108"/>
                <a:gd name="connsiteX342" fmla="*/ 2900921 w 9440333"/>
                <a:gd name="connsiteY342" fmla="*/ 4355812 h 5154108"/>
                <a:gd name="connsiteX343" fmla="*/ 2900436 w 9440333"/>
                <a:gd name="connsiteY343" fmla="*/ 4355584 h 5154108"/>
                <a:gd name="connsiteX344" fmla="*/ 2900415 w 9440333"/>
                <a:gd name="connsiteY344" fmla="*/ 4355631 h 5154108"/>
                <a:gd name="connsiteX345" fmla="*/ 2897629 w 9440333"/>
                <a:gd name="connsiteY345" fmla="*/ 4336033 h 5154108"/>
                <a:gd name="connsiteX346" fmla="*/ 2895849 w 9440333"/>
                <a:gd name="connsiteY346" fmla="*/ 4331027 h 5154108"/>
                <a:gd name="connsiteX347" fmla="*/ 2890780 w 9440333"/>
                <a:gd name="connsiteY347" fmla="*/ 4335768 h 5154108"/>
                <a:gd name="connsiteX348" fmla="*/ 2767398 w 9440333"/>
                <a:gd name="connsiteY348" fmla="*/ 4370730 h 5154108"/>
                <a:gd name="connsiteX349" fmla="*/ 2722158 w 9440333"/>
                <a:gd name="connsiteY349" fmla="*/ 4378957 h 5154108"/>
                <a:gd name="connsiteX350" fmla="*/ 2726271 w 9440333"/>
                <a:gd name="connsiteY350" fmla="*/ 4418032 h 5154108"/>
                <a:gd name="connsiteX351" fmla="*/ 2755060 w 9440333"/>
                <a:gd name="connsiteY351" fmla="*/ 4485899 h 5154108"/>
                <a:gd name="connsiteX352" fmla="*/ 2722158 w 9440333"/>
                <a:gd name="connsiteY352" fmla="*/ 4549654 h 5154108"/>
                <a:gd name="connsiteX353" fmla="*/ 2699795 w 9440333"/>
                <a:gd name="connsiteY353" fmla="*/ 4578446 h 5154108"/>
                <a:gd name="connsiteX354" fmla="*/ 2699189 w 9440333"/>
                <a:gd name="connsiteY354" fmla="*/ 4578299 h 5154108"/>
                <a:gd name="connsiteX355" fmla="*/ 2699115 w 9440333"/>
                <a:gd name="connsiteY355" fmla="*/ 4578314 h 5154108"/>
                <a:gd name="connsiteX356" fmla="*/ 2685936 w 9440333"/>
                <a:gd name="connsiteY356" fmla="*/ 4575121 h 5154108"/>
                <a:gd name="connsiteX357" fmla="*/ 2671131 w 9440333"/>
                <a:gd name="connsiteY357" fmla="*/ 4578446 h 5154108"/>
                <a:gd name="connsiteX358" fmla="*/ 2648129 w 9440333"/>
                <a:gd name="connsiteY358" fmla="*/ 4588729 h 5154108"/>
                <a:gd name="connsiteX359" fmla="*/ 2586438 w 9440333"/>
                <a:gd name="connsiteY359" fmla="*/ 4642200 h 5154108"/>
                <a:gd name="connsiteX360" fmla="*/ 2600832 w 9440333"/>
                <a:gd name="connsiteY360" fmla="*/ 4718294 h 5154108"/>
                <a:gd name="connsiteX361" fmla="*/ 2596719 w 9440333"/>
                <a:gd name="connsiteY361" fmla="*/ 4874595 h 5154108"/>
                <a:gd name="connsiteX362" fmla="*/ 2596719 w 9440333"/>
                <a:gd name="connsiteY362" fmla="*/ 5035009 h 5154108"/>
                <a:gd name="connsiteX363" fmla="*/ 2528859 w 9440333"/>
                <a:gd name="connsiteY363" fmla="*/ 5146065 h 5154108"/>
                <a:gd name="connsiteX364" fmla="*/ 2513075 w 9440333"/>
                <a:gd name="connsiteY364" fmla="*/ 5153580 h 5154108"/>
                <a:gd name="connsiteX365" fmla="*/ 2512334 w 9440333"/>
                <a:gd name="connsiteY365" fmla="*/ 5153527 h 5154108"/>
                <a:gd name="connsiteX366" fmla="*/ 2512233 w 9440333"/>
                <a:gd name="connsiteY366" fmla="*/ 5153575 h 5154108"/>
                <a:gd name="connsiteX367" fmla="*/ 2435415 w 9440333"/>
                <a:gd name="connsiteY367" fmla="*/ 5063776 h 5154108"/>
                <a:gd name="connsiteX368" fmla="*/ 2293403 w 9440333"/>
                <a:gd name="connsiteY368" fmla="*/ 4738763 h 5154108"/>
                <a:gd name="connsiteX369" fmla="*/ 2213135 w 9440333"/>
                <a:gd name="connsiteY369" fmla="*/ 4356153 h 5154108"/>
                <a:gd name="connsiteX370" fmla="*/ 2211077 w 9440333"/>
                <a:gd name="connsiteY370" fmla="*/ 3905661 h 5154108"/>
                <a:gd name="connsiteX371" fmla="*/ 2081414 w 9440333"/>
                <a:gd name="connsiteY371" fmla="*/ 3691729 h 5154108"/>
                <a:gd name="connsiteX372" fmla="*/ 1906472 w 9440333"/>
                <a:gd name="connsiteY372" fmla="*/ 3574477 h 5154108"/>
                <a:gd name="connsiteX373" fmla="*/ 1741821 w 9440333"/>
                <a:gd name="connsiteY373" fmla="*/ 3241236 h 5154108"/>
                <a:gd name="connsiteX374" fmla="*/ 1721239 w 9440333"/>
                <a:gd name="connsiteY374" fmla="*/ 3138384 h 5154108"/>
                <a:gd name="connsiteX375" fmla="*/ 1780925 w 9440333"/>
                <a:gd name="connsiteY375" fmla="*/ 3017018 h 5154108"/>
                <a:gd name="connsiteX376" fmla="*/ 1877658 w 9440333"/>
                <a:gd name="connsiteY376" fmla="*/ 2905938 h 5154108"/>
                <a:gd name="connsiteX377" fmla="*/ 1877658 w 9440333"/>
                <a:gd name="connsiteY377" fmla="*/ 2677606 h 5154108"/>
                <a:gd name="connsiteX378" fmla="*/ 1774751 w 9440333"/>
                <a:gd name="connsiteY378" fmla="*/ 2677606 h 5154108"/>
                <a:gd name="connsiteX379" fmla="*/ 1653321 w 9440333"/>
                <a:gd name="connsiteY379" fmla="*/ 2654979 h 5154108"/>
                <a:gd name="connsiteX380" fmla="*/ 1624507 w 9440333"/>
                <a:gd name="connsiteY380" fmla="*/ 2620009 h 5154108"/>
                <a:gd name="connsiteX381" fmla="*/ 1585402 w 9440333"/>
                <a:gd name="connsiteY381" fmla="*/ 2572697 h 5154108"/>
                <a:gd name="connsiteX382" fmla="*/ 1538065 w 9440333"/>
                <a:gd name="connsiteY382" fmla="*/ 2473959 h 5154108"/>
                <a:gd name="connsiteX383" fmla="*/ 1503076 w 9440333"/>
                <a:gd name="connsiteY383" fmla="*/ 2455446 h 5154108"/>
                <a:gd name="connsiteX384" fmla="*/ 1480437 w 9440333"/>
                <a:gd name="connsiteY384" fmla="*/ 2455446 h 5154108"/>
                <a:gd name="connsiteX385" fmla="*/ 1344599 w 9440333"/>
                <a:gd name="connsiteY385" fmla="*/ 2350537 h 5154108"/>
                <a:gd name="connsiteX386" fmla="*/ 1266389 w 9440333"/>
                <a:gd name="connsiteY386" fmla="*/ 2348480 h 5154108"/>
                <a:gd name="connsiteX387" fmla="*/ 1184064 w 9440333"/>
                <a:gd name="connsiteY387" fmla="*/ 2348480 h 5154108"/>
                <a:gd name="connsiteX388" fmla="*/ 1066750 w 9440333"/>
                <a:gd name="connsiteY388" fmla="*/ 2276483 h 5154108"/>
                <a:gd name="connsiteX389" fmla="*/ 941203 w 9440333"/>
                <a:gd name="connsiteY389" fmla="*/ 2183916 h 5154108"/>
                <a:gd name="connsiteX390" fmla="*/ 887691 w 9440333"/>
                <a:gd name="connsiteY390" fmla="*/ 2136604 h 5154108"/>
                <a:gd name="connsiteX391" fmla="*/ 858877 w 9440333"/>
                <a:gd name="connsiteY391" fmla="*/ 1982326 h 5154108"/>
                <a:gd name="connsiteX392" fmla="*/ 811540 w 9440333"/>
                <a:gd name="connsiteY392" fmla="*/ 1897987 h 5154108"/>
                <a:gd name="connsiteX393" fmla="*/ 762144 w 9440333"/>
                <a:gd name="connsiteY393" fmla="*/ 1801306 h 5154108"/>
                <a:gd name="connsiteX394" fmla="*/ 712749 w 9440333"/>
                <a:gd name="connsiteY394" fmla="*/ 1690226 h 5154108"/>
                <a:gd name="connsiteX395" fmla="*/ 690109 w 9440333"/>
                <a:gd name="connsiteY395" fmla="*/ 1698454 h 5154108"/>
                <a:gd name="connsiteX396" fmla="*/ 698342 w 9440333"/>
                <a:gd name="connsiteY396" fmla="*/ 1805421 h 5154108"/>
                <a:gd name="connsiteX397" fmla="*/ 737447 w 9440333"/>
                <a:gd name="connsiteY397" fmla="*/ 1902102 h 5154108"/>
                <a:gd name="connsiteX398" fmla="*/ 708633 w 9440333"/>
                <a:gd name="connsiteY398" fmla="*/ 1980269 h 5154108"/>
                <a:gd name="connsiteX399" fmla="*/ 651005 w 9440333"/>
                <a:gd name="connsiteY399" fmla="*/ 1819820 h 5154108"/>
                <a:gd name="connsiteX400" fmla="*/ 572795 w 9440333"/>
                <a:gd name="connsiteY400" fmla="*/ 1525663 h 5154108"/>
                <a:gd name="connsiteX401" fmla="*/ 597493 w 9440333"/>
                <a:gd name="connsiteY401" fmla="*/ 1262361 h 5154108"/>
                <a:gd name="connsiteX402" fmla="*/ 640714 w 9440333"/>
                <a:gd name="connsiteY402" fmla="*/ 1171852 h 5154108"/>
                <a:gd name="connsiteX403" fmla="*/ 786842 w 9440333"/>
                <a:gd name="connsiteY403" fmla="*/ 1054600 h 5154108"/>
                <a:gd name="connsiteX404" fmla="*/ 780668 w 9440333"/>
                <a:gd name="connsiteY404" fmla="*/ 1029916 h 5154108"/>
                <a:gd name="connsiteX405" fmla="*/ 780668 w 9440333"/>
                <a:gd name="connsiteY405" fmla="*/ 933235 h 5154108"/>
                <a:gd name="connsiteX406" fmla="*/ 743621 w 9440333"/>
                <a:gd name="connsiteY406" fmla="*/ 846839 h 5154108"/>
                <a:gd name="connsiteX407" fmla="*/ 743621 w 9440333"/>
                <a:gd name="connsiteY407" fmla="*/ 715188 h 5154108"/>
                <a:gd name="connsiteX408" fmla="*/ 683935 w 9440333"/>
                <a:gd name="connsiteY408" fmla="*/ 647306 h 5154108"/>
                <a:gd name="connsiteX409" fmla="*/ 529574 w 9440333"/>
                <a:gd name="connsiteY409" fmla="*/ 589709 h 5154108"/>
                <a:gd name="connsiteX410" fmla="*/ 358748 w 9440333"/>
                <a:gd name="connsiteY410" fmla="*/ 589709 h 5154108"/>
                <a:gd name="connsiteX411" fmla="*/ 165283 w 9440333"/>
                <a:gd name="connsiteY411" fmla="*/ 637021 h 5154108"/>
                <a:gd name="connsiteX412" fmla="*/ 43852 w 9440333"/>
                <a:gd name="connsiteY412" fmla="*/ 637021 h 5154108"/>
                <a:gd name="connsiteX413" fmla="*/ 93248 w 9440333"/>
                <a:gd name="connsiteY413" fmla="*/ 517712 h 5154108"/>
                <a:gd name="connsiteX414" fmla="*/ 93248 w 9440333"/>
                <a:gd name="connsiteY414" fmla="*/ 486857 h 5154108"/>
                <a:gd name="connsiteX415" fmla="*/ 87073 w 9440333"/>
                <a:gd name="connsiteY415" fmla="*/ 458058 h 5154108"/>
                <a:gd name="connsiteX416" fmla="*/ 93248 w 9440333"/>
                <a:gd name="connsiteY416" fmla="*/ 435431 h 5154108"/>
                <a:gd name="connsiteX417" fmla="*/ 150876 w 9440333"/>
                <a:gd name="connsiteY417" fmla="*/ 410746 h 5154108"/>
                <a:gd name="connsiteX418" fmla="*/ 257899 w 9440333"/>
                <a:gd name="connsiteY418" fmla="*/ 390176 h 5154108"/>
                <a:gd name="connsiteX419" fmla="*/ 311411 w 9440333"/>
                <a:gd name="connsiteY419" fmla="*/ 328464 h 5154108"/>
                <a:gd name="connsiteX420" fmla="*/ 389621 w 9440333"/>
                <a:gd name="connsiteY420" fmla="*/ 283210 h 5154108"/>
                <a:gd name="connsiteX421" fmla="*/ 523400 w 9440333"/>
                <a:gd name="connsiteY421" fmla="*/ 231783 h 5154108"/>
                <a:gd name="connsiteX422" fmla="*/ 576397 w 9440333"/>
                <a:gd name="connsiteY422" fmla="*/ 222527 h 5154108"/>
                <a:gd name="connsiteX423" fmla="*/ 6692187 w 9440333"/>
                <a:gd name="connsiteY423" fmla="*/ 370 h 5154108"/>
                <a:gd name="connsiteX424" fmla="*/ 6714072 w 9440333"/>
                <a:gd name="connsiteY424" fmla="*/ 454 h 5154108"/>
                <a:gd name="connsiteX425" fmla="*/ 6714117 w 9440333"/>
                <a:gd name="connsiteY425" fmla="*/ 460 h 5154108"/>
                <a:gd name="connsiteX426" fmla="*/ 6761340 w 9440333"/>
                <a:gd name="connsiteY426" fmla="*/ 6116 h 5154108"/>
                <a:gd name="connsiteX427" fmla="*/ 6774631 w 9440333"/>
                <a:gd name="connsiteY427" fmla="*/ 8473 h 5154108"/>
                <a:gd name="connsiteX428" fmla="*/ 6780321 w 9440333"/>
                <a:gd name="connsiteY428" fmla="*/ 9226 h 5154108"/>
                <a:gd name="connsiteX429" fmla="*/ 6797683 w 9440333"/>
                <a:gd name="connsiteY429" fmla="*/ 12559 h 5154108"/>
                <a:gd name="connsiteX430" fmla="*/ 6822176 w 9440333"/>
                <a:gd name="connsiteY430" fmla="*/ 16902 h 5154108"/>
                <a:gd name="connsiteX431" fmla="*/ 6846140 w 9440333"/>
                <a:gd name="connsiteY431" fmla="*/ 21863 h 5154108"/>
                <a:gd name="connsiteX432" fmla="*/ 6868181 w 9440333"/>
                <a:gd name="connsiteY432" fmla="*/ 26094 h 5154108"/>
                <a:gd name="connsiteX433" fmla="*/ 6967619 w 9440333"/>
                <a:gd name="connsiteY433" fmla="*/ 47011 h 5154108"/>
                <a:gd name="connsiteX434" fmla="*/ 7041200 w 9440333"/>
                <a:gd name="connsiteY434" fmla="*/ 88395 h 5154108"/>
                <a:gd name="connsiteX435" fmla="*/ 7041200 w 9440333"/>
                <a:gd name="connsiteY435" fmla="*/ 88395 h 5154108"/>
                <a:gd name="connsiteX436" fmla="*/ 7030137 w 9440333"/>
                <a:gd name="connsiteY436" fmla="*/ 105714 h 5154108"/>
                <a:gd name="connsiteX437" fmla="*/ 7027162 w 9440333"/>
                <a:gd name="connsiteY437" fmla="*/ 112939 h 5154108"/>
                <a:gd name="connsiteX438" fmla="*/ 7031423 w 9440333"/>
                <a:gd name="connsiteY438" fmla="*/ 118983 h 5154108"/>
                <a:gd name="connsiteX439" fmla="*/ 7134335 w 9440333"/>
                <a:gd name="connsiteY439" fmla="*/ 118983 h 5154108"/>
                <a:gd name="connsiteX440" fmla="*/ 7360739 w 9440333"/>
                <a:gd name="connsiteY440" fmla="*/ 153941 h 5154108"/>
                <a:gd name="connsiteX441" fmla="*/ 7620074 w 9440333"/>
                <a:gd name="connsiteY441" fmla="*/ 193011 h 5154108"/>
                <a:gd name="connsiteX442" fmla="*/ 7720927 w 9440333"/>
                <a:gd name="connsiteY442" fmla="*/ 240307 h 5154108"/>
                <a:gd name="connsiteX443" fmla="*/ 7832071 w 9440333"/>
                <a:gd name="connsiteY443" fmla="*/ 269095 h 5154108"/>
                <a:gd name="connsiteX444" fmla="*/ 7943215 w 9440333"/>
                <a:gd name="connsiteY444" fmla="*/ 225912 h 5154108"/>
                <a:gd name="connsiteX445" fmla="*/ 8068766 w 9440333"/>
                <a:gd name="connsiteY445" fmla="*/ 178617 h 5154108"/>
                <a:gd name="connsiteX446" fmla="*/ 8186085 w 9440333"/>
                <a:gd name="connsiteY446" fmla="*/ 153941 h 5154108"/>
                <a:gd name="connsiteX447" fmla="*/ 8282821 w 9440333"/>
                <a:gd name="connsiteY447" fmla="*/ 211518 h 5154108"/>
                <a:gd name="connsiteX448" fmla="*/ 8428954 w 9440333"/>
                <a:gd name="connsiteY448" fmla="*/ 260870 h 5154108"/>
                <a:gd name="connsiteX449" fmla="*/ 8632718 w 9440333"/>
                <a:gd name="connsiteY449" fmla="*/ 285546 h 5154108"/>
                <a:gd name="connsiteX450" fmla="*/ 8840598 w 9440333"/>
                <a:gd name="connsiteY450" fmla="*/ 293772 h 5154108"/>
                <a:gd name="connsiteX451" fmla="*/ 9151389 w 9440333"/>
                <a:gd name="connsiteY451" fmla="*/ 293772 h 5154108"/>
                <a:gd name="connsiteX452" fmla="*/ 9305755 w 9440333"/>
                <a:gd name="connsiteY452" fmla="*/ 322560 h 5154108"/>
                <a:gd name="connsiteX453" fmla="*/ 9412783 w 9440333"/>
                <a:gd name="connsiteY453" fmla="*/ 415095 h 5154108"/>
                <a:gd name="connsiteX454" fmla="*/ 9437675 w 9440333"/>
                <a:gd name="connsiteY454" fmla="*/ 455612 h 5154108"/>
                <a:gd name="connsiteX455" fmla="*/ 9437674 w 9440333"/>
                <a:gd name="connsiteY455" fmla="*/ 455612 h 5154108"/>
                <a:gd name="connsiteX456" fmla="*/ 9437675 w 9440333"/>
                <a:gd name="connsiteY456" fmla="*/ 455612 h 5154108"/>
                <a:gd name="connsiteX457" fmla="*/ 9412783 w 9440333"/>
                <a:gd name="connsiteY457" fmla="*/ 472673 h 5154108"/>
                <a:gd name="connsiteX458" fmla="*/ 9281057 w 9440333"/>
                <a:gd name="connsiteY458" fmla="*/ 528194 h 5154108"/>
                <a:gd name="connsiteX459" fmla="*/ 9190495 w 9440333"/>
                <a:gd name="connsiteY459" fmla="*/ 530250 h 5154108"/>
                <a:gd name="connsiteX460" fmla="*/ 9150103 w 9440333"/>
                <a:gd name="connsiteY460" fmla="*/ 565979 h 5154108"/>
                <a:gd name="connsiteX461" fmla="*/ 9147948 w 9440333"/>
                <a:gd name="connsiteY461" fmla="*/ 605724 h 5154108"/>
                <a:gd name="connsiteX462" fmla="*/ 9151389 w 9440333"/>
                <a:gd name="connsiteY462" fmla="*/ 643348 h 5154108"/>
                <a:gd name="connsiteX463" fmla="*/ 9262533 w 9440333"/>
                <a:gd name="connsiteY463" fmla="*/ 871602 h 5154108"/>
                <a:gd name="connsiteX464" fmla="*/ 9263244 w 9440333"/>
                <a:gd name="connsiteY464" fmla="*/ 912620 h 5154108"/>
                <a:gd name="connsiteX465" fmla="*/ 9263244 w 9440333"/>
                <a:gd name="connsiteY465" fmla="*/ 912620 h 5154108"/>
                <a:gd name="connsiteX466" fmla="*/ 9263244 w 9440333"/>
                <a:gd name="connsiteY466" fmla="*/ 912621 h 5154108"/>
                <a:gd name="connsiteX467" fmla="*/ 9237834 w 9440333"/>
                <a:gd name="connsiteY467" fmla="*/ 929180 h 5154108"/>
                <a:gd name="connsiteX468" fmla="*/ 9155505 w 9440333"/>
                <a:gd name="connsiteY468" fmla="*/ 836644 h 5154108"/>
                <a:gd name="connsiteX469" fmla="*/ 9097875 w 9440333"/>
                <a:gd name="connsiteY469" fmla="*/ 672138 h 5154108"/>
                <a:gd name="connsiteX470" fmla="*/ 9034071 w 9440333"/>
                <a:gd name="connsiteY470" fmla="*/ 546701 h 5154108"/>
                <a:gd name="connsiteX471" fmla="*/ 8894111 w 9440333"/>
                <a:gd name="connsiteY471" fmla="*/ 571377 h 5154108"/>
                <a:gd name="connsiteX472" fmla="*/ 8752095 w 9440333"/>
                <a:gd name="connsiteY472" fmla="*/ 608391 h 5154108"/>
                <a:gd name="connsiteX473" fmla="*/ 8655359 w 9440333"/>
                <a:gd name="connsiteY473" fmla="*/ 657743 h 5154108"/>
                <a:gd name="connsiteX474" fmla="*/ 8525691 w 9440333"/>
                <a:gd name="connsiteY474" fmla="*/ 682420 h 5154108"/>
                <a:gd name="connsiteX475" fmla="*/ 8499899 w 9440333"/>
                <a:gd name="connsiteY475" fmla="*/ 698677 h 5154108"/>
                <a:gd name="connsiteX476" fmla="*/ 8495332 w 9440333"/>
                <a:gd name="connsiteY476" fmla="*/ 723032 h 5154108"/>
                <a:gd name="connsiteX477" fmla="*/ 8500800 w 9440333"/>
                <a:gd name="connsiteY477" fmla="*/ 751242 h 5154108"/>
                <a:gd name="connsiteX478" fmla="*/ 8505109 w 9440333"/>
                <a:gd name="connsiteY478" fmla="*/ 779067 h 5154108"/>
                <a:gd name="connsiteX479" fmla="*/ 8525691 w 9440333"/>
                <a:gd name="connsiteY479" fmla="*/ 846926 h 5154108"/>
                <a:gd name="connsiteX480" fmla="*/ 8622427 w 9440333"/>
                <a:gd name="connsiteY480" fmla="*/ 875715 h 5154108"/>
                <a:gd name="connsiteX481" fmla="*/ 8758269 w 9440333"/>
                <a:gd name="connsiteY481" fmla="*/ 957968 h 5154108"/>
                <a:gd name="connsiteX482" fmla="*/ 8797018 w 9440333"/>
                <a:gd name="connsiteY482" fmla="*/ 1010091 h 5154108"/>
                <a:gd name="connsiteX483" fmla="*/ 8797018 w 9440333"/>
                <a:gd name="connsiteY483" fmla="*/ 1010092 h 5154108"/>
                <a:gd name="connsiteX484" fmla="*/ 8752095 w 9440333"/>
                <a:gd name="connsiteY484" fmla="*/ 1058729 h 5154108"/>
                <a:gd name="connsiteX485" fmla="*/ 8750937 w 9440333"/>
                <a:gd name="connsiteY485" fmla="*/ 1089991 h 5154108"/>
                <a:gd name="connsiteX486" fmla="*/ 8755182 w 9440333"/>
                <a:gd name="connsiteY486" fmla="*/ 1117591 h 5154108"/>
                <a:gd name="connsiteX487" fmla="*/ 8757884 w 9440333"/>
                <a:gd name="connsiteY487" fmla="*/ 1144034 h 5154108"/>
                <a:gd name="connsiteX488" fmla="*/ 8757884 w 9440333"/>
                <a:gd name="connsiteY488" fmla="*/ 1144035 h 5154108"/>
                <a:gd name="connsiteX489" fmla="*/ 8757884 w 9440333"/>
                <a:gd name="connsiteY489" fmla="*/ 1144035 h 5154108"/>
                <a:gd name="connsiteX490" fmla="*/ 8752095 w 9440333"/>
                <a:gd name="connsiteY490" fmla="*/ 1171827 h 5154108"/>
                <a:gd name="connsiteX491" fmla="*/ 8690348 w 9440333"/>
                <a:gd name="connsiteY491" fmla="*/ 1258192 h 5154108"/>
                <a:gd name="connsiteX492" fmla="*/ 8640951 w 9440333"/>
                <a:gd name="connsiteY492" fmla="*/ 1311657 h 5154108"/>
                <a:gd name="connsiteX493" fmla="*/ 8616252 w 9440333"/>
                <a:gd name="connsiteY493" fmla="*/ 1383629 h 5154108"/>
                <a:gd name="connsiteX494" fmla="*/ 8684173 w 9440333"/>
                <a:gd name="connsiteY494" fmla="*/ 1457657 h 5154108"/>
                <a:gd name="connsiteX495" fmla="*/ 8729454 w 9440333"/>
                <a:gd name="connsiteY495" fmla="*/ 1500840 h 5154108"/>
                <a:gd name="connsiteX496" fmla="*/ 8680057 w 9440333"/>
                <a:gd name="connsiteY496" fmla="*/ 1564586 h 5154108"/>
                <a:gd name="connsiteX497" fmla="*/ 8597728 w 9440333"/>
                <a:gd name="connsiteY497" fmla="*/ 1523459 h 5154108"/>
                <a:gd name="connsiteX498" fmla="*/ 8519516 w 9440333"/>
                <a:gd name="connsiteY498" fmla="*/ 1428868 h 5154108"/>
                <a:gd name="connsiteX499" fmla="*/ 8428954 w 9440333"/>
                <a:gd name="connsiteY499" fmla="*/ 1375403 h 5154108"/>
                <a:gd name="connsiteX500" fmla="*/ 8326043 w 9440333"/>
                <a:gd name="connsiteY500" fmla="*/ 1398023 h 5154108"/>
                <a:gd name="connsiteX501" fmla="*/ 8330159 w 9440333"/>
                <a:gd name="connsiteY501" fmla="*/ 1465882 h 5154108"/>
                <a:gd name="connsiteX502" fmla="*/ 8398081 w 9440333"/>
                <a:gd name="connsiteY502" fmla="*/ 1472051 h 5154108"/>
                <a:gd name="connsiteX503" fmla="*/ 8428954 w 9440333"/>
                <a:gd name="connsiteY503" fmla="*/ 1665347 h 5154108"/>
                <a:gd name="connsiteX504" fmla="*/ 8496875 w 9440333"/>
                <a:gd name="connsiteY504" fmla="*/ 1761994 h 5154108"/>
                <a:gd name="connsiteX505" fmla="*/ 8496875 w 9440333"/>
                <a:gd name="connsiteY505" fmla="*/ 1883318 h 5154108"/>
                <a:gd name="connsiteX506" fmla="*/ 8428954 w 9440333"/>
                <a:gd name="connsiteY506" fmla="*/ 2008755 h 5154108"/>
                <a:gd name="connsiteX507" fmla="*/ 8326043 w 9440333"/>
                <a:gd name="connsiteY507" fmla="*/ 2101290 h 5154108"/>
                <a:gd name="connsiteX508" fmla="*/ 8165502 w 9440333"/>
                <a:gd name="connsiteY508" fmla="*/ 2130078 h 5154108"/>
                <a:gd name="connsiteX509" fmla="*/ 8111989 w 9440333"/>
                <a:gd name="connsiteY509" fmla="*/ 2179431 h 5154108"/>
                <a:gd name="connsiteX510" fmla="*/ 8083173 w 9440333"/>
                <a:gd name="connsiteY510" fmla="*/ 2208219 h 5154108"/>
                <a:gd name="connsiteX511" fmla="*/ 8083173 w 9440333"/>
                <a:gd name="connsiteY511" fmla="*/ 2265797 h 5154108"/>
                <a:gd name="connsiteX512" fmla="*/ 8128454 w 9440333"/>
                <a:gd name="connsiteY512" fmla="*/ 2339825 h 5154108"/>
                <a:gd name="connsiteX513" fmla="*/ 8175793 w 9440333"/>
                <a:gd name="connsiteY513" fmla="*/ 2422078 h 5154108"/>
                <a:gd name="connsiteX514" fmla="*/ 8225191 w 9440333"/>
                <a:gd name="connsiteY514" fmla="*/ 2504332 h 5154108"/>
                <a:gd name="connsiteX515" fmla="*/ 8210783 w 9440333"/>
                <a:gd name="connsiteY515" fmla="*/ 2561909 h 5154108"/>
                <a:gd name="connsiteX516" fmla="*/ 8093465 w 9440333"/>
                <a:gd name="connsiteY516" fmla="*/ 2576303 h 5154108"/>
                <a:gd name="connsiteX517" fmla="*/ 7953505 w 9440333"/>
                <a:gd name="connsiteY517" fmla="*/ 2494050 h 5154108"/>
                <a:gd name="connsiteX518" fmla="*/ 7889701 w 9440333"/>
                <a:gd name="connsiteY518" fmla="*/ 2489937 h 5154108"/>
                <a:gd name="connsiteX519" fmla="*/ 7885584 w 9440333"/>
                <a:gd name="connsiteY519" fmla="*/ 2541346 h 5154108"/>
                <a:gd name="connsiteX520" fmla="*/ 7899992 w 9440333"/>
                <a:gd name="connsiteY520" fmla="*/ 2615374 h 5154108"/>
                <a:gd name="connsiteX521" fmla="*/ 7914399 w 9440333"/>
                <a:gd name="connsiteY521" fmla="*/ 2687346 h 5154108"/>
                <a:gd name="connsiteX522" fmla="*/ 7957622 w 9440333"/>
                <a:gd name="connsiteY522" fmla="*/ 2726416 h 5154108"/>
                <a:gd name="connsiteX523" fmla="*/ 7982321 w 9440333"/>
                <a:gd name="connsiteY523" fmla="*/ 2886810 h 5154108"/>
                <a:gd name="connsiteX524" fmla="*/ 7957622 w 9440333"/>
                <a:gd name="connsiteY524" fmla="*/ 2858021 h 5154108"/>
                <a:gd name="connsiteX525" fmla="*/ 7899992 w 9440333"/>
                <a:gd name="connsiteY525" fmla="*/ 2744923 h 5154108"/>
                <a:gd name="connsiteX526" fmla="*/ 7846478 w 9440333"/>
                <a:gd name="connsiteY526" fmla="*/ 2615374 h 5154108"/>
                <a:gd name="connsiteX527" fmla="*/ 7817663 w 9440333"/>
                <a:gd name="connsiteY527" fmla="*/ 2483768 h 5154108"/>
                <a:gd name="connsiteX528" fmla="*/ 7817663 w 9440333"/>
                <a:gd name="connsiteY528" fmla="*/ 2358332 h 5154108"/>
                <a:gd name="connsiteX529" fmla="*/ 7753858 w 9440333"/>
                <a:gd name="connsiteY529" fmla="*/ 2343937 h 5154108"/>
                <a:gd name="connsiteX530" fmla="*/ 7661239 w 9440333"/>
                <a:gd name="connsiteY530" fmla="*/ 2290473 h 5154108"/>
                <a:gd name="connsiteX531" fmla="*/ 7531571 w 9440333"/>
                <a:gd name="connsiteY531" fmla="*/ 2144473 h 5154108"/>
                <a:gd name="connsiteX532" fmla="*/ 7414252 w 9440333"/>
                <a:gd name="connsiteY532" fmla="*/ 2125966 h 5154108"/>
                <a:gd name="connsiteX533" fmla="*/ 7346331 w 9440333"/>
                <a:gd name="connsiteY533" fmla="*/ 2193825 h 5154108"/>
                <a:gd name="connsiteX534" fmla="*/ 7278410 w 9440333"/>
                <a:gd name="connsiteY534" fmla="*/ 2286360 h 5154108"/>
                <a:gd name="connsiteX535" fmla="*/ 7220779 w 9440333"/>
                <a:gd name="connsiteY535" fmla="*/ 2354219 h 5154108"/>
                <a:gd name="connsiteX536" fmla="*/ 7138451 w 9440333"/>
                <a:gd name="connsiteY536" fmla="*/ 2444698 h 5154108"/>
                <a:gd name="connsiteX537" fmla="*/ 7138451 w 9440333"/>
                <a:gd name="connsiteY537" fmla="*/ 2518726 h 5154108"/>
                <a:gd name="connsiteX538" fmla="*/ 7045831 w 9440333"/>
                <a:gd name="connsiteY538" fmla="*/ 2654444 h 5154108"/>
                <a:gd name="connsiteX539" fmla="*/ 7006725 w 9440333"/>
                <a:gd name="connsiteY539" fmla="*/ 2537233 h 5154108"/>
                <a:gd name="connsiteX540" fmla="*/ 6891465 w 9440333"/>
                <a:gd name="connsiteY540" fmla="*/ 2222614 h 5154108"/>
                <a:gd name="connsiteX541" fmla="*/ 6891465 w 9440333"/>
                <a:gd name="connsiteY541" fmla="*/ 2105402 h 5154108"/>
                <a:gd name="connsiteX542" fmla="*/ 6798845 w 9440333"/>
                <a:gd name="connsiteY542" fmla="*/ 2072501 h 5154108"/>
                <a:gd name="connsiteX543" fmla="*/ 6681526 w 9440333"/>
                <a:gd name="connsiteY543" fmla="*/ 2014924 h 5154108"/>
                <a:gd name="connsiteX544" fmla="*/ 6638303 w 9440333"/>
                <a:gd name="connsiteY544" fmla="*/ 1975853 h 5154108"/>
                <a:gd name="connsiteX545" fmla="*/ 6531276 w 9440333"/>
                <a:gd name="connsiteY545" fmla="*/ 1947065 h 5154108"/>
                <a:gd name="connsiteX546" fmla="*/ 6416016 w 9440333"/>
                <a:gd name="connsiteY546" fmla="*/ 1932670 h 5154108"/>
                <a:gd name="connsiteX547" fmla="*/ 6337803 w 9440333"/>
                <a:gd name="connsiteY547" fmla="*/ 1932670 h 5154108"/>
                <a:gd name="connsiteX548" fmla="*/ 6241067 w 9440333"/>
                <a:gd name="connsiteY548" fmla="*/ 1922389 h 5154108"/>
                <a:gd name="connsiteX549" fmla="*/ 6086701 w 9440333"/>
                <a:gd name="connsiteY549" fmla="*/ 1864811 h 5154108"/>
                <a:gd name="connsiteX550" fmla="*/ 6012605 w 9440333"/>
                <a:gd name="connsiteY550" fmla="*/ 1815459 h 5154108"/>
                <a:gd name="connsiteX551" fmla="*/ 5979673 w 9440333"/>
                <a:gd name="connsiteY551" fmla="*/ 1825741 h 5154108"/>
                <a:gd name="connsiteX552" fmla="*/ 5983790 w 9440333"/>
                <a:gd name="connsiteY552" fmla="*/ 1887431 h 5154108"/>
                <a:gd name="connsiteX553" fmla="*/ 6051711 w 9440333"/>
                <a:gd name="connsiteY553" fmla="*/ 1975853 h 5154108"/>
                <a:gd name="connsiteX554" fmla="*/ 6140215 w 9440333"/>
                <a:gd name="connsiteY554" fmla="*/ 2008755 h 5154108"/>
                <a:gd name="connsiteX555" fmla="*/ 6177263 w 9440333"/>
                <a:gd name="connsiteY555" fmla="*/ 2008755 h 5154108"/>
                <a:gd name="connsiteX556" fmla="*/ 6245184 w 9440333"/>
                <a:gd name="connsiteY556" fmla="*/ 2029318 h 5154108"/>
                <a:gd name="connsiteX557" fmla="*/ 6304872 w 9440333"/>
                <a:gd name="connsiteY557" fmla="*/ 2125966 h 5154108"/>
                <a:gd name="connsiteX558" fmla="*/ 6273999 w 9440333"/>
                <a:gd name="connsiteY558" fmla="*/ 2218501 h 5154108"/>
                <a:gd name="connsiteX559" fmla="*/ 6183437 w 9440333"/>
                <a:gd name="connsiteY559" fmla="*/ 2319261 h 5154108"/>
                <a:gd name="connsiteX560" fmla="*/ 5940567 w 9440333"/>
                <a:gd name="connsiteY560" fmla="*/ 2469374 h 5154108"/>
                <a:gd name="connsiteX561" fmla="*/ 5794434 w 9440333"/>
                <a:gd name="connsiteY561" fmla="*/ 2489937 h 5154108"/>
                <a:gd name="connsiteX562" fmla="*/ 5747095 w 9440333"/>
                <a:gd name="connsiteY562" fmla="*/ 2286360 h 5154108"/>
                <a:gd name="connsiteX563" fmla="*/ 5479526 w 9440333"/>
                <a:gd name="connsiteY563" fmla="*/ 1883318 h 5154108"/>
                <a:gd name="connsiteX564" fmla="*/ 5426013 w 9440333"/>
                <a:gd name="connsiteY564" fmla="*/ 1850417 h 5154108"/>
                <a:gd name="connsiteX565" fmla="*/ 5393081 w 9440333"/>
                <a:gd name="connsiteY565" fmla="*/ 1829853 h 5154108"/>
                <a:gd name="connsiteX566" fmla="*/ 5382790 w 9440333"/>
                <a:gd name="connsiteY566" fmla="*/ 1782558 h 5154108"/>
                <a:gd name="connsiteX567" fmla="*/ 5421896 w 9440333"/>
                <a:gd name="connsiteY567" fmla="*/ 1743487 h 5154108"/>
                <a:gd name="connsiteX568" fmla="*/ 5465119 w 9440333"/>
                <a:gd name="connsiteY568" fmla="*/ 1690023 h 5154108"/>
                <a:gd name="connsiteX569" fmla="*/ 5479526 w 9440333"/>
                <a:gd name="connsiteY569" fmla="*/ 1587206 h 5154108"/>
                <a:gd name="connsiteX570" fmla="*/ 5479526 w 9440333"/>
                <a:gd name="connsiteY570" fmla="*/ 1523459 h 5154108"/>
                <a:gd name="connsiteX571" fmla="*/ 5436304 w 9440333"/>
                <a:gd name="connsiteY571" fmla="*/ 1523459 h 5154108"/>
                <a:gd name="connsiteX572" fmla="*/ 5329276 w 9440333"/>
                <a:gd name="connsiteY572" fmla="*/ 1523459 h 5154108"/>
                <a:gd name="connsiteX573" fmla="*/ 5193434 w 9440333"/>
                <a:gd name="connsiteY573" fmla="*/ 1496727 h 5154108"/>
                <a:gd name="connsiteX574" fmla="*/ 5135804 w 9440333"/>
                <a:gd name="connsiteY574" fmla="*/ 1465882 h 5154108"/>
                <a:gd name="connsiteX575" fmla="*/ 5150211 w 9440333"/>
                <a:gd name="connsiteY575" fmla="*/ 1408305 h 5154108"/>
                <a:gd name="connsiteX576" fmla="*/ 5207841 w 9440333"/>
                <a:gd name="connsiteY576" fmla="*/ 1361009 h 5154108"/>
                <a:gd name="connsiteX577" fmla="*/ 5279879 w 9440333"/>
                <a:gd name="connsiteY577" fmla="*/ 1336333 h 5154108"/>
                <a:gd name="connsiteX578" fmla="*/ 5382790 w 9440333"/>
                <a:gd name="connsiteY578" fmla="*/ 1344558 h 5154108"/>
                <a:gd name="connsiteX579" fmla="*/ 5430129 w 9440333"/>
                <a:gd name="connsiteY579" fmla="*/ 1350727 h 5154108"/>
                <a:gd name="connsiteX580" fmla="*/ 5551564 w 9440333"/>
                <a:gd name="connsiteY580" fmla="*/ 1350727 h 5154108"/>
                <a:gd name="connsiteX581" fmla="*/ 5619485 w 9440333"/>
                <a:gd name="connsiteY581" fmla="*/ 1315769 h 5154108"/>
                <a:gd name="connsiteX582" fmla="*/ 5619485 w 9440333"/>
                <a:gd name="connsiteY582" fmla="*/ 1293150 h 5154108"/>
                <a:gd name="connsiteX583" fmla="*/ 5537156 w 9440333"/>
                <a:gd name="connsiteY583" fmla="*/ 1233516 h 5154108"/>
                <a:gd name="connsiteX584" fmla="*/ 5508341 w 9440333"/>
                <a:gd name="connsiteY584" fmla="*/ 1161546 h 5154108"/>
                <a:gd name="connsiteX585" fmla="*/ 5508334 w 9440333"/>
                <a:gd name="connsiteY585" fmla="*/ 1161529 h 5154108"/>
                <a:gd name="connsiteX586" fmla="*/ 5491003 w 9440333"/>
                <a:gd name="connsiteY586" fmla="*/ 1123396 h 5154108"/>
                <a:gd name="connsiteX587" fmla="*/ 5486654 w 9440333"/>
                <a:gd name="connsiteY587" fmla="*/ 1115542 h 5154108"/>
                <a:gd name="connsiteX588" fmla="*/ 5477693 w 9440333"/>
                <a:gd name="connsiteY588" fmla="*/ 1101367 h 5154108"/>
                <a:gd name="connsiteX589" fmla="*/ 5474770 w 9440333"/>
                <a:gd name="connsiteY589" fmla="*/ 1097448 h 5154108"/>
                <a:gd name="connsiteX590" fmla="*/ 5467830 w 9440333"/>
                <a:gd name="connsiteY590" fmla="*/ 1090707 h 5154108"/>
                <a:gd name="connsiteX591" fmla="*/ 5467820 w 9440333"/>
                <a:gd name="connsiteY591" fmla="*/ 1090699 h 5154108"/>
                <a:gd name="connsiteX592" fmla="*/ 5465399 w 9440333"/>
                <a:gd name="connsiteY592" fmla="*/ 1089691 h 5154108"/>
                <a:gd name="connsiteX593" fmla="*/ 5465388 w 9440333"/>
                <a:gd name="connsiteY593" fmla="*/ 1089819 h 5154108"/>
                <a:gd name="connsiteX594" fmla="*/ 5465382 w 9440333"/>
                <a:gd name="connsiteY594" fmla="*/ 1089881 h 5154108"/>
                <a:gd name="connsiteX595" fmla="*/ 5422152 w 9440333"/>
                <a:gd name="connsiteY595" fmla="*/ 1141318 h 5154108"/>
                <a:gd name="connsiteX596" fmla="*/ 5364512 w 9440333"/>
                <a:gd name="connsiteY596" fmla="*/ 1205100 h 5154108"/>
                <a:gd name="connsiteX597" fmla="*/ 5347754 w 9440333"/>
                <a:gd name="connsiteY597" fmla="*/ 1217188 h 5154108"/>
                <a:gd name="connsiteX598" fmla="*/ 5347764 w 9440333"/>
                <a:gd name="connsiteY598" fmla="*/ 1216626 h 5154108"/>
                <a:gd name="connsiteX599" fmla="*/ 5347511 w 9440333"/>
                <a:gd name="connsiteY599" fmla="*/ 1216808 h 5154108"/>
                <a:gd name="connsiteX600" fmla="*/ 5347543 w 9440333"/>
                <a:gd name="connsiteY600" fmla="*/ 1215009 h 5154108"/>
                <a:gd name="connsiteX601" fmla="*/ 5350057 w 9440333"/>
                <a:gd name="connsiteY601" fmla="*/ 1210326 h 5154108"/>
                <a:gd name="connsiteX602" fmla="*/ 5351820 w 9440333"/>
                <a:gd name="connsiteY602" fmla="*/ 1207041 h 5154108"/>
                <a:gd name="connsiteX603" fmla="*/ 5350256 w 9440333"/>
                <a:gd name="connsiteY603" fmla="*/ 1204540 h 5154108"/>
                <a:gd name="connsiteX604" fmla="*/ 5348024 w 9440333"/>
                <a:gd name="connsiteY604" fmla="*/ 1200973 h 5154108"/>
                <a:gd name="connsiteX605" fmla="*/ 5331575 w 9440333"/>
                <a:gd name="connsiteY605" fmla="*/ 1190440 h 5154108"/>
                <a:gd name="connsiteX606" fmla="*/ 5327936 w 9440333"/>
                <a:gd name="connsiteY606" fmla="*/ 1185726 h 5154108"/>
                <a:gd name="connsiteX607" fmla="*/ 5324305 w 9440333"/>
                <a:gd name="connsiteY607" fmla="*/ 1181021 h 5154108"/>
                <a:gd name="connsiteX608" fmla="*/ 5324174 w 9440333"/>
                <a:gd name="connsiteY608" fmla="*/ 1180806 h 5154108"/>
                <a:gd name="connsiteX609" fmla="*/ 5324158 w 9440333"/>
                <a:gd name="connsiteY609" fmla="*/ 1180780 h 5154108"/>
                <a:gd name="connsiteX610" fmla="*/ 5324156 w 9440333"/>
                <a:gd name="connsiteY610" fmla="*/ 1180778 h 5154108"/>
                <a:gd name="connsiteX611" fmla="*/ 5324067 w 9440333"/>
                <a:gd name="connsiteY611" fmla="*/ 1180662 h 5154108"/>
                <a:gd name="connsiteX612" fmla="*/ 5315047 w 9440333"/>
                <a:gd name="connsiteY612" fmla="*/ 1165948 h 5154108"/>
                <a:gd name="connsiteX613" fmla="*/ 5292204 w 9440333"/>
                <a:gd name="connsiteY613" fmla="*/ 1142862 h 5154108"/>
                <a:gd name="connsiteX614" fmla="*/ 5261583 w 9440333"/>
                <a:gd name="connsiteY614" fmla="*/ 1147491 h 5154108"/>
                <a:gd name="connsiteX615" fmla="*/ 5251020 w 9440333"/>
                <a:gd name="connsiteY615" fmla="*/ 1153679 h 5154108"/>
                <a:gd name="connsiteX616" fmla="*/ 5251803 w 9440333"/>
                <a:gd name="connsiteY616" fmla="*/ 1153513 h 5154108"/>
                <a:gd name="connsiteX617" fmla="*/ 5251802 w 9440333"/>
                <a:gd name="connsiteY617" fmla="*/ 1153513 h 5154108"/>
                <a:gd name="connsiteX618" fmla="*/ 5251803 w 9440333"/>
                <a:gd name="connsiteY618" fmla="*/ 1153513 h 5154108"/>
                <a:gd name="connsiteX619" fmla="*/ 5251147 w 9440333"/>
                <a:gd name="connsiteY619" fmla="*/ 1154044 h 5154108"/>
                <a:gd name="connsiteX620" fmla="*/ 5252030 w 9440333"/>
                <a:gd name="connsiteY620" fmla="*/ 1153856 h 5154108"/>
                <a:gd name="connsiteX621" fmla="*/ 5252029 w 9440333"/>
                <a:gd name="connsiteY621" fmla="*/ 1153857 h 5154108"/>
                <a:gd name="connsiteX622" fmla="*/ 5252030 w 9440333"/>
                <a:gd name="connsiteY622" fmla="*/ 1153857 h 5154108"/>
                <a:gd name="connsiteX623" fmla="*/ 5247173 w 9440333"/>
                <a:gd name="connsiteY623" fmla="*/ 1157779 h 5154108"/>
                <a:gd name="connsiteX624" fmla="*/ 5208061 w 9440333"/>
                <a:gd name="connsiteY624" fmla="*/ 1233905 h 5154108"/>
                <a:gd name="connsiteX625" fmla="*/ 5168948 w 9440333"/>
                <a:gd name="connsiteY625" fmla="*/ 1326492 h 5154108"/>
                <a:gd name="connsiteX626" fmla="*/ 5096898 w 9440333"/>
                <a:gd name="connsiteY626" fmla="*/ 1326492 h 5154108"/>
                <a:gd name="connsiteX627" fmla="*/ 5039258 w 9440333"/>
                <a:gd name="connsiteY627" fmla="*/ 1369700 h 5154108"/>
                <a:gd name="connsiteX628" fmla="*/ 4965149 w 9440333"/>
                <a:gd name="connsiteY628" fmla="*/ 1437597 h 5154108"/>
                <a:gd name="connsiteX629" fmla="*/ 4949521 w 9440333"/>
                <a:gd name="connsiteY629" fmla="*/ 1451421 h 5154108"/>
                <a:gd name="connsiteX630" fmla="*/ 4945344 w 9440333"/>
                <a:gd name="connsiteY630" fmla="*/ 1453456 h 5154108"/>
                <a:gd name="connsiteX631" fmla="*/ 4943198 w 9440333"/>
                <a:gd name="connsiteY631" fmla="*/ 1455175 h 5154108"/>
                <a:gd name="connsiteX632" fmla="*/ 4941416 w 9440333"/>
                <a:gd name="connsiteY632" fmla="*/ 1455370 h 5154108"/>
                <a:gd name="connsiteX633" fmla="*/ 4937777 w 9440333"/>
                <a:gd name="connsiteY633" fmla="*/ 1457144 h 5154108"/>
                <a:gd name="connsiteX634" fmla="*/ 4934889 w 9440333"/>
                <a:gd name="connsiteY634" fmla="*/ 1456087 h 5154108"/>
                <a:gd name="connsiteX635" fmla="*/ 4929361 w 9440333"/>
                <a:gd name="connsiteY635" fmla="*/ 1456694 h 5154108"/>
                <a:gd name="connsiteX636" fmla="*/ 4925558 w 9440333"/>
                <a:gd name="connsiteY636" fmla="*/ 1452672 h 5154108"/>
                <a:gd name="connsiteX637" fmla="*/ 4923720 w 9440333"/>
                <a:gd name="connsiteY637" fmla="*/ 1452000 h 5154108"/>
                <a:gd name="connsiteX638" fmla="*/ 4922983 w 9440333"/>
                <a:gd name="connsiteY638" fmla="*/ 1449950 h 5154108"/>
                <a:gd name="connsiteX639" fmla="*/ 4921767 w 9440333"/>
                <a:gd name="connsiteY639" fmla="*/ 1448665 h 5154108"/>
                <a:gd name="connsiteX640" fmla="*/ 4918543 w 9440333"/>
                <a:gd name="connsiteY640" fmla="*/ 1437600 h 5154108"/>
                <a:gd name="connsiteX641" fmla="*/ 4918542 w 9440333"/>
                <a:gd name="connsiteY641" fmla="*/ 1437597 h 5154108"/>
                <a:gd name="connsiteX642" fmla="*/ 4918539 w 9440333"/>
                <a:gd name="connsiteY642" fmla="*/ 1437566 h 5154108"/>
                <a:gd name="connsiteX643" fmla="*/ 4918538 w 9440333"/>
                <a:gd name="connsiteY643" fmla="*/ 1437556 h 5154108"/>
                <a:gd name="connsiteX644" fmla="*/ 4918509 w 9440333"/>
                <a:gd name="connsiteY644" fmla="*/ 1437474 h 5154108"/>
                <a:gd name="connsiteX645" fmla="*/ 4918372 w 9440333"/>
                <a:gd name="connsiteY645" fmla="*/ 1437093 h 5154108"/>
                <a:gd name="connsiteX646" fmla="*/ 4917646 w 9440333"/>
                <a:gd name="connsiteY646" fmla="*/ 1429028 h 5154108"/>
                <a:gd name="connsiteX647" fmla="*/ 4913782 w 9440333"/>
                <a:gd name="connsiteY647" fmla="*/ 1420623 h 5154108"/>
                <a:gd name="connsiteX648" fmla="*/ 4904164 w 9440333"/>
                <a:gd name="connsiteY648" fmla="*/ 1399534 h 5154108"/>
                <a:gd name="connsiteX649" fmla="*/ 4901074 w 9440333"/>
                <a:gd name="connsiteY649" fmla="*/ 1392649 h 5154108"/>
                <a:gd name="connsiteX650" fmla="*/ 4898403 w 9440333"/>
                <a:gd name="connsiteY650" fmla="*/ 1386771 h 5154108"/>
                <a:gd name="connsiteX651" fmla="*/ 4897136 w 9440333"/>
                <a:gd name="connsiteY651" fmla="*/ 1383879 h 5154108"/>
                <a:gd name="connsiteX652" fmla="*/ 4892617 w 9440333"/>
                <a:gd name="connsiteY652" fmla="*/ 1373815 h 5154108"/>
                <a:gd name="connsiteX653" fmla="*/ 4882807 w 9440333"/>
                <a:gd name="connsiteY653" fmla="*/ 1351182 h 5154108"/>
                <a:gd name="connsiteX654" fmla="*/ 4835460 w 9440333"/>
                <a:gd name="connsiteY654" fmla="*/ 1262710 h 5154108"/>
                <a:gd name="connsiteX655" fmla="*/ 4798405 w 9440333"/>
                <a:gd name="connsiteY655" fmla="*/ 1211272 h 5154108"/>
                <a:gd name="connsiteX656" fmla="*/ 4722238 w 9440333"/>
                <a:gd name="connsiteY656" fmla="*/ 1157779 h 5154108"/>
                <a:gd name="connsiteX657" fmla="*/ 4695220 w 9440333"/>
                <a:gd name="connsiteY657" fmla="*/ 1185039 h 5154108"/>
                <a:gd name="connsiteX658" fmla="*/ 4686168 w 9440333"/>
                <a:gd name="connsiteY658" fmla="*/ 1229117 h 5154108"/>
                <a:gd name="connsiteX659" fmla="*/ 4685208 w 9440333"/>
                <a:gd name="connsiteY659" fmla="*/ 1233788 h 5154108"/>
                <a:gd name="connsiteX660" fmla="*/ 4687314 w 9440333"/>
                <a:gd name="connsiteY660" fmla="*/ 1237504 h 5154108"/>
                <a:gd name="connsiteX661" fmla="*/ 4696310 w 9440333"/>
                <a:gd name="connsiteY661" fmla="*/ 1253373 h 5154108"/>
                <a:gd name="connsiteX662" fmla="*/ 4731685 w 9440333"/>
                <a:gd name="connsiteY662" fmla="*/ 1273367 h 5154108"/>
                <a:gd name="connsiteX663" fmla="*/ 4743182 w 9440333"/>
                <a:gd name="connsiteY663" fmla="*/ 1278111 h 5154108"/>
                <a:gd name="connsiteX664" fmla="*/ 4748649 w 9440333"/>
                <a:gd name="connsiteY664" fmla="*/ 1280121 h 5154108"/>
                <a:gd name="connsiteX665" fmla="*/ 4757091 w 9440333"/>
                <a:gd name="connsiteY665" fmla="*/ 1282868 h 5154108"/>
                <a:gd name="connsiteX666" fmla="*/ 4762333 w 9440333"/>
                <a:gd name="connsiteY666" fmla="*/ 1286981 h 5154108"/>
                <a:gd name="connsiteX667" fmla="*/ 4764732 w 9440333"/>
                <a:gd name="connsiteY667" fmla="*/ 1289963 h 5154108"/>
                <a:gd name="connsiteX668" fmla="*/ 4767837 w 9440333"/>
                <a:gd name="connsiteY668" fmla="*/ 1292845 h 5154108"/>
                <a:gd name="connsiteX669" fmla="*/ 4771523 w 9440333"/>
                <a:gd name="connsiteY669" fmla="*/ 1298403 h 5154108"/>
                <a:gd name="connsiteX670" fmla="*/ 4774329 w 9440333"/>
                <a:gd name="connsiteY670" fmla="*/ 1301889 h 5154108"/>
                <a:gd name="connsiteX671" fmla="*/ 4775333 w 9440333"/>
                <a:gd name="connsiteY671" fmla="*/ 1304145 h 5154108"/>
                <a:gd name="connsiteX672" fmla="*/ 4777727 w 9440333"/>
                <a:gd name="connsiteY672" fmla="*/ 1307755 h 5154108"/>
                <a:gd name="connsiteX673" fmla="*/ 4787483 w 9440333"/>
                <a:gd name="connsiteY673" fmla="*/ 1331449 h 5154108"/>
                <a:gd name="connsiteX674" fmla="*/ 4787517 w 9440333"/>
                <a:gd name="connsiteY674" fmla="*/ 1331639 h 5154108"/>
                <a:gd name="connsiteX675" fmla="*/ 4787583 w 9440333"/>
                <a:gd name="connsiteY675" fmla="*/ 1331788 h 5154108"/>
                <a:gd name="connsiteX676" fmla="*/ 4787630 w 9440333"/>
                <a:gd name="connsiteY676" fmla="*/ 1331893 h 5154108"/>
                <a:gd name="connsiteX677" fmla="*/ 4796347 w 9440333"/>
                <a:gd name="connsiteY677" fmla="*/ 1379987 h 5154108"/>
                <a:gd name="connsiteX678" fmla="*/ 4797529 w 9440333"/>
                <a:gd name="connsiteY678" fmla="*/ 1403054 h 5154108"/>
                <a:gd name="connsiteX679" fmla="*/ 4797726 w 9440333"/>
                <a:gd name="connsiteY679" fmla="*/ 1407371 h 5154108"/>
                <a:gd name="connsiteX680" fmla="*/ 4797876 w 9440333"/>
                <a:gd name="connsiteY680" fmla="*/ 1410350 h 5154108"/>
                <a:gd name="connsiteX681" fmla="*/ 4797912 w 9440333"/>
                <a:gd name="connsiteY681" fmla="*/ 1411453 h 5154108"/>
                <a:gd name="connsiteX682" fmla="*/ 4798084 w 9440333"/>
                <a:gd name="connsiteY682" fmla="*/ 1415222 h 5154108"/>
                <a:gd name="connsiteX683" fmla="*/ 4798156 w 9440333"/>
                <a:gd name="connsiteY683" fmla="*/ 1418903 h 5154108"/>
                <a:gd name="connsiteX684" fmla="*/ 4797986 w 9440333"/>
                <a:gd name="connsiteY684" fmla="*/ 1417373 h 5154108"/>
                <a:gd name="connsiteX685" fmla="*/ 4798000 w 9440333"/>
                <a:gd name="connsiteY685" fmla="*/ 1418042 h 5154108"/>
                <a:gd name="connsiteX686" fmla="*/ 4798007 w 9440333"/>
                <a:gd name="connsiteY686" fmla="*/ 1418410 h 5154108"/>
                <a:gd name="connsiteX687" fmla="*/ 4797742 w 9440333"/>
                <a:gd name="connsiteY687" fmla="*/ 1416016 h 5154108"/>
                <a:gd name="connsiteX688" fmla="*/ 4797605 w 9440333"/>
                <a:gd name="connsiteY688" fmla="*/ 1414118 h 5154108"/>
                <a:gd name="connsiteX689" fmla="*/ 4797527 w 9440333"/>
                <a:gd name="connsiteY689" fmla="*/ 1413295 h 5154108"/>
                <a:gd name="connsiteX690" fmla="*/ 4796784 w 9440333"/>
                <a:gd name="connsiteY690" fmla="*/ 1402747 h 5154108"/>
                <a:gd name="connsiteX691" fmla="*/ 4796777 w 9440333"/>
                <a:gd name="connsiteY691" fmla="*/ 1402650 h 5154108"/>
                <a:gd name="connsiteX692" fmla="*/ 4796275 w 9440333"/>
                <a:gd name="connsiteY692" fmla="*/ 1395071 h 5154108"/>
                <a:gd name="connsiteX693" fmla="*/ 4795897 w 9440333"/>
                <a:gd name="connsiteY693" fmla="*/ 1398634 h 5154108"/>
                <a:gd name="connsiteX694" fmla="*/ 4795895 w 9440333"/>
                <a:gd name="connsiteY694" fmla="*/ 1398639 h 5154108"/>
                <a:gd name="connsiteX695" fmla="*/ 4792745 w 9440333"/>
                <a:gd name="connsiteY695" fmla="*/ 1409821 h 5154108"/>
                <a:gd name="connsiteX696" fmla="*/ 4790456 w 9440333"/>
                <a:gd name="connsiteY696" fmla="*/ 1414053 h 5154108"/>
                <a:gd name="connsiteX697" fmla="*/ 4789311 w 9440333"/>
                <a:gd name="connsiteY697" fmla="*/ 1417296 h 5154108"/>
                <a:gd name="connsiteX698" fmla="*/ 4787531 w 9440333"/>
                <a:gd name="connsiteY698" fmla="*/ 1419458 h 5154108"/>
                <a:gd name="connsiteX699" fmla="*/ 4784189 w 9440333"/>
                <a:gd name="connsiteY699" fmla="*/ 1425638 h 5154108"/>
                <a:gd name="connsiteX700" fmla="*/ 4767527 w 9440333"/>
                <a:gd name="connsiteY700" fmla="*/ 1443770 h 5154108"/>
                <a:gd name="connsiteX701" fmla="*/ 4732531 w 9440333"/>
                <a:gd name="connsiteY701" fmla="*/ 1437597 h 5154108"/>
                <a:gd name="connsiteX702" fmla="*/ 4732531 w 9440333"/>
                <a:gd name="connsiteY702" fmla="*/ 1437498 h 5154108"/>
                <a:gd name="connsiteX703" fmla="*/ 4732393 w 9440333"/>
                <a:gd name="connsiteY703" fmla="*/ 1437093 h 5154108"/>
                <a:gd name="connsiteX704" fmla="*/ 4732393 w 9440333"/>
                <a:gd name="connsiteY704" fmla="*/ 1436258 h 5154108"/>
                <a:gd name="connsiteX705" fmla="*/ 4732393 w 9440333"/>
                <a:gd name="connsiteY705" fmla="*/ 1434274 h 5154108"/>
                <a:gd name="connsiteX706" fmla="*/ 4732393 w 9440333"/>
                <a:gd name="connsiteY706" fmla="*/ 1430410 h 5154108"/>
                <a:gd name="connsiteX707" fmla="*/ 4732393 w 9440333"/>
                <a:gd name="connsiteY707" fmla="*/ 1427578 h 5154108"/>
                <a:gd name="connsiteX708" fmla="*/ 4732393 w 9440333"/>
                <a:gd name="connsiteY708" fmla="*/ 1414538 h 5154108"/>
                <a:gd name="connsiteX709" fmla="*/ 4732393 w 9440333"/>
                <a:gd name="connsiteY709" fmla="*/ 1414538 h 5154108"/>
                <a:gd name="connsiteX710" fmla="*/ 4732393 w 9440333"/>
                <a:gd name="connsiteY710" fmla="*/ 1383923 h 5154108"/>
                <a:gd name="connsiteX711" fmla="*/ 4732253 w 9440333"/>
                <a:gd name="connsiteY711" fmla="*/ 1383740 h 5154108"/>
                <a:gd name="connsiteX712" fmla="*/ 4725326 w 9440333"/>
                <a:gd name="connsiteY712" fmla="*/ 1374715 h 5154108"/>
                <a:gd name="connsiteX713" fmla="*/ 4725324 w 9440333"/>
                <a:gd name="connsiteY713" fmla="*/ 1374713 h 5154108"/>
                <a:gd name="connsiteX714" fmla="*/ 4701045 w 9440333"/>
                <a:gd name="connsiteY714" fmla="*/ 1344947 h 5154108"/>
                <a:gd name="connsiteX715" fmla="*/ 4693045 w 9440333"/>
                <a:gd name="connsiteY715" fmla="*/ 1335678 h 5154108"/>
                <a:gd name="connsiteX716" fmla="*/ 4660481 w 9440333"/>
                <a:gd name="connsiteY716" fmla="*/ 1301802 h 5154108"/>
                <a:gd name="connsiteX717" fmla="*/ 4563729 w 9440333"/>
                <a:gd name="connsiteY717" fmla="*/ 1186582 h 5154108"/>
                <a:gd name="connsiteX718" fmla="*/ 4466976 w 9440333"/>
                <a:gd name="connsiteY718" fmla="*/ 1186582 h 5154108"/>
                <a:gd name="connsiteX719" fmla="*/ 4349637 w 9440333"/>
                <a:gd name="connsiteY719" fmla="*/ 1229790 h 5154108"/>
                <a:gd name="connsiteX720" fmla="*/ 4320817 w 9440333"/>
                <a:gd name="connsiteY720" fmla="*/ 1301802 h 5154108"/>
                <a:gd name="connsiteX721" fmla="*/ 4228182 w 9440333"/>
                <a:gd name="connsiteY721" fmla="*/ 1423195 h 5154108"/>
                <a:gd name="connsiteX722" fmla="*/ 4102609 w 9440333"/>
                <a:gd name="connsiteY722" fmla="*/ 1491092 h 5154108"/>
                <a:gd name="connsiteX723" fmla="*/ 3999681 w 9440333"/>
                <a:gd name="connsiteY723" fmla="*/ 1491092 h 5154108"/>
                <a:gd name="connsiteX724" fmla="*/ 3942041 w 9440333"/>
                <a:gd name="connsiteY724" fmla="*/ 1466402 h 5154108"/>
                <a:gd name="connsiteX725" fmla="*/ 3917338 w 9440333"/>
                <a:gd name="connsiteY725" fmla="*/ 1412907 h 5154108"/>
                <a:gd name="connsiteX726" fmla="*/ 3917338 w 9440333"/>
                <a:gd name="connsiteY726" fmla="*/ 1412417 h 5154108"/>
                <a:gd name="connsiteX727" fmla="*/ 3917338 w 9440333"/>
                <a:gd name="connsiteY727" fmla="*/ 1359412 h 5154108"/>
                <a:gd name="connsiteX728" fmla="*/ 3917338 w 9440333"/>
                <a:gd name="connsiteY728" fmla="*/ 1358953 h 5154108"/>
                <a:gd name="connsiteX729" fmla="*/ 3917338 w 9440333"/>
                <a:gd name="connsiteY729" fmla="*/ 1312090 h 5154108"/>
                <a:gd name="connsiteX730" fmla="*/ 3917338 w 9440333"/>
                <a:gd name="connsiteY730" fmla="*/ 1311657 h 5154108"/>
                <a:gd name="connsiteX731" fmla="*/ 3966735 w 9440333"/>
                <a:gd name="connsiteY731" fmla="*/ 1258192 h 5154108"/>
                <a:gd name="connsiteX732" fmla="*/ 4073763 w 9440333"/>
                <a:gd name="connsiteY732" fmla="*/ 1215009 h 5154108"/>
                <a:gd name="connsiteX733" fmla="*/ 4092287 w 9440333"/>
                <a:gd name="connsiteY733" fmla="*/ 1200615 h 5154108"/>
                <a:gd name="connsiteX734" fmla="*/ 4131393 w 9440333"/>
                <a:gd name="connsiteY734" fmla="*/ 1147151 h 5154108"/>
                <a:gd name="connsiteX735" fmla="*/ 4131457 w 9440333"/>
                <a:gd name="connsiteY735" fmla="*/ 1146380 h 5154108"/>
                <a:gd name="connsiteX736" fmla="*/ 4131662 w 9440333"/>
                <a:gd name="connsiteY736" fmla="*/ 1143925 h 5154108"/>
                <a:gd name="connsiteX737" fmla="*/ 4132125 w 9440333"/>
                <a:gd name="connsiteY737" fmla="*/ 1138368 h 5154108"/>
                <a:gd name="connsiteX738" fmla="*/ 4133129 w 9440333"/>
                <a:gd name="connsiteY738" fmla="*/ 1126331 h 5154108"/>
                <a:gd name="connsiteX739" fmla="*/ 4134561 w 9440333"/>
                <a:gd name="connsiteY739" fmla="*/ 1109165 h 5154108"/>
                <a:gd name="connsiteX740" fmla="*/ 4135501 w 9440333"/>
                <a:gd name="connsiteY740" fmla="*/ 1097896 h 5154108"/>
                <a:gd name="connsiteX741" fmla="*/ 4134517 w 9440333"/>
                <a:gd name="connsiteY741" fmla="*/ 1093224 h 5154108"/>
                <a:gd name="connsiteX742" fmla="*/ 4132072 w 9440333"/>
                <a:gd name="connsiteY742" fmla="*/ 1081618 h 5154108"/>
                <a:gd name="connsiteX743" fmla="*/ 4129903 w 9440333"/>
                <a:gd name="connsiteY743" fmla="*/ 1071319 h 5154108"/>
                <a:gd name="connsiteX744" fmla="*/ 4127312 w 9440333"/>
                <a:gd name="connsiteY744" fmla="*/ 1059019 h 5154108"/>
                <a:gd name="connsiteX745" fmla="*/ 4127312 w 9440333"/>
                <a:gd name="connsiteY745" fmla="*/ 1059018 h 5154108"/>
                <a:gd name="connsiteX746" fmla="*/ 4127312 w 9440333"/>
                <a:gd name="connsiteY746" fmla="*/ 1059018 h 5154108"/>
                <a:gd name="connsiteX747" fmla="*/ 4127330 w 9440333"/>
                <a:gd name="connsiteY747" fmla="*/ 1058984 h 5154108"/>
                <a:gd name="connsiteX748" fmla="*/ 4127314 w 9440333"/>
                <a:gd name="connsiteY748" fmla="*/ 1058910 h 5154108"/>
                <a:gd name="connsiteX749" fmla="*/ 4127276 w 9440333"/>
                <a:gd name="connsiteY749" fmla="*/ 1058729 h 5154108"/>
                <a:gd name="connsiteX750" fmla="*/ 4127276 w 9440333"/>
                <a:gd name="connsiteY750" fmla="*/ 1058729 h 5154108"/>
                <a:gd name="connsiteX751" fmla="*/ 4149917 w 9440333"/>
                <a:gd name="connsiteY751" fmla="*/ 1015545 h 5154108"/>
                <a:gd name="connsiteX752" fmla="*/ 4234304 w 9440333"/>
                <a:gd name="connsiteY752" fmla="*/ 990869 h 5154108"/>
                <a:gd name="connsiteX753" fmla="*/ 4320749 w 9440333"/>
                <a:gd name="connsiteY753" fmla="*/ 939461 h 5154108"/>
                <a:gd name="connsiteX754" fmla="*/ 4346445 w 9440333"/>
                <a:gd name="connsiteY754" fmla="*/ 913532 h 5154108"/>
                <a:gd name="connsiteX755" fmla="*/ 4351874 w 9440333"/>
                <a:gd name="connsiteY755" fmla="*/ 903229 h 5154108"/>
                <a:gd name="connsiteX756" fmla="*/ 4350573 w 9440333"/>
                <a:gd name="connsiteY756" fmla="*/ 900123 h 5154108"/>
                <a:gd name="connsiteX757" fmla="*/ 4350056 w 9440333"/>
                <a:gd name="connsiteY757" fmla="*/ 898887 h 5154108"/>
                <a:gd name="connsiteX758" fmla="*/ 4350056 w 9440333"/>
                <a:gd name="connsiteY758" fmla="*/ 898887 h 5154108"/>
                <a:gd name="connsiteX759" fmla="*/ 4350061 w 9440333"/>
                <a:gd name="connsiteY759" fmla="*/ 898875 h 5154108"/>
                <a:gd name="connsiteX760" fmla="*/ 4350037 w 9440333"/>
                <a:gd name="connsiteY760" fmla="*/ 898819 h 5154108"/>
                <a:gd name="connsiteX761" fmla="*/ 4349982 w 9440333"/>
                <a:gd name="connsiteY761" fmla="*/ 898689 h 5154108"/>
                <a:gd name="connsiteX762" fmla="*/ 4349982 w 9440333"/>
                <a:gd name="connsiteY762" fmla="*/ 898688 h 5154108"/>
                <a:gd name="connsiteX763" fmla="*/ 4349982 w 9440333"/>
                <a:gd name="connsiteY763" fmla="*/ 898688 h 5154108"/>
                <a:gd name="connsiteX764" fmla="*/ 4353680 w 9440333"/>
                <a:gd name="connsiteY764" fmla="*/ 890109 h 5154108"/>
                <a:gd name="connsiteX765" fmla="*/ 4413369 w 9440333"/>
                <a:gd name="connsiteY765" fmla="*/ 871602 h 5154108"/>
                <a:gd name="connsiteX766" fmla="*/ 4503930 w 9440333"/>
                <a:gd name="connsiteY766" fmla="*/ 779067 h 5154108"/>
                <a:gd name="connsiteX767" fmla="*/ 4578026 w 9440333"/>
                <a:gd name="connsiteY767" fmla="*/ 797574 h 5154108"/>
                <a:gd name="connsiteX768" fmla="*/ 4588607 w 9440333"/>
                <a:gd name="connsiteY768" fmla="*/ 806570 h 5154108"/>
                <a:gd name="connsiteX769" fmla="*/ 4588607 w 9440333"/>
                <a:gd name="connsiteY769" fmla="*/ 806570 h 5154108"/>
                <a:gd name="connsiteX770" fmla="*/ 4588607 w 9440333"/>
                <a:gd name="connsiteY770" fmla="*/ 806571 h 5154108"/>
                <a:gd name="connsiteX771" fmla="*/ 4588606 w 9440333"/>
                <a:gd name="connsiteY771" fmla="*/ 806619 h 5154108"/>
                <a:gd name="connsiteX772" fmla="*/ 4588721 w 9440333"/>
                <a:gd name="connsiteY772" fmla="*/ 806717 h 5154108"/>
                <a:gd name="connsiteX773" fmla="*/ 4588721 w 9440333"/>
                <a:gd name="connsiteY773" fmla="*/ 806717 h 5154108"/>
                <a:gd name="connsiteX774" fmla="*/ 4585955 w 9440333"/>
                <a:gd name="connsiteY774" fmla="*/ 809290 h 5154108"/>
                <a:gd name="connsiteX775" fmla="*/ 4586504 w 9440333"/>
                <a:gd name="connsiteY775" fmla="*/ 811287 h 5154108"/>
                <a:gd name="connsiteX776" fmla="*/ 4588411 w 9440333"/>
                <a:gd name="connsiteY776" fmla="*/ 818216 h 5154108"/>
                <a:gd name="connsiteX777" fmla="*/ 4609928 w 9440333"/>
                <a:gd name="connsiteY777" fmla="*/ 836387 h 5154108"/>
                <a:gd name="connsiteX778" fmla="*/ 4625365 w 9440333"/>
                <a:gd name="connsiteY778" fmla="*/ 840757 h 5154108"/>
                <a:gd name="connsiteX779" fmla="*/ 4685054 w 9440333"/>
                <a:gd name="connsiteY779" fmla="*/ 846926 h 5154108"/>
                <a:gd name="connsiteX780" fmla="*/ 4814721 w 9440333"/>
                <a:gd name="connsiteY780" fmla="*/ 857208 h 5154108"/>
                <a:gd name="connsiteX781" fmla="*/ 4882643 w 9440333"/>
                <a:gd name="connsiteY781" fmla="*/ 818137 h 5154108"/>
                <a:gd name="connsiteX782" fmla="*/ 4950564 w 9440333"/>
                <a:gd name="connsiteY782" fmla="*/ 750278 h 5154108"/>
                <a:gd name="connsiteX783" fmla="*/ 5032893 w 9440333"/>
                <a:gd name="connsiteY783" fmla="*/ 647461 h 5154108"/>
                <a:gd name="connsiteX784" fmla="*/ 5034469 w 9440333"/>
                <a:gd name="connsiteY784" fmla="*/ 634417 h 5154108"/>
                <a:gd name="connsiteX785" fmla="*/ 5032837 w 9440333"/>
                <a:gd name="connsiteY785" fmla="*/ 632409 h 5154108"/>
                <a:gd name="connsiteX786" fmla="*/ 5025432 w 9440333"/>
                <a:gd name="connsiteY786" fmla="*/ 623300 h 5154108"/>
                <a:gd name="connsiteX787" fmla="*/ 4985608 w 9440333"/>
                <a:gd name="connsiteY787" fmla="*/ 608412 h 5154108"/>
                <a:gd name="connsiteX788" fmla="*/ 4970746 w 9440333"/>
                <a:gd name="connsiteY788" fmla="*/ 606691 h 5154108"/>
                <a:gd name="connsiteX789" fmla="*/ 4972990 w 9440333"/>
                <a:gd name="connsiteY789" fmla="*/ 607341 h 5154108"/>
                <a:gd name="connsiteX790" fmla="*/ 4973648 w 9440333"/>
                <a:gd name="connsiteY790" fmla="*/ 607580 h 5154108"/>
                <a:gd name="connsiteX791" fmla="*/ 4974735 w 9440333"/>
                <a:gd name="connsiteY791" fmla="*/ 607847 h 5154108"/>
                <a:gd name="connsiteX792" fmla="*/ 4974495 w 9440333"/>
                <a:gd name="connsiteY792" fmla="*/ 607888 h 5154108"/>
                <a:gd name="connsiteX793" fmla="*/ 4975007 w 9440333"/>
                <a:gd name="connsiteY793" fmla="*/ 608074 h 5154108"/>
                <a:gd name="connsiteX794" fmla="*/ 4971325 w 9440333"/>
                <a:gd name="connsiteY794" fmla="*/ 608426 h 5154108"/>
                <a:gd name="connsiteX795" fmla="*/ 4971218 w 9440333"/>
                <a:gd name="connsiteY795" fmla="*/ 608379 h 5154108"/>
                <a:gd name="connsiteX796" fmla="*/ 4971146 w 9440333"/>
                <a:gd name="connsiteY796" fmla="*/ 608391 h 5154108"/>
                <a:gd name="connsiteX797" fmla="*/ 4925865 w 9440333"/>
                <a:gd name="connsiteY797" fmla="*/ 571377 h 5154108"/>
                <a:gd name="connsiteX798" fmla="*/ 4921749 w 9440333"/>
                <a:gd name="connsiteY798" fmla="*/ 517913 h 5154108"/>
                <a:gd name="connsiteX799" fmla="*/ 4921749 w 9440333"/>
                <a:gd name="connsiteY799" fmla="*/ 517902 h 5154108"/>
                <a:gd name="connsiteX800" fmla="*/ 4921539 w 9440333"/>
                <a:gd name="connsiteY800" fmla="*/ 513473 h 5154108"/>
                <a:gd name="connsiteX801" fmla="*/ 4921343 w 9440333"/>
                <a:gd name="connsiteY801" fmla="*/ 510441 h 5154108"/>
                <a:gd name="connsiteX802" fmla="*/ 4920773 w 9440333"/>
                <a:gd name="connsiteY802" fmla="*/ 502298 h 5154108"/>
                <a:gd name="connsiteX803" fmla="*/ 4919669 w 9440333"/>
                <a:gd name="connsiteY803" fmla="*/ 492509 h 5154108"/>
                <a:gd name="connsiteX804" fmla="*/ 4916157 w 9440333"/>
                <a:gd name="connsiteY804" fmla="*/ 465921 h 5154108"/>
                <a:gd name="connsiteX805" fmla="*/ 4912948 w 9440333"/>
                <a:gd name="connsiteY805" fmla="*/ 452297 h 5154108"/>
                <a:gd name="connsiteX806" fmla="*/ 4904030 w 9440333"/>
                <a:gd name="connsiteY806" fmla="*/ 424935 h 5154108"/>
                <a:gd name="connsiteX807" fmla="*/ 4903037 w 9440333"/>
                <a:gd name="connsiteY807" fmla="*/ 422875 h 5154108"/>
                <a:gd name="connsiteX808" fmla="*/ 4894379 w 9440333"/>
                <a:gd name="connsiteY808" fmla="*/ 414209 h 5154108"/>
                <a:gd name="connsiteX809" fmla="*/ 4894369 w 9440333"/>
                <a:gd name="connsiteY809" fmla="*/ 414200 h 5154108"/>
                <a:gd name="connsiteX810" fmla="*/ 4882712 w 9440333"/>
                <a:gd name="connsiteY810" fmla="*/ 415091 h 5154108"/>
                <a:gd name="connsiteX811" fmla="*/ 4853054 w 9440333"/>
                <a:gd name="connsiteY811" fmla="*/ 436786 h 5154108"/>
                <a:gd name="connsiteX812" fmla="*/ 4809435 w 9440333"/>
                <a:gd name="connsiteY812" fmla="*/ 475144 h 5154108"/>
                <a:gd name="connsiteX813" fmla="*/ 4795547 w 9440333"/>
                <a:gd name="connsiteY813" fmla="*/ 488529 h 5154108"/>
                <a:gd name="connsiteX814" fmla="*/ 4789073 w 9440333"/>
                <a:gd name="connsiteY814" fmla="*/ 495157 h 5154108"/>
                <a:gd name="connsiteX815" fmla="*/ 4775769 w 9440333"/>
                <a:gd name="connsiteY815" fmla="*/ 511713 h 5154108"/>
                <a:gd name="connsiteX816" fmla="*/ 4775761 w 9440333"/>
                <a:gd name="connsiteY816" fmla="*/ 511724 h 5154108"/>
                <a:gd name="connsiteX817" fmla="*/ 4782709 w 9440333"/>
                <a:gd name="connsiteY817" fmla="*/ 543614 h 5154108"/>
                <a:gd name="connsiteX818" fmla="*/ 4800464 w 9440333"/>
                <a:gd name="connsiteY818" fmla="*/ 594023 h 5154108"/>
                <a:gd name="connsiteX819" fmla="*/ 4801526 w 9440333"/>
                <a:gd name="connsiteY819" fmla="*/ 620931 h 5154108"/>
                <a:gd name="connsiteX820" fmla="*/ 4801526 w 9440333"/>
                <a:gd name="connsiteY820" fmla="*/ 620932 h 5154108"/>
                <a:gd name="connsiteX821" fmla="*/ 4757234 w 9440333"/>
                <a:gd name="connsiteY821" fmla="*/ 686611 h 5154108"/>
                <a:gd name="connsiteX822" fmla="*/ 4707828 w 9440333"/>
                <a:gd name="connsiteY822" fmla="*/ 750394 h 5154108"/>
                <a:gd name="connsiteX823" fmla="*/ 4670774 w 9440333"/>
                <a:gd name="connsiteY823" fmla="*/ 789486 h 5154108"/>
                <a:gd name="connsiteX824" fmla="*/ 4626515 w 9440333"/>
                <a:gd name="connsiteY824" fmla="*/ 756566 h 5154108"/>
                <a:gd name="connsiteX825" fmla="*/ 4626503 w 9440333"/>
                <a:gd name="connsiteY825" fmla="*/ 756553 h 5154108"/>
                <a:gd name="connsiteX826" fmla="*/ 4626395 w 9440333"/>
                <a:gd name="connsiteY826" fmla="*/ 756448 h 5154108"/>
                <a:gd name="connsiteX827" fmla="*/ 4582143 w 9440333"/>
                <a:gd name="connsiteY827" fmla="*/ 705039 h 5154108"/>
                <a:gd name="connsiteX828" fmla="*/ 4564464 w 9440333"/>
                <a:gd name="connsiteY828" fmla="*/ 690449 h 5154108"/>
                <a:gd name="connsiteX829" fmla="*/ 4557553 w 9440333"/>
                <a:gd name="connsiteY829" fmla="*/ 686611 h 5154108"/>
                <a:gd name="connsiteX830" fmla="*/ 4427863 w 9440333"/>
                <a:gd name="connsiteY830" fmla="*/ 657806 h 5154108"/>
                <a:gd name="connsiteX831" fmla="*/ 4427863 w 9440333"/>
                <a:gd name="connsiteY831" fmla="*/ 657806 h 5154108"/>
                <a:gd name="connsiteX832" fmla="*/ 4427877 w 9440333"/>
                <a:gd name="connsiteY832" fmla="*/ 657766 h 5154108"/>
                <a:gd name="connsiteX833" fmla="*/ 4427776 w 9440333"/>
                <a:gd name="connsiteY833" fmla="*/ 657743 h 5154108"/>
                <a:gd name="connsiteX834" fmla="*/ 4427776 w 9440333"/>
                <a:gd name="connsiteY834" fmla="*/ 657743 h 5154108"/>
                <a:gd name="connsiteX835" fmla="*/ 4481290 w 9440333"/>
                <a:gd name="connsiteY835" fmla="*/ 507630 h 5154108"/>
                <a:gd name="connsiteX836" fmla="*/ 4534804 w 9440333"/>
                <a:gd name="connsiteY836" fmla="*/ 371912 h 5154108"/>
                <a:gd name="connsiteX837" fmla="*/ 4534902 w 9440333"/>
                <a:gd name="connsiteY837" fmla="*/ 371831 h 5154108"/>
                <a:gd name="connsiteX838" fmla="*/ 4534909 w 9440333"/>
                <a:gd name="connsiteY838" fmla="*/ 371813 h 5154108"/>
                <a:gd name="connsiteX839" fmla="*/ 4796347 w 9440333"/>
                <a:gd name="connsiteY839" fmla="*/ 308031 h 5154108"/>
                <a:gd name="connsiteX840" fmla="*/ 4936329 w 9440333"/>
                <a:gd name="connsiteY840" fmla="*/ 250420 h 5154108"/>
                <a:gd name="connsiteX841" fmla="*/ 5039258 w 9440333"/>
                <a:gd name="connsiteY841" fmla="*/ 221616 h 5154108"/>
                <a:gd name="connsiteX842" fmla="*/ 5300696 w 9440333"/>
                <a:gd name="connsiteY842" fmla="*/ 264823 h 5154108"/>
                <a:gd name="connsiteX843" fmla="*/ 5386710 w 9440333"/>
                <a:gd name="connsiteY843" fmla="*/ 288549 h 5154108"/>
                <a:gd name="connsiteX844" fmla="*/ 5386710 w 9440333"/>
                <a:gd name="connsiteY844" fmla="*/ 288549 h 5154108"/>
                <a:gd name="connsiteX845" fmla="*/ 5386710 w 9440333"/>
                <a:gd name="connsiteY845" fmla="*/ 288549 h 5154108"/>
                <a:gd name="connsiteX846" fmla="*/ 5380723 w 9440333"/>
                <a:gd name="connsiteY846" fmla="*/ 293114 h 5154108"/>
                <a:gd name="connsiteX847" fmla="*/ 5380645 w 9440333"/>
                <a:gd name="connsiteY847" fmla="*/ 293128 h 5154108"/>
                <a:gd name="connsiteX848" fmla="*/ 5380474 w 9440333"/>
                <a:gd name="connsiteY848" fmla="*/ 293258 h 5154108"/>
                <a:gd name="connsiteX849" fmla="*/ 5357831 w 9440333"/>
                <a:gd name="connsiteY849" fmla="*/ 297632 h 5154108"/>
                <a:gd name="connsiteX850" fmla="*/ 5351240 w 9440333"/>
                <a:gd name="connsiteY850" fmla="*/ 298211 h 5154108"/>
                <a:gd name="connsiteX851" fmla="*/ 5349376 w 9440333"/>
                <a:gd name="connsiteY851" fmla="*/ 298527 h 5154108"/>
                <a:gd name="connsiteX852" fmla="*/ 5335255 w 9440333"/>
                <a:gd name="connsiteY852" fmla="*/ 299616 h 5154108"/>
                <a:gd name="connsiteX853" fmla="*/ 5335214 w 9440333"/>
                <a:gd name="connsiteY853" fmla="*/ 299620 h 5154108"/>
                <a:gd name="connsiteX854" fmla="*/ 5329435 w 9440333"/>
                <a:gd name="connsiteY854" fmla="*/ 299932 h 5154108"/>
                <a:gd name="connsiteX855" fmla="*/ 5324338 w 9440333"/>
                <a:gd name="connsiteY855" fmla="*/ 308192 h 5154108"/>
                <a:gd name="connsiteX856" fmla="*/ 5314174 w 9440333"/>
                <a:gd name="connsiteY856" fmla="*/ 324391 h 5154108"/>
                <a:gd name="connsiteX857" fmla="*/ 5311734 w 9440333"/>
                <a:gd name="connsiteY857" fmla="*/ 328209 h 5154108"/>
                <a:gd name="connsiteX858" fmla="*/ 5309702 w 9440333"/>
                <a:gd name="connsiteY858" fmla="*/ 331435 h 5154108"/>
                <a:gd name="connsiteX859" fmla="*/ 5306806 w 9440333"/>
                <a:gd name="connsiteY859" fmla="*/ 335919 h 5154108"/>
                <a:gd name="connsiteX860" fmla="*/ 5299261 w 9440333"/>
                <a:gd name="connsiteY860" fmla="*/ 347723 h 5154108"/>
                <a:gd name="connsiteX861" fmla="*/ 5295809 w 9440333"/>
                <a:gd name="connsiteY861" fmla="*/ 352941 h 5154108"/>
                <a:gd name="connsiteX862" fmla="*/ 5286962 w 9440333"/>
                <a:gd name="connsiteY862" fmla="*/ 366637 h 5154108"/>
                <a:gd name="connsiteX863" fmla="*/ 5257534 w 9440333"/>
                <a:gd name="connsiteY863" fmla="*/ 410804 h 5154108"/>
                <a:gd name="connsiteX864" fmla="*/ 5257466 w 9440333"/>
                <a:gd name="connsiteY864" fmla="*/ 410906 h 5154108"/>
                <a:gd name="connsiteX865" fmla="*/ 5244463 w 9440333"/>
                <a:gd name="connsiteY865" fmla="*/ 429717 h 5154108"/>
                <a:gd name="connsiteX866" fmla="*/ 5238360 w 9440333"/>
                <a:gd name="connsiteY866" fmla="*/ 441029 h 5154108"/>
                <a:gd name="connsiteX867" fmla="*/ 5240483 w 9440333"/>
                <a:gd name="connsiteY867" fmla="*/ 448198 h 5154108"/>
                <a:gd name="connsiteX868" fmla="*/ 5257466 w 9440333"/>
                <a:gd name="connsiteY868" fmla="*/ 449998 h 5154108"/>
                <a:gd name="connsiteX869" fmla="*/ 5393332 w 9440333"/>
                <a:gd name="connsiteY869" fmla="*/ 464400 h 5154108"/>
                <a:gd name="connsiteX870" fmla="*/ 5419492 w 9440333"/>
                <a:gd name="connsiteY870" fmla="*/ 460323 h 5154108"/>
                <a:gd name="connsiteX871" fmla="*/ 5432670 w 9440333"/>
                <a:gd name="connsiteY871" fmla="*/ 455483 h 5154108"/>
                <a:gd name="connsiteX872" fmla="*/ 5432670 w 9440333"/>
                <a:gd name="connsiteY872" fmla="*/ 455482 h 5154108"/>
                <a:gd name="connsiteX873" fmla="*/ 5434396 w 9440333"/>
                <a:gd name="connsiteY873" fmla="*/ 446811 h 5154108"/>
                <a:gd name="connsiteX874" fmla="*/ 5432866 w 9440333"/>
                <a:gd name="connsiteY874" fmla="*/ 443878 h 5154108"/>
                <a:gd name="connsiteX875" fmla="*/ 5424096 w 9440333"/>
                <a:gd name="connsiteY875" fmla="*/ 432820 h 5154108"/>
                <a:gd name="connsiteX876" fmla="*/ 5421433 w 9440333"/>
                <a:gd name="connsiteY876" fmla="*/ 428950 h 5154108"/>
                <a:gd name="connsiteX877" fmla="*/ 5415368 w 9440333"/>
                <a:gd name="connsiteY877" fmla="*/ 421360 h 5154108"/>
                <a:gd name="connsiteX878" fmla="*/ 5414872 w 9440333"/>
                <a:gd name="connsiteY878" fmla="*/ 419414 h 5154108"/>
                <a:gd name="connsiteX879" fmla="*/ 5411627 w 9440333"/>
                <a:gd name="connsiteY879" fmla="*/ 414697 h 5154108"/>
                <a:gd name="connsiteX880" fmla="*/ 5407489 w 9440333"/>
                <a:gd name="connsiteY880" fmla="*/ 390420 h 5154108"/>
                <a:gd name="connsiteX881" fmla="*/ 5407489 w 9440333"/>
                <a:gd name="connsiteY881" fmla="*/ 390419 h 5154108"/>
                <a:gd name="connsiteX882" fmla="*/ 5432702 w 9440333"/>
                <a:gd name="connsiteY882" fmla="*/ 363430 h 5154108"/>
                <a:gd name="connsiteX883" fmla="*/ 5432859 w 9440333"/>
                <a:gd name="connsiteY883" fmla="*/ 363391 h 5154108"/>
                <a:gd name="connsiteX884" fmla="*/ 5432960 w 9440333"/>
                <a:gd name="connsiteY884" fmla="*/ 363326 h 5154108"/>
                <a:gd name="connsiteX885" fmla="*/ 5432983 w 9440333"/>
                <a:gd name="connsiteY885" fmla="*/ 363320 h 5154108"/>
                <a:gd name="connsiteX886" fmla="*/ 5475008 w 9440333"/>
                <a:gd name="connsiteY886" fmla="*/ 351554 h 5154108"/>
                <a:gd name="connsiteX887" fmla="*/ 5487839 w 9440333"/>
                <a:gd name="connsiteY887" fmla="*/ 349733 h 5154108"/>
                <a:gd name="connsiteX888" fmla="*/ 5492143 w 9440333"/>
                <a:gd name="connsiteY888" fmla="*/ 348666 h 5154108"/>
                <a:gd name="connsiteX889" fmla="*/ 5512074 w 9440333"/>
                <a:gd name="connsiteY889" fmla="*/ 346292 h 5154108"/>
                <a:gd name="connsiteX890" fmla="*/ 5529648 w 9440333"/>
                <a:gd name="connsiteY890" fmla="*/ 343797 h 5154108"/>
                <a:gd name="connsiteX891" fmla="*/ 5650563 w 9440333"/>
                <a:gd name="connsiteY891" fmla="*/ 328618 h 5154108"/>
                <a:gd name="connsiteX892" fmla="*/ 5650653 w 9440333"/>
                <a:gd name="connsiteY892" fmla="*/ 328606 h 5154108"/>
                <a:gd name="connsiteX893" fmla="*/ 5837983 w 9440333"/>
                <a:gd name="connsiteY893" fmla="*/ 299801 h 5154108"/>
                <a:gd name="connsiteX894" fmla="*/ 5940911 w 9440333"/>
                <a:gd name="connsiteY894" fmla="*/ 299801 h 5154108"/>
                <a:gd name="connsiteX895" fmla="*/ 5998551 w 9440333"/>
                <a:gd name="connsiteY895" fmla="*/ 314203 h 5154108"/>
                <a:gd name="connsiteX896" fmla="*/ 5998551 w 9440333"/>
                <a:gd name="connsiteY896" fmla="*/ 314204 h 5154108"/>
                <a:gd name="connsiteX897" fmla="*/ 5998551 w 9440333"/>
                <a:gd name="connsiteY897" fmla="*/ 314204 h 5154108"/>
                <a:gd name="connsiteX898" fmla="*/ 5998375 w 9440333"/>
                <a:gd name="connsiteY898" fmla="*/ 314389 h 5154108"/>
                <a:gd name="connsiteX899" fmla="*/ 6017815 w 9440333"/>
                <a:gd name="connsiteY899" fmla="*/ 320343 h 5154108"/>
                <a:gd name="connsiteX900" fmla="*/ 6017866 w 9440333"/>
                <a:gd name="connsiteY900" fmla="*/ 320359 h 5154108"/>
                <a:gd name="connsiteX901" fmla="*/ 6047840 w 9440333"/>
                <a:gd name="connsiteY901" fmla="*/ 329161 h 5154108"/>
                <a:gd name="connsiteX902" fmla="*/ 6065370 w 9440333"/>
                <a:gd name="connsiteY902" fmla="*/ 333775 h 5154108"/>
                <a:gd name="connsiteX903" fmla="*/ 6076151 w 9440333"/>
                <a:gd name="connsiteY903" fmla="*/ 336450 h 5154108"/>
                <a:gd name="connsiteX904" fmla="*/ 6123749 w 9440333"/>
                <a:gd name="connsiteY904" fmla="*/ 347236 h 5154108"/>
                <a:gd name="connsiteX905" fmla="*/ 6161344 w 9440333"/>
                <a:gd name="connsiteY905" fmla="*/ 355622 h 5154108"/>
                <a:gd name="connsiteX906" fmla="*/ 6163509 w 9440333"/>
                <a:gd name="connsiteY906" fmla="*/ 355297 h 5154108"/>
                <a:gd name="connsiteX907" fmla="*/ 6158996 w 9440333"/>
                <a:gd name="connsiteY907" fmla="*/ 352635 h 5154108"/>
                <a:gd name="connsiteX908" fmla="*/ 6138410 w 9440333"/>
                <a:gd name="connsiteY908" fmla="*/ 335682 h 5154108"/>
                <a:gd name="connsiteX909" fmla="*/ 6138410 w 9440333"/>
                <a:gd name="connsiteY909" fmla="*/ 335682 h 5154108"/>
                <a:gd name="connsiteX910" fmla="*/ 6138410 w 9440333"/>
                <a:gd name="connsiteY910" fmla="*/ 335681 h 5154108"/>
                <a:gd name="connsiteX911" fmla="*/ 6140215 w 9440333"/>
                <a:gd name="connsiteY911" fmla="*/ 328729 h 5154108"/>
                <a:gd name="connsiteX912" fmla="*/ 6140729 w 9440333"/>
                <a:gd name="connsiteY912" fmla="*/ 309998 h 5154108"/>
                <a:gd name="connsiteX913" fmla="*/ 6124264 w 9440333"/>
                <a:gd name="connsiteY913" fmla="*/ 285290 h 5154108"/>
                <a:gd name="connsiteX914" fmla="*/ 6080526 w 9440333"/>
                <a:gd name="connsiteY914" fmla="*/ 221800 h 5154108"/>
                <a:gd name="connsiteX915" fmla="*/ 6069463 w 9440333"/>
                <a:gd name="connsiteY915" fmla="*/ 159853 h 5154108"/>
                <a:gd name="connsiteX916" fmla="*/ 6069463 w 9440333"/>
                <a:gd name="connsiteY916" fmla="*/ 159853 h 5154108"/>
                <a:gd name="connsiteX917" fmla="*/ 6069463 w 9440333"/>
                <a:gd name="connsiteY917" fmla="*/ 159853 h 5154108"/>
                <a:gd name="connsiteX918" fmla="*/ 6072293 w 9440333"/>
                <a:gd name="connsiteY918" fmla="*/ 133377 h 5154108"/>
                <a:gd name="connsiteX919" fmla="*/ 6212252 w 9440333"/>
                <a:gd name="connsiteY919" fmla="*/ 221799 h 5154108"/>
                <a:gd name="connsiteX920" fmla="*/ 6261384 w 9440333"/>
                <a:gd name="connsiteY920" fmla="*/ 271935 h 5154108"/>
                <a:gd name="connsiteX921" fmla="*/ 6261384 w 9440333"/>
                <a:gd name="connsiteY921" fmla="*/ 271935 h 5154108"/>
                <a:gd name="connsiteX922" fmla="*/ 6261384 w 9440333"/>
                <a:gd name="connsiteY922" fmla="*/ 271936 h 5154108"/>
                <a:gd name="connsiteX923" fmla="*/ 6247564 w 9440333"/>
                <a:gd name="connsiteY923" fmla="*/ 303636 h 5154108"/>
                <a:gd name="connsiteX924" fmla="*/ 6245184 w 9440333"/>
                <a:gd name="connsiteY924" fmla="*/ 332842 h 5154108"/>
                <a:gd name="connsiteX925" fmla="*/ 6250438 w 9440333"/>
                <a:gd name="connsiteY925" fmla="*/ 347630 h 5154108"/>
                <a:gd name="connsiteX926" fmla="*/ 6298697 w 9440333"/>
                <a:gd name="connsiteY926" fmla="*/ 347236 h 5154108"/>
                <a:gd name="connsiteX927" fmla="*/ 6310789 w 9440333"/>
                <a:gd name="connsiteY927" fmla="*/ 346176 h 5154108"/>
                <a:gd name="connsiteX928" fmla="*/ 6308989 w 9440333"/>
                <a:gd name="connsiteY928" fmla="*/ 338755 h 5154108"/>
                <a:gd name="connsiteX929" fmla="*/ 6294581 w 9440333"/>
                <a:gd name="connsiteY929" fmla="*/ 279378 h 5154108"/>
                <a:gd name="connsiteX930" fmla="*/ 6269883 w 9440333"/>
                <a:gd name="connsiteY930" fmla="*/ 221800 h 5154108"/>
                <a:gd name="connsiteX931" fmla="*/ 6269884 w 9440333"/>
                <a:gd name="connsiteY931" fmla="*/ 221799 h 5154108"/>
                <a:gd name="connsiteX932" fmla="*/ 6269883 w 9440333"/>
                <a:gd name="connsiteY932" fmla="*/ 221799 h 5154108"/>
                <a:gd name="connsiteX933" fmla="*/ 6409841 w 9440333"/>
                <a:gd name="connsiteY933" fmla="*/ 129265 h 5154108"/>
                <a:gd name="connsiteX934" fmla="*/ 6570382 w 9440333"/>
                <a:gd name="connsiteY934" fmla="*/ 61406 h 5154108"/>
                <a:gd name="connsiteX935" fmla="*/ 6679468 w 9440333"/>
                <a:gd name="connsiteY935" fmla="*/ 3828 h 5154108"/>
                <a:gd name="connsiteX936" fmla="*/ 6692187 w 9440333"/>
                <a:gd name="connsiteY936" fmla="*/ 370 h 5154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</a:cxnLst>
              <a:rect l="l" t="t" r="r" b="b"/>
              <a:pathLst>
                <a:path w="9440333" h="5154108">
                  <a:moveTo>
                    <a:pt x="5913562" y="3400691"/>
                  </a:moveTo>
                  <a:lnTo>
                    <a:pt x="5913567" y="3400691"/>
                  </a:lnTo>
                  <a:lnTo>
                    <a:pt x="5913568" y="3400692"/>
                  </a:lnTo>
                  <a:lnTo>
                    <a:pt x="5926332" y="3410693"/>
                  </a:lnTo>
                  <a:lnTo>
                    <a:pt x="5929100" y="3414519"/>
                  </a:lnTo>
                  <a:lnTo>
                    <a:pt x="5930384" y="3415661"/>
                  </a:lnTo>
                  <a:lnTo>
                    <a:pt x="5933505" y="3420605"/>
                  </a:lnTo>
                  <a:lnTo>
                    <a:pt x="5937767" y="3426495"/>
                  </a:lnTo>
                  <a:lnTo>
                    <a:pt x="5942298" y="3434534"/>
                  </a:lnTo>
                  <a:lnTo>
                    <a:pt x="5943728" y="3436799"/>
                  </a:lnTo>
                  <a:lnTo>
                    <a:pt x="5945087" y="3439481"/>
                  </a:lnTo>
                  <a:lnTo>
                    <a:pt x="5946001" y="3441104"/>
                  </a:lnTo>
                  <a:cubicBezTo>
                    <a:pt x="5948005" y="3444998"/>
                    <a:pt x="5949162" y="3447528"/>
                    <a:pt x="5949162" y="3447528"/>
                  </a:cubicBezTo>
                  <a:cubicBezTo>
                    <a:pt x="5949162" y="3447528"/>
                    <a:pt x="5949162" y="3447528"/>
                    <a:pt x="5984146" y="3529766"/>
                  </a:cubicBezTo>
                  <a:cubicBezTo>
                    <a:pt x="5984146" y="3529766"/>
                    <a:pt x="5984146" y="3529766"/>
                    <a:pt x="5998551" y="3593500"/>
                  </a:cubicBezTo>
                  <a:cubicBezTo>
                    <a:pt x="5998551" y="3593500"/>
                    <a:pt x="5998551" y="3593500"/>
                    <a:pt x="5984146" y="3735360"/>
                  </a:cubicBezTo>
                  <a:cubicBezTo>
                    <a:pt x="5984146" y="3735360"/>
                    <a:pt x="5984146" y="3735360"/>
                    <a:pt x="5965625" y="3794983"/>
                  </a:cubicBezTo>
                  <a:cubicBezTo>
                    <a:pt x="5965625" y="3794983"/>
                    <a:pt x="5965625" y="3794983"/>
                    <a:pt x="5918294" y="3864885"/>
                  </a:cubicBezTo>
                  <a:cubicBezTo>
                    <a:pt x="5918294" y="3864885"/>
                    <a:pt x="5870963" y="3877220"/>
                    <a:pt x="5823632" y="3864885"/>
                  </a:cubicBezTo>
                  <a:cubicBezTo>
                    <a:pt x="5776301" y="3850493"/>
                    <a:pt x="5848326" y="3513318"/>
                    <a:pt x="5848326" y="3513318"/>
                  </a:cubicBezTo>
                  <a:cubicBezTo>
                    <a:pt x="5848326" y="3513318"/>
                    <a:pt x="5848326" y="3513318"/>
                    <a:pt x="5897715" y="3408465"/>
                  </a:cubicBezTo>
                  <a:cubicBezTo>
                    <a:pt x="5900030" y="3404353"/>
                    <a:pt x="5902570" y="3401880"/>
                    <a:pt x="5905243" y="3400699"/>
                  </a:cubicBezTo>
                  <a:close/>
                  <a:moveTo>
                    <a:pt x="8793116" y="3384501"/>
                  </a:moveTo>
                  <a:cubicBezTo>
                    <a:pt x="8802727" y="3384694"/>
                    <a:pt x="8815135" y="3387008"/>
                    <a:pt x="8829406" y="3390351"/>
                  </a:cubicBezTo>
                  <a:lnTo>
                    <a:pt x="8850444" y="3395678"/>
                  </a:lnTo>
                  <a:lnTo>
                    <a:pt x="8852096" y="3396000"/>
                  </a:lnTo>
                  <a:cubicBezTo>
                    <a:pt x="8875951" y="3402148"/>
                    <a:pt x="8902952" y="3409380"/>
                    <a:pt x="8929953" y="3414009"/>
                  </a:cubicBezTo>
                  <a:cubicBezTo>
                    <a:pt x="9001955" y="3428409"/>
                    <a:pt x="8964925" y="3448980"/>
                    <a:pt x="8964925" y="3448980"/>
                  </a:cubicBezTo>
                  <a:cubicBezTo>
                    <a:pt x="8964925" y="3448980"/>
                    <a:pt x="8964925" y="3448980"/>
                    <a:pt x="8929953" y="3502466"/>
                  </a:cubicBezTo>
                  <a:cubicBezTo>
                    <a:pt x="8897037" y="3555952"/>
                    <a:pt x="8925838" y="3535381"/>
                    <a:pt x="8950525" y="3588867"/>
                  </a:cubicBezTo>
                  <a:cubicBezTo>
                    <a:pt x="8973154" y="3642353"/>
                    <a:pt x="9018412" y="3619724"/>
                    <a:pt x="9090414" y="3619724"/>
                  </a:cubicBezTo>
                  <a:cubicBezTo>
                    <a:pt x="9162416" y="3619724"/>
                    <a:pt x="9090414" y="3619724"/>
                    <a:pt x="9123329" y="3595038"/>
                  </a:cubicBezTo>
                  <a:cubicBezTo>
                    <a:pt x="9158302" y="3570353"/>
                    <a:pt x="9148016" y="3506581"/>
                    <a:pt x="9174759" y="3483952"/>
                  </a:cubicBezTo>
                  <a:cubicBezTo>
                    <a:pt x="9201503" y="3459266"/>
                    <a:pt x="9205617" y="3420180"/>
                    <a:pt x="9220018" y="3416066"/>
                  </a:cubicBezTo>
                  <a:cubicBezTo>
                    <a:pt x="9236476" y="3409894"/>
                    <a:pt x="9254990" y="3463380"/>
                    <a:pt x="9265276" y="3508638"/>
                  </a:cubicBezTo>
                  <a:cubicBezTo>
                    <a:pt x="9273505" y="3553895"/>
                    <a:pt x="9279677" y="3535381"/>
                    <a:pt x="9283791" y="3570353"/>
                  </a:cubicBezTo>
                  <a:cubicBezTo>
                    <a:pt x="9287906" y="3603267"/>
                    <a:pt x="9283791" y="3623839"/>
                    <a:pt x="9283791" y="3638239"/>
                  </a:cubicBezTo>
                  <a:cubicBezTo>
                    <a:pt x="9283791" y="3652639"/>
                    <a:pt x="9283791" y="3667039"/>
                    <a:pt x="9298192" y="3734925"/>
                  </a:cubicBezTo>
                  <a:cubicBezTo>
                    <a:pt x="9312592" y="3802811"/>
                    <a:pt x="9337279" y="3802811"/>
                    <a:pt x="9380480" y="3885098"/>
                  </a:cubicBezTo>
                  <a:cubicBezTo>
                    <a:pt x="9423681" y="3967384"/>
                    <a:pt x="9415452" y="3967384"/>
                    <a:pt x="9433967" y="4035270"/>
                  </a:cubicBezTo>
                  <a:cubicBezTo>
                    <a:pt x="9454539" y="4103156"/>
                    <a:pt x="9419567" y="4099042"/>
                    <a:pt x="9409281" y="4131956"/>
                  </a:cubicBezTo>
                  <a:cubicBezTo>
                    <a:pt x="9401052" y="4166928"/>
                    <a:pt x="9390766" y="4166928"/>
                    <a:pt x="9337279" y="4245100"/>
                  </a:cubicBezTo>
                  <a:cubicBezTo>
                    <a:pt x="9283791" y="4321215"/>
                    <a:pt x="9283791" y="4296529"/>
                    <a:pt x="9174759" y="4428187"/>
                  </a:cubicBezTo>
                  <a:cubicBezTo>
                    <a:pt x="9065728" y="4559845"/>
                    <a:pt x="9041041" y="4477559"/>
                    <a:pt x="9008126" y="4477559"/>
                  </a:cubicBezTo>
                  <a:cubicBezTo>
                    <a:pt x="8973154" y="4477559"/>
                    <a:pt x="8973154" y="4467273"/>
                    <a:pt x="8890866" y="4446702"/>
                  </a:cubicBezTo>
                  <a:cubicBezTo>
                    <a:pt x="8808578" y="4428187"/>
                    <a:pt x="8843550" y="4417901"/>
                    <a:pt x="8835321" y="4374701"/>
                  </a:cubicBezTo>
                  <a:cubicBezTo>
                    <a:pt x="8827092" y="4331501"/>
                    <a:pt x="8835321" y="4257443"/>
                    <a:pt x="8835321" y="4257443"/>
                  </a:cubicBezTo>
                  <a:cubicBezTo>
                    <a:pt x="8835321" y="4257443"/>
                    <a:pt x="8835321" y="4257443"/>
                    <a:pt x="8773605" y="4220414"/>
                  </a:cubicBezTo>
                  <a:cubicBezTo>
                    <a:pt x="8773605" y="4220414"/>
                    <a:pt x="8773605" y="4220414"/>
                    <a:pt x="8746861" y="4247157"/>
                  </a:cubicBezTo>
                  <a:cubicBezTo>
                    <a:pt x="8746861" y="4247157"/>
                    <a:pt x="8668688" y="4267729"/>
                    <a:pt x="8654287" y="4247157"/>
                  </a:cubicBezTo>
                  <a:cubicBezTo>
                    <a:pt x="8639887" y="4226586"/>
                    <a:pt x="8580228" y="4220414"/>
                    <a:pt x="8580228" y="4220414"/>
                  </a:cubicBezTo>
                  <a:cubicBezTo>
                    <a:pt x="8580228" y="4220414"/>
                    <a:pt x="8497940" y="4220414"/>
                    <a:pt x="8386851" y="4220414"/>
                  </a:cubicBezTo>
                  <a:cubicBezTo>
                    <a:pt x="8275762" y="4220414"/>
                    <a:pt x="8232561" y="4249214"/>
                    <a:pt x="8197589" y="4245100"/>
                  </a:cubicBezTo>
                  <a:cubicBezTo>
                    <a:pt x="8164673" y="4238929"/>
                    <a:pt x="8144101" y="4253329"/>
                    <a:pt x="8076214" y="4245100"/>
                  </a:cubicBezTo>
                  <a:cubicBezTo>
                    <a:pt x="8008326" y="4234814"/>
                    <a:pt x="8033012" y="4191614"/>
                    <a:pt x="8033012" y="4171042"/>
                  </a:cubicBezTo>
                  <a:cubicBezTo>
                    <a:pt x="8033012" y="4152528"/>
                    <a:pt x="8039184" y="4070242"/>
                    <a:pt x="8053584" y="4016756"/>
                  </a:cubicBezTo>
                  <a:cubicBezTo>
                    <a:pt x="8067985" y="3963270"/>
                    <a:pt x="8082385" y="3905669"/>
                    <a:pt x="8090614" y="3874812"/>
                  </a:cubicBezTo>
                  <a:cubicBezTo>
                    <a:pt x="8100900" y="3846012"/>
                    <a:pt x="8121472" y="3813097"/>
                    <a:pt x="8121472" y="3813097"/>
                  </a:cubicBezTo>
                  <a:cubicBezTo>
                    <a:pt x="8121472" y="3813097"/>
                    <a:pt x="8144101" y="3792526"/>
                    <a:pt x="8294277" y="3749325"/>
                  </a:cubicBezTo>
                  <a:cubicBezTo>
                    <a:pt x="8444453" y="3706125"/>
                    <a:pt x="8411538" y="3706125"/>
                    <a:pt x="8430052" y="3691725"/>
                  </a:cubicBezTo>
                  <a:cubicBezTo>
                    <a:pt x="8450624" y="3677325"/>
                    <a:pt x="8479425" y="3656753"/>
                    <a:pt x="8504112" y="3638239"/>
                  </a:cubicBezTo>
                  <a:cubicBezTo>
                    <a:pt x="8528798" y="3619724"/>
                    <a:pt x="8557599" y="3595038"/>
                    <a:pt x="8580228" y="3580638"/>
                  </a:cubicBezTo>
                  <a:cubicBezTo>
                    <a:pt x="8604915" y="3566238"/>
                    <a:pt x="8604915" y="3527152"/>
                    <a:pt x="8619315" y="3512752"/>
                  </a:cubicBezTo>
                  <a:cubicBezTo>
                    <a:pt x="8633715" y="3498352"/>
                    <a:pt x="8687203" y="3541552"/>
                    <a:pt x="8687203" y="3541552"/>
                  </a:cubicBezTo>
                  <a:lnTo>
                    <a:pt x="8716003" y="3516866"/>
                  </a:lnTo>
                  <a:cubicBezTo>
                    <a:pt x="8716003" y="3516866"/>
                    <a:pt x="8736575" y="3477780"/>
                    <a:pt x="8734518" y="3438694"/>
                  </a:cubicBezTo>
                  <a:cubicBezTo>
                    <a:pt x="8732461" y="3399608"/>
                    <a:pt x="8761262" y="3409894"/>
                    <a:pt x="8773605" y="3391380"/>
                  </a:cubicBezTo>
                  <a:cubicBezTo>
                    <a:pt x="8776691" y="3386237"/>
                    <a:pt x="8783505" y="3384308"/>
                    <a:pt x="8793116" y="3384501"/>
                  </a:cubicBezTo>
                  <a:close/>
                  <a:moveTo>
                    <a:pt x="7792453" y="2818339"/>
                  </a:moveTo>
                  <a:cubicBezTo>
                    <a:pt x="7800554" y="2820004"/>
                    <a:pt x="7809161" y="2823061"/>
                    <a:pt x="7817516" y="2826711"/>
                  </a:cubicBezTo>
                  <a:lnTo>
                    <a:pt x="7823217" y="2829599"/>
                  </a:lnTo>
                  <a:lnTo>
                    <a:pt x="7825757" y="2830529"/>
                  </a:lnTo>
                  <a:lnTo>
                    <a:pt x="7832281" y="2834191"/>
                  </a:lnTo>
                  <a:lnTo>
                    <a:pt x="7841059" y="2838638"/>
                  </a:lnTo>
                  <a:lnTo>
                    <a:pt x="7850672" y="2844515"/>
                  </a:lnTo>
                  <a:lnTo>
                    <a:pt x="7853661" y="2846192"/>
                  </a:lnTo>
                  <a:lnTo>
                    <a:pt x="7856586" y="2848130"/>
                  </a:lnTo>
                  <a:lnTo>
                    <a:pt x="7858527" y="2849317"/>
                  </a:lnTo>
                  <a:cubicBezTo>
                    <a:pt x="7862830" y="2852134"/>
                    <a:pt x="7865362" y="2853944"/>
                    <a:pt x="7865362" y="2853944"/>
                  </a:cubicBezTo>
                  <a:cubicBezTo>
                    <a:pt x="7865362" y="2853944"/>
                    <a:pt x="7865362" y="2853944"/>
                    <a:pt x="7883878" y="2901288"/>
                  </a:cubicBezTo>
                  <a:cubicBezTo>
                    <a:pt x="7883878" y="2901288"/>
                    <a:pt x="7906510" y="3002151"/>
                    <a:pt x="7916797" y="3037144"/>
                  </a:cubicBezTo>
                  <a:cubicBezTo>
                    <a:pt x="7929141" y="3070079"/>
                    <a:pt x="7925026" y="3061845"/>
                    <a:pt x="7925026" y="3061845"/>
                  </a:cubicBezTo>
                  <a:cubicBezTo>
                    <a:pt x="7925026" y="3061845"/>
                    <a:pt x="7925026" y="3061845"/>
                    <a:pt x="8114307" y="3121540"/>
                  </a:cubicBezTo>
                  <a:cubicBezTo>
                    <a:pt x="8114307" y="3121540"/>
                    <a:pt x="8114307" y="3121540"/>
                    <a:pt x="8200718" y="3144182"/>
                  </a:cubicBezTo>
                  <a:cubicBezTo>
                    <a:pt x="8200718" y="3144182"/>
                    <a:pt x="8200718" y="3144182"/>
                    <a:pt x="8248038" y="3181234"/>
                  </a:cubicBezTo>
                  <a:cubicBezTo>
                    <a:pt x="8248038" y="3181234"/>
                    <a:pt x="8248038" y="3181234"/>
                    <a:pt x="8237751" y="3232695"/>
                  </a:cubicBezTo>
                  <a:cubicBezTo>
                    <a:pt x="8237751" y="3232695"/>
                    <a:pt x="8237751" y="3232695"/>
                    <a:pt x="8159570" y="3226520"/>
                  </a:cubicBezTo>
                  <a:cubicBezTo>
                    <a:pt x="8159570" y="3226520"/>
                    <a:pt x="8032011" y="3152416"/>
                    <a:pt x="7883878" y="3076254"/>
                  </a:cubicBezTo>
                  <a:cubicBezTo>
                    <a:pt x="7733688" y="3002151"/>
                    <a:pt x="7764549" y="3010384"/>
                    <a:pt x="7764549" y="3010384"/>
                  </a:cubicBezTo>
                  <a:cubicBezTo>
                    <a:pt x="7764549" y="3010384"/>
                    <a:pt x="7764549" y="3010384"/>
                    <a:pt x="7764549" y="2821009"/>
                  </a:cubicBezTo>
                  <a:cubicBezTo>
                    <a:pt x="7771750" y="2816377"/>
                    <a:pt x="7781651" y="2816120"/>
                    <a:pt x="7792453" y="2818339"/>
                  </a:cubicBezTo>
                  <a:close/>
                  <a:moveTo>
                    <a:pt x="8357575" y="2738983"/>
                  </a:moveTo>
                  <a:lnTo>
                    <a:pt x="8438538" y="2750095"/>
                  </a:lnTo>
                  <a:lnTo>
                    <a:pt x="8441713" y="2816770"/>
                  </a:lnTo>
                  <a:lnTo>
                    <a:pt x="8408375" y="2905670"/>
                  </a:lnTo>
                  <a:lnTo>
                    <a:pt x="8394088" y="2988220"/>
                  </a:lnTo>
                  <a:lnTo>
                    <a:pt x="8367101" y="3024733"/>
                  </a:lnTo>
                  <a:lnTo>
                    <a:pt x="8289313" y="3024733"/>
                  </a:lnTo>
                  <a:lnTo>
                    <a:pt x="8248038" y="3010445"/>
                  </a:lnTo>
                  <a:lnTo>
                    <a:pt x="8203588" y="2951708"/>
                  </a:lnTo>
                  <a:lnTo>
                    <a:pt x="8219463" y="2881858"/>
                  </a:lnTo>
                  <a:lnTo>
                    <a:pt x="8297251" y="2846933"/>
                  </a:lnTo>
                  <a:close/>
                  <a:moveTo>
                    <a:pt x="8733562" y="2211564"/>
                  </a:moveTo>
                  <a:cubicBezTo>
                    <a:pt x="8760330" y="2199233"/>
                    <a:pt x="8733562" y="2314323"/>
                    <a:pt x="8733562" y="2314323"/>
                  </a:cubicBezTo>
                  <a:cubicBezTo>
                    <a:pt x="8733562" y="2314323"/>
                    <a:pt x="8733562" y="2314323"/>
                    <a:pt x="8750035" y="2371869"/>
                  </a:cubicBezTo>
                  <a:cubicBezTo>
                    <a:pt x="8750035" y="2371869"/>
                    <a:pt x="8750035" y="2371869"/>
                    <a:pt x="8762389" y="2452021"/>
                  </a:cubicBezTo>
                  <a:cubicBezTo>
                    <a:pt x="8762389" y="2452021"/>
                    <a:pt x="8762389" y="2452021"/>
                    <a:pt x="8733562" y="2505456"/>
                  </a:cubicBezTo>
                  <a:cubicBezTo>
                    <a:pt x="8733562" y="2505456"/>
                    <a:pt x="8729444" y="2528063"/>
                    <a:pt x="8680027" y="2571222"/>
                  </a:cubicBezTo>
                  <a:cubicBezTo>
                    <a:pt x="8632670" y="2616436"/>
                    <a:pt x="8642965" y="2657539"/>
                    <a:pt x="8642965" y="2657539"/>
                  </a:cubicBezTo>
                  <a:cubicBezTo>
                    <a:pt x="8642965" y="2657539"/>
                    <a:pt x="8642965" y="2657539"/>
                    <a:pt x="8610020" y="2694533"/>
                  </a:cubicBezTo>
                  <a:cubicBezTo>
                    <a:pt x="8610020" y="2694533"/>
                    <a:pt x="8610020" y="2694533"/>
                    <a:pt x="8554426" y="2694533"/>
                  </a:cubicBezTo>
                  <a:cubicBezTo>
                    <a:pt x="8554426" y="2694533"/>
                    <a:pt x="8556485" y="2667815"/>
                    <a:pt x="8572957" y="2606160"/>
                  </a:cubicBezTo>
                  <a:cubicBezTo>
                    <a:pt x="8587371" y="2542449"/>
                    <a:pt x="8624433" y="2505456"/>
                    <a:pt x="8624433" y="2505456"/>
                  </a:cubicBezTo>
                  <a:cubicBezTo>
                    <a:pt x="8624433" y="2505456"/>
                    <a:pt x="8624433" y="2505456"/>
                    <a:pt x="8647083" y="2427359"/>
                  </a:cubicBezTo>
                  <a:cubicBezTo>
                    <a:pt x="8647083" y="2427359"/>
                    <a:pt x="8647083" y="2427359"/>
                    <a:pt x="8653260" y="2371869"/>
                  </a:cubicBezTo>
                  <a:cubicBezTo>
                    <a:pt x="8653260" y="2371869"/>
                    <a:pt x="8653260" y="2371869"/>
                    <a:pt x="8632670" y="2256778"/>
                  </a:cubicBezTo>
                  <a:cubicBezTo>
                    <a:pt x="8632670" y="2256778"/>
                    <a:pt x="8632670" y="2256778"/>
                    <a:pt x="8733562" y="2211564"/>
                  </a:cubicBezTo>
                  <a:close/>
                  <a:moveTo>
                    <a:pt x="4326262" y="1524925"/>
                  </a:moveTo>
                  <a:lnTo>
                    <a:pt x="4326272" y="1524925"/>
                  </a:lnTo>
                  <a:lnTo>
                    <a:pt x="4371748" y="1525074"/>
                  </a:lnTo>
                  <a:lnTo>
                    <a:pt x="4383524" y="1525910"/>
                  </a:lnTo>
                  <a:lnTo>
                    <a:pt x="4387891" y="1525985"/>
                  </a:lnTo>
                  <a:lnTo>
                    <a:pt x="4404703" y="1527414"/>
                  </a:lnTo>
                  <a:lnTo>
                    <a:pt x="4420056" y="1528504"/>
                  </a:lnTo>
                  <a:lnTo>
                    <a:pt x="4450938" y="1531332"/>
                  </a:lnTo>
                  <a:lnTo>
                    <a:pt x="4496479" y="1534469"/>
                  </a:lnTo>
                  <a:cubicBezTo>
                    <a:pt x="4539709" y="1534469"/>
                    <a:pt x="4543826" y="1548867"/>
                    <a:pt x="4558236" y="1569434"/>
                  </a:cubicBezTo>
                  <a:cubicBezTo>
                    <a:pt x="4572646" y="1587945"/>
                    <a:pt x="4550002" y="1641421"/>
                    <a:pt x="4550002" y="1641421"/>
                  </a:cubicBezTo>
                  <a:cubicBezTo>
                    <a:pt x="4550002" y="1641421"/>
                    <a:pt x="4675574" y="1684613"/>
                    <a:pt x="4776443" y="1752486"/>
                  </a:cubicBezTo>
                  <a:cubicBezTo>
                    <a:pt x="4877313" y="1820359"/>
                    <a:pt x="4864961" y="1748372"/>
                    <a:pt x="4864961" y="1748372"/>
                  </a:cubicBezTo>
                  <a:cubicBezTo>
                    <a:pt x="4864961" y="1748372"/>
                    <a:pt x="4947303" y="1699010"/>
                    <a:pt x="5000826" y="1719578"/>
                  </a:cubicBezTo>
                  <a:cubicBezTo>
                    <a:pt x="5054349" y="1738089"/>
                    <a:pt x="5116105" y="1733975"/>
                    <a:pt x="5155218" y="1738089"/>
                  </a:cubicBezTo>
                  <a:cubicBezTo>
                    <a:pt x="5194331" y="1744259"/>
                    <a:pt x="5208740" y="1738089"/>
                    <a:pt x="5305493" y="1762770"/>
                  </a:cubicBezTo>
                  <a:cubicBezTo>
                    <a:pt x="5402245" y="1787451"/>
                    <a:pt x="5365191" y="1830643"/>
                    <a:pt x="5387835" y="1869721"/>
                  </a:cubicBezTo>
                  <a:cubicBezTo>
                    <a:pt x="5412538" y="1908800"/>
                    <a:pt x="5447533" y="2015751"/>
                    <a:pt x="5466060" y="2077454"/>
                  </a:cubicBezTo>
                  <a:cubicBezTo>
                    <a:pt x="5484587" y="2141214"/>
                    <a:pt x="5612218" y="2316038"/>
                    <a:pt x="5626628" y="2324265"/>
                  </a:cubicBezTo>
                  <a:cubicBezTo>
                    <a:pt x="5641037" y="2334549"/>
                    <a:pt x="5669857" y="2422990"/>
                    <a:pt x="5752199" y="2505260"/>
                  </a:cubicBezTo>
                  <a:cubicBezTo>
                    <a:pt x="5772785" y="2525828"/>
                    <a:pt x="5785522" y="2539068"/>
                    <a:pt x="5793049" y="2547360"/>
                  </a:cubicBezTo>
                  <a:lnTo>
                    <a:pt x="5798243" y="2554081"/>
                  </a:lnTo>
                  <a:lnTo>
                    <a:pt x="5796619" y="2553767"/>
                  </a:lnTo>
                  <a:cubicBezTo>
                    <a:pt x="5793113" y="2553016"/>
                    <a:pt x="5791312" y="2552566"/>
                    <a:pt x="5791312" y="2552566"/>
                  </a:cubicBezTo>
                  <a:cubicBezTo>
                    <a:pt x="5791312" y="2552566"/>
                    <a:pt x="5794014" y="2554751"/>
                    <a:pt x="5796780" y="2556744"/>
                  </a:cubicBezTo>
                  <a:lnTo>
                    <a:pt x="5798908" y="2557842"/>
                  </a:lnTo>
                  <a:lnTo>
                    <a:pt x="5802634" y="2559764"/>
                  </a:lnTo>
                  <a:lnTo>
                    <a:pt x="5800614" y="2557151"/>
                  </a:lnTo>
                  <a:lnTo>
                    <a:pt x="5798243" y="2554081"/>
                  </a:lnTo>
                  <a:lnTo>
                    <a:pt x="5812155" y="2556776"/>
                  </a:lnTo>
                  <a:lnTo>
                    <a:pt x="5812156" y="2556776"/>
                  </a:lnTo>
                  <a:lnTo>
                    <a:pt x="5863138" y="2563529"/>
                  </a:lnTo>
                  <a:lnTo>
                    <a:pt x="5883807" y="2565225"/>
                  </a:lnTo>
                  <a:lnTo>
                    <a:pt x="5945810" y="2568148"/>
                  </a:lnTo>
                  <a:lnTo>
                    <a:pt x="5975198" y="2568537"/>
                  </a:lnTo>
                  <a:lnTo>
                    <a:pt x="6087745" y="2562850"/>
                  </a:lnTo>
                  <a:cubicBezTo>
                    <a:pt x="6266839" y="2542282"/>
                    <a:pt x="6087745" y="2587531"/>
                    <a:pt x="6087745" y="2587531"/>
                  </a:cubicBezTo>
                  <a:cubicBezTo>
                    <a:pt x="6087745" y="2587531"/>
                    <a:pt x="6063042" y="2684199"/>
                    <a:pt x="6048632" y="2708880"/>
                  </a:cubicBezTo>
                  <a:cubicBezTo>
                    <a:pt x="6034222" y="2731504"/>
                    <a:pt x="6009519" y="2795264"/>
                    <a:pt x="5960114" y="2848739"/>
                  </a:cubicBezTo>
                  <a:cubicBezTo>
                    <a:pt x="5912767" y="2902215"/>
                    <a:pt x="5898357" y="2912499"/>
                    <a:pt x="5848952" y="2949521"/>
                  </a:cubicBezTo>
                  <a:cubicBezTo>
                    <a:pt x="5801605" y="2988599"/>
                    <a:pt x="5727497" y="3056472"/>
                    <a:pt x="5669857" y="3163424"/>
                  </a:cubicBezTo>
                  <a:cubicBezTo>
                    <a:pt x="5612218" y="3270375"/>
                    <a:pt x="5651330" y="3255978"/>
                    <a:pt x="5634862" y="3288886"/>
                  </a:cubicBezTo>
                  <a:cubicBezTo>
                    <a:pt x="5618393" y="3323851"/>
                    <a:pt x="5651330" y="3488393"/>
                    <a:pt x="5630745" y="3506903"/>
                  </a:cubicBezTo>
                  <a:cubicBezTo>
                    <a:pt x="5612218" y="3527471"/>
                    <a:pt x="5645155" y="3613855"/>
                    <a:pt x="5630745" y="3648820"/>
                  </a:cubicBezTo>
                  <a:cubicBezTo>
                    <a:pt x="5616335" y="3681728"/>
                    <a:pt x="5620452" y="3667331"/>
                    <a:pt x="5577222" y="3706409"/>
                  </a:cubicBezTo>
                  <a:cubicBezTo>
                    <a:pt x="5533993" y="3745488"/>
                    <a:pt x="5577222" y="3706409"/>
                    <a:pt x="5519583" y="3763998"/>
                  </a:cubicBezTo>
                  <a:cubicBezTo>
                    <a:pt x="5461943" y="3821588"/>
                    <a:pt x="5498997" y="3813361"/>
                    <a:pt x="5490763" y="3885347"/>
                  </a:cubicBezTo>
                  <a:cubicBezTo>
                    <a:pt x="5480470" y="3957334"/>
                    <a:pt x="5490763" y="3924426"/>
                    <a:pt x="5490763" y="3973788"/>
                  </a:cubicBezTo>
                  <a:cubicBezTo>
                    <a:pt x="5490763" y="4021094"/>
                    <a:pt x="5470177" y="4010810"/>
                    <a:pt x="5447533" y="4035491"/>
                  </a:cubicBezTo>
                  <a:cubicBezTo>
                    <a:pt x="5422830" y="4060172"/>
                    <a:pt x="5398128" y="4074569"/>
                    <a:pt x="5348722" y="4142442"/>
                  </a:cubicBezTo>
                  <a:cubicBezTo>
                    <a:pt x="5301375" y="4210316"/>
                    <a:pt x="5330195" y="4185634"/>
                    <a:pt x="5272556" y="4253508"/>
                  </a:cubicBezTo>
                  <a:cubicBezTo>
                    <a:pt x="5212857" y="4321381"/>
                    <a:pt x="5219033" y="4311097"/>
                    <a:pt x="5144925" y="4383083"/>
                  </a:cubicBezTo>
                  <a:cubicBezTo>
                    <a:pt x="5072876" y="4455070"/>
                    <a:pt x="5072876" y="4403651"/>
                    <a:pt x="5004943" y="4378970"/>
                  </a:cubicBezTo>
                  <a:cubicBezTo>
                    <a:pt x="4937011" y="4356346"/>
                    <a:pt x="4904074" y="4395424"/>
                    <a:pt x="4883488" y="4378970"/>
                  </a:cubicBezTo>
                  <a:cubicBezTo>
                    <a:pt x="4864961" y="4364573"/>
                    <a:pt x="4858786" y="4302870"/>
                    <a:pt x="4825849" y="4206202"/>
                  </a:cubicBezTo>
                  <a:cubicBezTo>
                    <a:pt x="4790853" y="4109534"/>
                    <a:pt x="4768209" y="4113648"/>
                    <a:pt x="4762033" y="4049888"/>
                  </a:cubicBezTo>
                  <a:cubicBezTo>
                    <a:pt x="4757916" y="3988185"/>
                    <a:pt x="4733214" y="3889461"/>
                    <a:pt x="4710569" y="3842155"/>
                  </a:cubicBezTo>
                  <a:cubicBezTo>
                    <a:pt x="4689984" y="3792793"/>
                    <a:pt x="4675574" y="3778396"/>
                    <a:pt x="4650871" y="3710523"/>
                  </a:cubicBezTo>
                  <a:cubicBezTo>
                    <a:pt x="4626169" y="3642650"/>
                    <a:pt x="4675574" y="3589174"/>
                    <a:pt x="4700277" y="3527471"/>
                  </a:cubicBezTo>
                  <a:cubicBezTo>
                    <a:pt x="4722921" y="3463711"/>
                    <a:pt x="4704394" y="3391725"/>
                    <a:pt x="4700277" y="3342362"/>
                  </a:cubicBezTo>
                  <a:cubicBezTo>
                    <a:pt x="4694101" y="3295057"/>
                    <a:pt x="4622051" y="3188105"/>
                    <a:pt x="4611759" y="3153140"/>
                  </a:cubicBezTo>
                  <a:cubicBezTo>
                    <a:pt x="4603524" y="3120232"/>
                    <a:pt x="4564412" y="3070870"/>
                    <a:pt x="4568529" y="3042075"/>
                  </a:cubicBezTo>
                  <a:cubicBezTo>
                    <a:pt x="4572646" y="3013280"/>
                    <a:pt x="4568529" y="2949521"/>
                    <a:pt x="4568529" y="2916613"/>
                  </a:cubicBezTo>
                  <a:cubicBezTo>
                    <a:pt x="4568529" y="2881648"/>
                    <a:pt x="4529416" y="2867250"/>
                    <a:pt x="4496479" y="2838456"/>
                  </a:cubicBezTo>
                  <a:cubicBezTo>
                    <a:pt x="4461484" y="2809661"/>
                    <a:pt x="4496479" y="2838456"/>
                    <a:pt x="4428547" y="2824058"/>
                  </a:cubicBezTo>
                  <a:cubicBezTo>
                    <a:pt x="4360615" y="2809661"/>
                    <a:pt x="4428547" y="2824058"/>
                    <a:pt x="4399727" y="2760299"/>
                  </a:cubicBezTo>
                  <a:cubicBezTo>
                    <a:pt x="4368849" y="2698596"/>
                    <a:pt x="4331795" y="2737674"/>
                    <a:pt x="4296799" y="2737674"/>
                  </a:cubicBezTo>
                  <a:cubicBezTo>
                    <a:pt x="4263862" y="2737674"/>
                    <a:pt x="4214457" y="2737674"/>
                    <a:pt x="4160935" y="2752072"/>
                  </a:cubicBezTo>
                  <a:cubicBezTo>
                    <a:pt x="4107412" y="2766469"/>
                    <a:pt x="4113588" y="2776753"/>
                    <a:pt x="4025070" y="2834342"/>
                  </a:cubicBezTo>
                  <a:cubicBezTo>
                    <a:pt x="3938610" y="2891931"/>
                    <a:pt x="3942727" y="2828172"/>
                    <a:pt x="3856268" y="2834342"/>
                  </a:cubicBezTo>
                  <a:cubicBezTo>
                    <a:pt x="3767750" y="2838456"/>
                    <a:pt x="3792453" y="2784980"/>
                    <a:pt x="3763633" y="2708880"/>
                  </a:cubicBezTo>
                  <a:cubicBezTo>
                    <a:pt x="3734813" y="2630723"/>
                    <a:pt x="3652471" y="2445614"/>
                    <a:pt x="3638061" y="2398309"/>
                  </a:cubicBezTo>
                  <a:cubicBezTo>
                    <a:pt x="3623651" y="2348947"/>
                    <a:pt x="3638061" y="2276960"/>
                    <a:pt x="3638061" y="2248165"/>
                  </a:cubicBezTo>
                  <a:cubicBezTo>
                    <a:pt x="3638061" y="2219371"/>
                    <a:pt x="3638061" y="2170008"/>
                    <a:pt x="3660705" y="2106249"/>
                  </a:cubicBezTo>
                  <a:cubicBezTo>
                    <a:pt x="3685408" y="2044546"/>
                    <a:pt x="3699818" y="2015751"/>
                    <a:pt x="3734813" y="1970503"/>
                  </a:cubicBezTo>
                  <a:cubicBezTo>
                    <a:pt x="3767750" y="1927311"/>
                    <a:pt x="3749223" y="1933481"/>
                    <a:pt x="3782160" y="1880005"/>
                  </a:cubicBezTo>
                  <a:cubicBezTo>
                    <a:pt x="3817155" y="1826529"/>
                    <a:pt x="3827448" y="1812132"/>
                    <a:pt x="3856268" y="1777167"/>
                  </a:cubicBezTo>
                  <a:cubicBezTo>
                    <a:pt x="3885088" y="1744259"/>
                    <a:pt x="3932435" y="1738089"/>
                    <a:pt x="3977723" y="1719578"/>
                  </a:cubicBezTo>
                  <a:cubicBezTo>
                    <a:pt x="3977723" y="1719578"/>
                    <a:pt x="3953020" y="1627023"/>
                    <a:pt x="3971547" y="1608513"/>
                  </a:cubicBezTo>
                  <a:cubicBezTo>
                    <a:pt x="3992133" y="1587945"/>
                    <a:pt x="4039480" y="1602342"/>
                    <a:pt x="4053890" y="1598229"/>
                  </a:cubicBezTo>
                  <a:cubicBezTo>
                    <a:pt x="4068299" y="1594115"/>
                    <a:pt x="4150642" y="1594115"/>
                    <a:pt x="4195930" y="1583832"/>
                  </a:cubicBezTo>
                  <a:cubicBezTo>
                    <a:pt x="4239160" y="1573548"/>
                    <a:pt x="4243277" y="1559150"/>
                    <a:pt x="4282389" y="1534469"/>
                  </a:cubicBezTo>
                  <a:cubicBezTo>
                    <a:pt x="4292167" y="1528813"/>
                    <a:pt x="4307735" y="1525985"/>
                    <a:pt x="4326262" y="1524925"/>
                  </a:cubicBezTo>
                  <a:close/>
                  <a:moveTo>
                    <a:pt x="9015722" y="1073695"/>
                  </a:moveTo>
                  <a:cubicBezTo>
                    <a:pt x="9015722" y="1073695"/>
                    <a:pt x="9015722" y="1073695"/>
                    <a:pt x="9126765" y="1133329"/>
                  </a:cubicBezTo>
                  <a:cubicBezTo>
                    <a:pt x="9126765" y="1133329"/>
                    <a:pt x="9126765" y="1133329"/>
                    <a:pt x="9186399" y="1147723"/>
                  </a:cubicBezTo>
                  <a:cubicBezTo>
                    <a:pt x="9186399" y="1147723"/>
                    <a:pt x="9186399" y="1147723"/>
                    <a:pt x="9227526" y="1186793"/>
                  </a:cubicBezTo>
                  <a:cubicBezTo>
                    <a:pt x="9227526" y="1186793"/>
                    <a:pt x="9227526" y="1186793"/>
                    <a:pt x="9227526" y="1234088"/>
                  </a:cubicBezTo>
                  <a:cubicBezTo>
                    <a:pt x="9227526" y="1234088"/>
                    <a:pt x="9227526" y="1234088"/>
                    <a:pt x="9217244" y="1273158"/>
                  </a:cubicBezTo>
                  <a:cubicBezTo>
                    <a:pt x="9217244" y="1273158"/>
                    <a:pt x="9217244" y="1273158"/>
                    <a:pt x="9151441" y="1404763"/>
                  </a:cubicBezTo>
                  <a:cubicBezTo>
                    <a:pt x="9151441" y="1404763"/>
                    <a:pt x="9151441" y="1404763"/>
                    <a:pt x="9139103" y="1464396"/>
                  </a:cubicBezTo>
                  <a:cubicBezTo>
                    <a:pt x="9139103" y="1464396"/>
                    <a:pt x="9139103" y="1464396"/>
                    <a:pt x="9149385" y="1563099"/>
                  </a:cubicBezTo>
                  <a:cubicBezTo>
                    <a:pt x="9149385" y="1563099"/>
                    <a:pt x="9149385" y="1563099"/>
                    <a:pt x="9169948" y="1647409"/>
                  </a:cubicBezTo>
                  <a:cubicBezTo>
                    <a:pt x="9169948" y="1647409"/>
                    <a:pt x="9169948" y="1647409"/>
                    <a:pt x="9147328" y="1711155"/>
                  </a:cubicBezTo>
                  <a:cubicBezTo>
                    <a:pt x="9147328" y="1711155"/>
                    <a:pt x="9147328" y="1711155"/>
                    <a:pt x="8908792" y="1741999"/>
                  </a:cubicBezTo>
                  <a:cubicBezTo>
                    <a:pt x="8908792" y="1741999"/>
                    <a:pt x="8908792" y="1741999"/>
                    <a:pt x="8851214" y="1776957"/>
                  </a:cubicBezTo>
                  <a:cubicBezTo>
                    <a:pt x="8830651" y="1719380"/>
                    <a:pt x="8935525" y="1620676"/>
                    <a:pt x="8962257" y="1608338"/>
                  </a:cubicBezTo>
                  <a:cubicBezTo>
                    <a:pt x="8991046" y="1598057"/>
                    <a:pt x="8993102" y="1567212"/>
                    <a:pt x="8993102" y="1567212"/>
                  </a:cubicBezTo>
                  <a:cubicBezTo>
                    <a:pt x="8993102" y="1567212"/>
                    <a:pt x="8993102" y="1567212"/>
                    <a:pt x="9005441" y="1524029"/>
                  </a:cubicBezTo>
                  <a:cubicBezTo>
                    <a:pt x="9005441" y="1524029"/>
                    <a:pt x="8993102" y="1491128"/>
                    <a:pt x="8991046" y="1425326"/>
                  </a:cubicBezTo>
                  <a:cubicBezTo>
                    <a:pt x="8986933" y="1357467"/>
                    <a:pt x="9026004" y="1359524"/>
                    <a:pt x="9026004" y="1359524"/>
                  </a:cubicBezTo>
                  <a:cubicBezTo>
                    <a:pt x="9026004" y="1359524"/>
                    <a:pt x="9026004" y="1359524"/>
                    <a:pt x="9073300" y="1277271"/>
                  </a:cubicBezTo>
                  <a:cubicBezTo>
                    <a:pt x="9073300" y="1277271"/>
                    <a:pt x="9073300" y="1277271"/>
                    <a:pt x="9085638" y="1203243"/>
                  </a:cubicBezTo>
                  <a:cubicBezTo>
                    <a:pt x="9085638" y="1203243"/>
                    <a:pt x="9085638" y="1203243"/>
                    <a:pt x="9079469" y="1155949"/>
                  </a:cubicBezTo>
                  <a:cubicBezTo>
                    <a:pt x="9079469" y="1155949"/>
                    <a:pt x="9079469" y="1155949"/>
                    <a:pt x="9060962" y="1131273"/>
                  </a:cubicBezTo>
                  <a:cubicBezTo>
                    <a:pt x="9060962" y="1131273"/>
                    <a:pt x="9060962" y="1131273"/>
                    <a:pt x="9009553" y="1106597"/>
                  </a:cubicBezTo>
                  <a:lnTo>
                    <a:pt x="9009553" y="1106597"/>
                  </a:lnTo>
                  <a:cubicBezTo>
                    <a:pt x="9009553" y="1106597"/>
                    <a:pt x="9009553" y="1106597"/>
                    <a:pt x="9015722" y="1073695"/>
                  </a:cubicBezTo>
                  <a:close/>
                  <a:moveTo>
                    <a:pt x="576397" y="222527"/>
                  </a:moveTo>
                  <a:cubicBezTo>
                    <a:pt x="600580" y="224069"/>
                    <a:pt x="635569" y="228698"/>
                    <a:pt x="694226" y="231783"/>
                  </a:cubicBezTo>
                  <a:cubicBezTo>
                    <a:pt x="809482" y="235898"/>
                    <a:pt x="825947" y="231783"/>
                    <a:pt x="926796" y="254411"/>
                  </a:cubicBezTo>
                  <a:cubicBezTo>
                    <a:pt x="1029703" y="279095"/>
                    <a:pt x="1426925" y="246183"/>
                    <a:pt x="1451623" y="235898"/>
                  </a:cubicBezTo>
                  <a:cubicBezTo>
                    <a:pt x="1474262" y="225612"/>
                    <a:pt x="1523657" y="235898"/>
                    <a:pt x="1548355" y="235898"/>
                  </a:cubicBezTo>
                  <a:cubicBezTo>
                    <a:pt x="1570995" y="235898"/>
                    <a:pt x="1624507" y="254411"/>
                    <a:pt x="1659495" y="268810"/>
                  </a:cubicBezTo>
                  <a:cubicBezTo>
                    <a:pt x="1692425" y="281152"/>
                    <a:pt x="1745937" y="293495"/>
                    <a:pt x="1745937" y="303780"/>
                  </a:cubicBezTo>
                  <a:cubicBezTo>
                    <a:pt x="1745937" y="314065"/>
                    <a:pt x="1813856" y="318179"/>
                    <a:pt x="1838553" y="322293"/>
                  </a:cubicBezTo>
                  <a:cubicBezTo>
                    <a:pt x="1863251" y="328464"/>
                    <a:pt x="1892065" y="342864"/>
                    <a:pt x="1939403" y="361377"/>
                  </a:cubicBezTo>
                  <a:cubicBezTo>
                    <a:pt x="1988798" y="381948"/>
                    <a:pt x="1988798" y="371662"/>
                    <a:pt x="2038193" y="371662"/>
                  </a:cubicBezTo>
                  <a:cubicBezTo>
                    <a:pt x="2085531" y="371662"/>
                    <a:pt x="2099937" y="346978"/>
                    <a:pt x="2143159" y="328464"/>
                  </a:cubicBezTo>
                  <a:cubicBezTo>
                    <a:pt x="2188438" y="307894"/>
                    <a:pt x="2260473" y="289381"/>
                    <a:pt x="2328391" y="274981"/>
                  </a:cubicBezTo>
                  <a:cubicBezTo>
                    <a:pt x="2396310" y="260582"/>
                    <a:pt x="2439531" y="274981"/>
                    <a:pt x="2517741" y="274981"/>
                  </a:cubicBezTo>
                  <a:cubicBezTo>
                    <a:pt x="2595950" y="274981"/>
                    <a:pt x="2575369" y="283210"/>
                    <a:pt x="2610357" y="322293"/>
                  </a:cubicBezTo>
                  <a:cubicBezTo>
                    <a:pt x="2643287" y="361377"/>
                    <a:pt x="2610357" y="322293"/>
                    <a:pt x="2595950" y="357263"/>
                  </a:cubicBezTo>
                  <a:cubicBezTo>
                    <a:pt x="2581543" y="390176"/>
                    <a:pt x="2532148" y="400461"/>
                    <a:pt x="2445706" y="429260"/>
                  </a:cubicBezTo>
                  <a:cubicBezTo>
                    <a:pt x="2357205" y="458058"/>
                    <a:pt x="2332508" y="464229"/>
                    <a:pt x="2260473" y="478628"/>
                  </a:cubicBezTo>
                  <a:cubicBezTo>
                    <a:pt x="2188438" y="493028"/>
                    <a:pt x="2143159" y="497142"/>
                    <a:pt x="2085531" y="517712"/>
                  </a:cubicBezTo>
                  <a:cubicBezTo>
                    <a:pt x="2027903" y="536226"/>
                    <a:pt x="2046426" y="546511"/>
                    <a:pt x="2060833" y="632907"/>
                  </a:cubicBezTo>
                  <a:cubicBezTo>
                    <a:pt x="2075240" y="721360"/>
                    <a:pt x="2060833" y="632907"/>
                    <a:pt x="2114345" y="661705"/>
                  </a:cubicBezTo>
                  <a:cubicBezTo>
                    <a:pt x="2167856" y="690504"/>
                    <a:pt x="2139042" y="729588"/>
                    <a:pt x="2143159" y="768671"/>
                  </a:cubicBezTo>
                  <a:cubicBezTo>
                    <a:pt x="2149333" y="807755"/>
                    <a:pt x="2143159" y="768671"/>
                    <a:pt x="2174031" y="811869"/>
                  </a:cubicBezTo>
                  <a:cubicBezTo>
                    <a:pt x="2202845" y="857124"/>
                    <a:pt x="2231659" y="818041"/>
                    <a:pt x="2260473" y="818041"/>
                  </a:cubicBezTo>
                  <a:cubicBezTo>
                    <a:pt x="2289287" y="818041"/>
                    <a:pt x="2338682" y="783071"/>
                    <a:pt x="2357205" y="764557"/>
                  </a:cubicBezTo>
                  <a:cubicBezTo>
                    <a:pt x="2377787" y="743987"/>
                    <a:pt x="2414833" y="750158"/>
                    <a:pt x="2474520" y="643192"/>
                  </a:cubicBezTo>
                  <a:cubicBezTo>
                    <a:pt x="2532148" y="536226"/>
                    <a:pt x="2571252" y="565024"/>
                    <a:pt x="2571252" y="565024"/>
                  </a:cubicBezTo>
                  <a:cubicBezTo>
                    <a:pt x="2571252" y="565024"/>
                    <a:pt x="2647404" y="565024"/>
                    <a:pt x="2663869" y="565024"/>
                  </a:cubicBezTo>
                  <a:cubicBezTo>
                    <a:pt x="2678276" y="565024"/>
                    <a:pt x="2715322" y="579424"/>
                    <a:pt x="2779125" y="653477"/>
                  </a:cubicBezTo>
                  <a:cubicBezTo>
                    <a:pt x="2842927" y="725473"/>
                    <a:pt x="2828520" y="667876"/>
                    <a:pt x="2890265" y="686390"/>
                  </a:cubicBezTo>
                  <a:cubicBezTo>
                    <a:pt x="2954067" y="704903"/>
                    <a:pt x="2929369" y="729588"/>
                    <a:pt x="2939660" y="758386"/>
                  </a:cubicBezTo>
                  <a:cubicBezTo>
                    <a:pt x="2949951" y="789242"/>
                    <a:pt x="2939660" y="797470"/>
                    <a:pt x="2939660" y="840668"/>
                  </a:cubicBezTo>
                  <a:cubicBezTo>
                    <a:pt x="2939660" y="885923"/>
                    <a:pt x="2886148" y="914722"/>
                    <a:pt x="2851160" y="929121"/>
                  </a:cubicBezTo>
                  <a:cubicBezTo>
                    <a:pt x="2818229" y="943520"/>
                    <a:pt x="2775009" y="943520"/>
                    <a:pt x="2740020" y="943520"/>
                  </a:cubicBezTo>
                  <a:cubicBezTo>
                    <a:pt x="2707090" y="943520"/>
                    <a:pt x="2628880" y="957919"/>
                    <a:pt x="2600066" y="997003"/>
                  </a:cubicBezTo>
                  <a:cubicBezTo>
                    <a:pt x="2571252" y="1036087"/>
                    <a:pt x="2604183" y="1021688"/>
                    <a:pt x="2610357" y="1040201"/>
                  </a:cubicBezTo>
                  <a:cubicBezTo>
                    <a:pt x="2614473" y="1058714"/>
                    <a:pt x="2682392" y="1040201"/>
                    <a:pt x="2686508" y="1108083"/>
                  </a:cubicBezTo>
                  <a:cubicBezTo>
                    <a:pt x="2692683" y="1175966"/>
                    <a:pt x="2595950" y="1219164"/>
                    <a:pt x="2581543" y="1233563"/>
                  </a:cubicBezTo>
                  <a:cubicBezTo>
                    <a:pt x="2565078" y="1247962"/>
                    <a:pt x="2507450" y="1243848"/>
                    <a:pt x="2377787" y="1293217"/>
                  </a:cubicBezTo>
                  <a:cubicBezTo>
                    <a:pt x="2246066" y="1340529"/>
                    <a:pt x="2285171" y="1326130"/>
                    <a:pt x="2260473" y="1344643"/>
                  </a:cubicBezTo>
                  <a:cubicBezTo>
                    <a:pt x="2237833" y="1365213"/>
                    <a:pt x="2153449" y="1412525"/>
                    <a:pt x="2124635" y="1443381"/>
                  </a:cubicBezTo>
                  <a:cubicBezTo>
                    <a:pt x="2095821" y="1472180"/>
                    <a:pt x="2110228" y="1500978"/>
                    <a:pt x="2091705" y="1544176"/>
                  </a:cubicBezTo>
                  <a:cubicBezTo>
                    <a:pt x="2071123" y="1587374"/>
                    <a:pt x="2032019" y="1593545"/>
                    <a:pt x="1964100" y="1632629"/>
                  </a:cubicBezTo>
                  <a:cubicBezTo>
                    <a:pt x="1896181" y="1669656"/>
                    <a:pt x="1910589" y="1669656"/>
                    <a:pt x="1871484" y="1714911"/>
                  </a:cubicBezTo>
                  <a:cubicBezTo>
                    <a:pt x="1834437" y="1758109"/>
                    <a:pt x="1857077" y="1762223"/>
                    <a:pt x="1857077" y="1801306"/>
                  </a:cubicBezTo>
                  <a:cubicBezTo>
                    <a:pt x="1857077" y="1840390"/>
                    <a:pt x="1857077" y="1873303"/>
                    <a:pt x="1809739" y="1937071"/>
                  </a:cubicBezTo>
                  <a:cubicBezTo>
                    <a:pt x="1760344" y="2000840"/>
                    <a:pt x="1809739" y="1937071"/>
                    <a:pt x="1789158" y="1937071"/>
                  </a:cubicBezTo>
                  <a:cubicBezTo>
                    <a:pt x="1770635" y="1937071"/>
                    <a:pt x="1774751" y="1887702"/>
                    <a:pt x="1774751" y="1869189"/>
                  </a:cubicBezTo>
                  <a:cubicBezTo>
                    <a:pt x="1774751" y="1850675"/>
                    <a:pt x="1737704" y="1786907"/>
                    <a:pt x="1721239" y="1772508"/>
                  </a:cubicBezTo>
                  <a:cubicBezTo>
                    <a:pt x="1706832" y="1758109"/>
                    <a:pt x="1649204" y="1714911"/>
                    <a:pt x="1649204" y="1714911"/>
                  </a:cubicBezTo>
                  <a:cubicBezTo>
                    <a:pt x="1649204" y="1714911"/>
                    <a:pt x="1484553" y="1729310"/>
                    <a:pt x="1455739" y="1733424"/>
                  </a:cubicBezTo>
                  <a:cubicBezTo>
                    <a:pt x="1426925" y="1737538"/>
                    <a:pt x="1383704" y="1751937"/>
                    <a:pt x="1319901" y="1791021"/>
                  </a:cubicBezTo>
                  <a:cubicBezTo>
                    <a:pt x="1256099" y="1830105"/>
                    <a:pt x="1262273" y="1854790"/>
                    <a:pt x="1247866" y="1941185"/>
                  </a:cubicBezTo>
                  <a:cubicBezTo>
                    <a:pt x="1231401" y="2029638"/>
                    <a:pt x="1251982" y="2033752"/>
                    <a:pt x="1266389" y="2068722"/>
                  </a:cubicBezTo>
                  <a:cubicBezTo>
                    <a:pt x="1280796" y="2101635"/>
                    <a:pt x="1420750" y="2140718"/>
                    <a:pt x="1435157" y="2120148"/>
                  </a:cubicBezTo>
                  <a:cubicBezTo>
                    <a:pt x="1451623" y="2101635"/>
                    <a:pt x="1509251" y="2111920"/>
                    <a:pt x="1533948" y="2116034"/>
                  </a:cubicBezTo>
                  <a:cubicBezTo>
                    <a:pt x="1556588" y="2120148"/>
                    <a:pt x="1533948" y="2116034"/>
                    <a:pt x="1552471" y="2159232"/>
                  </a:cubicBezTo>
                  <a:cubicBezTo>
                    <a:pt x="1570995" y="2204487"/>
                    <a:pt x="1542181" y="2204487"/>
                    <a:pt x="1542181" y="2241513"/>
                  </a:cubicBezTo>
                  <a:cubicBezTo>
                    <a:pt x="1542181" y="2280597"/>
                    <a:pt x="1552471" y="2290882"/>
                    <a:pt x="1562762" y="2334080"/>
                  </a:cubicBezTo>
                  <a:cubicBezTo>
                    <a:pt x="1570995" y="2377278"/>
                    <a:pt x="1601867" y="2348480"/>
                    <a:pt x="1673902" y="2373164"/>
                  </a:cubicBezTo>
                  <a:cubicBezTo>
                    <a:pt x="1745937" y="2397849"/>
                    <a:pt x="1673902" y="2373164"/>
                    <a:pt x="1698600" y="2406077"/>
                  </a:cubicBezTo>
                  <a:cubicBezTo>
                    <a:pt x="1721239" y="2441047"/>
                    <a:pt x="1713007" y="2436933"/>
                    <a:pt x="1713007" y="2498644"/>
                  </a:cubicBezTo>
                  <a:cubicBezTo>
                    <a:pt x="1713007" y="2562412"/>
                    <a:pt x="1727414" y="2523328"/>
                    <a:pt x="1745937" y="2562412"/>
                  </a:cubicBezTo>
                  <a:cubicBezTo>
                    <a:pt x="1766518" y="2601496"/>
                    <a:pt x="1774751" y="2576811"/>
                    <a:pt x="1813856" y="2580926"/>
                  </a:cubicBezTo>
                  <a:cubicBezTo>
                    <a:pt x="1852961" y="2587097"/>
                    <a:pt x="1842670" y="2601496"/>
                    <a:pt x="1842670" y="2601496"/>
                  </a:cubicBezTo>
                  <a:cubicBezTo>
                    <a:pt x="1842670" y="2601496"/>
                    <a:pt x="1877658" y="2591211"/>
                    <a:pt x="1902356" y="2591211"/>
                  </a:cubicBezTo>
                  <a:lnTo>
                    <a:pt x="1925590" y="2585834"/>
                  </a:lnTo>
                  <a:lnTo>
                    <a:pt x="1974122" y="2569415"/>
                  </a:lnTo>
                  <a:lnTo>
                    <a:pt x="2011470" y="2554763"/>
                  </a:lnTo>
                  <a:cubicBezTo>
                    <a:pt x="2021471" y="2550713"/>
                    <a:pt x="2027903" y="2548013"/>
                    <a:pt x="2027903" y="2548013"/>
                  </a:cubicBezTo>
                  <a:cubicBezTo>
                    <a:pt x="2027903" y="2548013"/>
                    <a:pt x="2027903" y="2548013"/>
                    <a:pt x="2095821" y="2533614"/>
                  </a:cubicBezTo>
                  <a:lnTo>
                    <a:pt x="2095821" y="2534450"/>
                  </a:lnTo>
                  <a:lnTo>
                    <a:pt x="2097022" y="2534195"/>
                  </a:lnTo>
                  <a:cubicBezTo>
                    <a:pt x="2097022" y="2534195"/>
                    <a:pt x="2097022" y="2534195"/>
                    <a:pt x="2097022" y="2562987"/>
                  </a:cubicBezTo>
                  <a:cubicBezTo>
                    <a:pt x="2097022" y="2562987"/>
                    <a:pt x="2097022" y="2587666"/>
                    <a:pt x="2092910" y="2626741"/>
                  </a:cubicBezTo>
                  <a:lnTo>
                    <a:pt x="2093683" y="2633673"/>
                  </a:lnTo>
                  <a:lnTo>
                    <a:pt x="2098748" y="2631837"/>
                  </a:lnTo>
                  <a:cubicBezTo>
                    <a:pt x="2115245" y="2619109"/>
                    <a:pt x="2153449" y="2562412"/>
                    <a:pt x="2153449" y="2562412"/>
                  </a:cubicBezTo>
                  <a:cubicBezTo>
                    <a:pt x="2153449" y="2562412"/>
                    <a:pt x="2231659" y="2580926"/>
                    <a:pt x="2285171" y="2595325"/>
                  </a:cubicBezTo>
                  <a:cubicBezTo>
                    <a:pt x="2338682" y="2609724"/>
                    <a:pt x="2338682" y="2609724"/>
                    <a:pt x="2353089" y="2615895"/>
                  </a:cubicBezTo>
                  <a:lnTo>
                    <a:pt x="2353546" y="2616264"/>
                  </a:lnTo>
                  <a:lnTo>
                    <a:pt x="2354068" y="2616458"/>
                  </a:lnTo>
                  <a:cubicBezTo>
                    <a:pt x="2364864" y="2619543"/>
                    <a:pt x="2375660" y="2631883"/>
                    <a:pt x="2394264" y="2656080"/>
                  </a:cubicBezTo>
                  <a:lnTo>
                    <a:pt x="2415471" y="2683948"/>
                  </a:lnTo>
                  <a:lnTo>
                    <a:pt x="2416280" y="2684163"/>
                  </a:lnTo>
                  <a:cubicBezTo>
                    <a:pt x="2420622" y="2685320"/>
                    <a:pt x="2437987" y="2689949"/>
                    <a:pt x="2507450" y="2708462"/>
                  </a:cubicBezTo>
                  <a:cubicBezTo>
                    <a:pt x="2507450" y="2708462"/>
                    <a:pt x="2585659" y="2722861"/>
                    <a:pt x="2624764" y="2737261"/>
                  </a:cubicBezTo>
                  <a:cubicBezTo>
                    <a:pt x="2663869" y="2751660"/>
                    <a:pt x="2692683" y="2755774"/>
                    <a:pt x="2715322" y="2766059"/>
                  </a:cubicBezTo>
                  <a:cubicBezTo>
                    <a:pt x="2740020" y="2776345"/>
                    <a:pt x="2818229" y="2813371"/>
                    <a:pt x="2818229" y="2813371"/>
                  </a:cubicBezTo>
                  <a:lnTo>
                    <a:pt x="2818361" y="2813680"/>
                  </a:lnTo>
                  <a:lnTo>
                    <a:pt x="2818807" y="2813891"/>
                  </a:lnTo>
                  <a:cubicBezTo>
                    <a:pt x="2818807" y="2813891"/>
                    <a:pt x="2847596" y="2877645"/>
                    <a:pt x="2851709" y="2927004"/>
                  </a:cubicBezTo>
                  <a:cubicBezTo>
                    <a:pt x="2857878" y="2974305"/>
                    <a:pt x="2857878" y="2994871"/>
                    <a:pt x="2868160" y="3042173"/>
                  </a:cubicBezTo>
                  <a:cubicBezTo>
                    <a:pt x="2869188" y="3049371"/>
                    <a:pt x="2869702" y="3054512"/>
                    <a:pt x="2869702" y="3058625"/>
                  </a:cubicBezTo>
                  <a:lnTo>
                    <a:pt x="2868815" y="3064541"/>
                  </a:lnTo>
                  <a:lnTo>
                    <a:pt x="2868911" y="3066387"/>
                  </a:lnTo>
                  <a:lnTo>
                    <a:pt x="2868396" y="3067339"/>
                  </a:lnTo>
                  <a:lnTo>
                    <a:pt x="2868202" y="3068627"/>
                  </a:lnTo>
                  <a:lnTo>
                    <a:pt x="2875857" y="3066387"/>
                  </a:lnTo>
                  <a:cubicBezTo>
                    <a:pt x="2900555" y="3066387"/>
                    <a:pt x="2949951" y="3066387"/>
                    <a:pt x="3021986" y="3066387"/>
                  </a:cubicBezTo>
                  <a:cubicBezTo>
                    <a:pt x="3094021" y="3066387"/>
                    <a:pt x="3137242" y="3066387"/>
                    <a:pt x="3168114" y="3070502"/>
                  </a:cubicBezTo>
                  <a:cubicBezTo>
                    <a:pt x="3196928" y="3076673"/>
                    <a:pt x="3168114" y="3070502"/>
                    <a:pt x="3326591" y="3167183"/>
                  </a:cubicBezTo>
                  <a:cubicBezTo>
                    <a:pt x="3406859" y="3216552"/>
                    <a:pt x="3425382" y="3233522"/>
                    <a:pt x="3427954" y="3240722"/>
                  </a:cubicBezTo>
                  <a:lnTo>
                    <a:pt x="3427865" y="3240958"/>
                  </a:lnTo>
                  <a:lnTo>
                    <a:pt x="3428006" y="3241148"/>
                  </a:lnTo>
                  <a:lnTo>
                    <a:pt x="3425727" y="3247185"/>
                  </a:lnTo>
                  <a:lnTo>
                    <a:pt x="3433614" y="3255635"/>
                  </a:lnTo>
                  <a:cubicBezTo>
                    <a:pt x="3442361" y="3260264"/>
                    <a:pt x="3446735" y="3267078"/>
                    <a:pt x="3448375" y="3275081"/>
                  </a:cubicBezTo>
                  <a:lnTo>
                    <a:pt x="3448354" y="3275426"/>
                  </a:lnTo>
                  <a:lnTo>
                    <a:pt x="3448409" y="3275499"/>
                  </a:lnTo>
                  <a:cubicBezTo>
                    <a:pt x="3453325" y="3299503"/>
                    <a:pt x="3433661" y="3334209"/>
                    <a:pt x="3433661" y="3352718"/>
                  </a:cubicBezTo>
                  <a:cubicBezTo>
                    <a:pt x="3433661" y="3377397"/>
                    <a:pt x="3408984" y="3416472"/>
                    <a:pt x="3332899" y="3484340"/>
                  </a:cubicBezTo>
                  <a:cubicBezTo>
                    <a:pt x="3254757" y="3552207"/>
                    <a:pt x="3293828" y="3552207"/>
                    <a:pt x="3283546" y="3585113"/>
                  </a:cubicBezTo>
                  <a:cubicBezTo>
                    <a:pt x="3273264" y="3620075"/>
                    <a:pt x="3258869" y="3681773"/>
                    <a:pt x="3240362" y="3735244"/>
                  </a:cubicBezTo>
                  <a:cubicBezTo>
                    <a:pt x="3221855" y="3788715"/>
                    <a:pt x="3215686" y="3838073"/>
                    <a:pt x="3182784" y="3881262"/>
                  </a:cubicBezTo>
                  <a:cubicBezTo>
                    <a:pt x="3147826" y="3924450"/>
                    <a:pt x="3158107" y="3899771"/>
                    <a:pt x="3143713" y="3914167"/>
                  </a:cubicBezTo>
                  <a:cubicBezTo>
                    <a:pt x="3129318" y="3928563"/>
                    <a:pt x="3075853" y="3953242"/>
                    <a:pt x="2993598" y="4035506"/>
                  </a:cubicBezTo>
                  <a:cubicBezTo>
                    <a:pt x="2911343" y="4117770"/>
                    <a:pt x="2993598" y="4060185"/>
                    <a:pt x="2936020" y="4253505"/>
                  </a:cubicBezTo>
                  <a:cubicBezTo>
                    <a:pt x="2913657" y="4326000"/>
                    <a:pt x="2904596" y="4351064"/>
                    <a:pt x="2900921" y="4355812"/>
                  </a:cubicBezTo>
                  <a:lnTo>
                    <a:pt x="2900436" y="4355584"/>
                  </a:lnTo>
                  <a:lnTo>
                    <a:pt x="2900415" y="4355631"/>
                  </a:lnTo>
                  <a:cubicBezTo>
                    <a:pt x="2896736" y="4360380"/>
                    <a:pt x="2898449" y="4344808"/>
                    <a:pt x="2897629" y="4336033"/>
                  </a:cubicBezTo>
                  <a:lnTo>
                    <a:pt x="2895849" y="4331027"/>
                  </a:lnTo>
                  <a:lnTo>
                    <a:pt x="2890780" y="4335768"/>
                  </a:lnTo>
                  <a:cubicBezTo>
                    <a:pt x="2872273" y="4370730"/>
                    <a:pt x="2804412" y="4364560"/>
                    <a:pt x="2767398" y="4370730"/>
                  </a:cubicBezTo>
                  <a:cubicBezTo>
                    <a:pt x="2730383" y="4374843"/>
                    <a:pt x="2755060" y="4370730"/>
                    <a:pt x="2722158" y="4378957"/>
                  </a:cubicBezTo>
                  <a:cubicBezTo>
                    <a:pt x="2687199" y="4389240"/>
                    <a:pt x="2722158" y="4378957"/>
                    <a:pt x="2726271" y="4418032"/>
                  </a:cubicBezTo>
                  <a:cubicBezTo>
                    <a:pt x="2732440" y="4457107"/>
                    <a:pt x="2726271" y="4418032"/>
                    <a:pt x="2755060" y="4485899"/>
                  </a:cubicBezTo>
                  <a:cubicBezTo>
                    <a:pt x="2783849" y="4553767"/>
                    <a:pt x="2755060" y="4485899"/>
                    <a:pt x="2722158" y="4549654"/>
                  </a:cubicBezTo>
                  <a:cubicBezTo>
                    <a:pt x="2704679" y="4581531"/>
                    <a:pt x="2704679" y="4581531"/>
                    <a:pt x="2699795" y="4578446"/>
                  </a:cubicBezTo>
                  <a:lnTo>
                    <a:pt x="2699189" y="4578299"/>
                  </a:lnTo>
                  <a:lnTo>
                    <a:pt x="2699115" y="4578314"/>
                  </a:lnTo>
                  <a:lnTo>
                    <a:pt x="2685936" y="4575121"/>
                  </a:lnTo>
                  <a:lnTo>
                    <a:pt x="2671131" y="4578446"/>
                  </a:lnTo>
                  <a:cubicBezTo>
                    <a:pt x="2664933" y="4580567"/>
                    <a:pt x="2657383" y="4583844"/>
                    <a:pt x="2648129" y="4588729"/>
                  </a:cubicBezTo>
                  <a:cubicBezTo>
                    <a:pt x="2576156" y="4627804"/>
                    <a:pt x="2648129" y="4588729"/>
                    <a:pt x="2586438" y="4642200"/>
                  </a:cubicBezTo>
                  <a:cubicBezTo>
                    <a:pt x="2522690" y="4695671"/>
                    <a:pt x="2586438" y="4699785"/>
                    <a:pt x="2600832" y="4718294"/>
                  </a:cubicBezTo>
                  <a:cubicBezTo>
                    <a:pt x="2617283" y="4738860"/>
                    <a:pt x="2590550" y="4738860"/>
                    <a:pt x="2596719" y="4874595"/>
                  </a:cubicBezTo>
                  <a:cubicBezTo>
                    <a:pt x="2600832" y="5010330"/>
                    <a:pt x="2604945" y="4942462"/>
                    <a:pt x="2596719" y="5035009"/>
                  </a:cubicBezTo>
                  <a:cubicBezTo>
                    <a:pt x="2586438" y="5125499"/>
                    <a:pt x="2572043" y="5111103"/>
                    <a:pt x="2528859" y="5146065"/>
                  </a:cubicBezTo>
                  <a:cubicBezTo>
                    <a:pt x="2523204" y="5150178"/>
                    <a:pt x="2517967" y="5152588"/>
                    <a:pt x="2513075" y="5153580"/>
                  </a:cubicBezTo>
                  <a:lnTo>
                    <a:pt x="2512334" y="5153527"/>
                  </a:lnTo>
                  <a:lnTo>
                    <a:pt x="2512233" y="5153575"/>
                  </a:lnTo>
                  <a:cubicBezTo>
                    <a:pt x="2477961" y="5160521"/>
                    <a:pt x="2460627" y="5097974"/>
                    <a:pt x="2435415" y="5063776"/>
                  </a:cubicBezTo>
                  <a:cubicBezTo>
                    <a:pt x="2406601" y="5024692"/>
                    <a:pt x="2318101" y="4800474"/>
                    <a:pt x="2293403" y="4738763"/>
                  </a:cubicBezTo>
                  <a:cubicBezTo>
                    <a:pt x="2270763" y="4674995"/>
                    <a:pt x="2235775" y="4496032"/>
                    <a:pt x="2213135" y="4356153"/>
                  </a:cubicBezTo>
                  <a:cubicBezTo>
                    <a:pt x="2188438" y="4214217"/>
                    <a:pt x="2202845" y="3987943"/>
                    <a:pt x="2211077" y="3905661"/>
                  </a:cubicBezTo>
                  <a:cubicBezTo>
                    <a:pt x="2221368" y="3821322"/>
                    <a:pt x="2099937" y="3706128"/>
                    <a:pt x="2081414" y="3691729"/>
                  </a:cubicBezTo>
                  <a:cubicBezTo>
                    <a:pt x="2060833" y="3677329"/>
                    <a:pt x="1924995" y="3599162"/>
                    <a:pt x="1906472" y="3574477"/>
                  </a:cubicBezTo>
                  <a:cubicBezTo>
                    <a:pt x="1887949" y="3551850"/>
                    <a:pt x="1752111" y="3288548"/>
                    <a:pt x="1741821" y="3241236"/>
                  </a:cubicBezTo>
                  <a:cubicBezTo>
                    <a:pt x="1731530" y="3191867"/>
                    <a:pt x="1727414" y="3173354"/>
                    <a:pt x="1721239" y="3138384"/>
                  </a:cubicBezTo>
                  <a:cubicBezTo>
                    <a:pt x="1717123" y="3105471"/>
                    <a:pt x="1745937" y="3062273"/>
                    <a:pt x="1780925" y="3017018"/>
                  </a:cubicBezTo>
                  <a:cubicBezTo>
                    <a:pt x="1813856" y="2973821"/>
                    <a:pt x="1813856" y="2955307"/>
                    <a:pt x="1877658" y="2905938"/>
                  </a:cubicBezTo>
                  <a:cubicBezTo>
                    <a:pt x="1939403" y="2858626"/>
                    <a:pt x="1881775" y="2708462"/>
                    <a:pt x="1877658" y="2677606"/>
                  </a:cubicBezTo>
                  <a:cubicBezTo>
                    <a:pt x="1871484" y="2648808"/>
                    <a:pt x="1789158" y="2677606"/>
                    <a:pt x="1774751" y="2677606"/>
                  </a:cubicBezTo>
                  <a:cubicBezTo>
                    <a:pt x="1760344" y="2677606"/>
                    <a:pt x="1727414" y="2677606"/>
                    <a:pt x="1653321" y="2654979"/>
                  </a:cubicBezTo>
                  <a:cubicBezTo>
                    <a:pt x="1581285" y="2630295"/>
                    <a:pt x="1624507" y="2620009"/>
                    <a:pt x="1624507" y="2620009"/>
                  </a:cubicBezTo>
                  <a:cubicBezTo>
                    <a:pt x="1624507" y="2620009"/>
                    <a:pt x="1591576" y="2591211"/>
                    <a:pt x="1585402" y="2572697"/>
                  </a:cubicBezTo>
                  <a:cubicBezTo>
                    <a:pt x="1581285" y="2552127"/>
                    <a:pt x="1552471" y="2508929"/>
                    <a:pt x="1538065" y="2473959"/>
                  </a:cubicBezTo>
                  <a:cubicBezTo>
                    <a:pt x="1523657" y="2441047"/>
                    <a:pt x="1538065" y="2473959"/>
                    <a:pt x="1503076" y="2455446"/>
                  </a:cubicBezTo>
                  <a:cubicBezTo>
                    <a:pt x="1470146" y="2436933"/>
                    <a:pt x="1480437" y="2455446"/>
                    <a:pt x="1480437" y="2455446"/>
                  </a:cubicBezTo>
                  <a:cubicBezTo>
                    <a:pt x="1480437" y="2455446"/>
                    <a:pt x="1363122" y="2387564"/>
                    <a:pt x="1344599" y="2350537"/>
                  </a:cubicBezTo>
                  <a:cubicBezTo>
                    <a:pt x="1324017" y="2313510"/>
                    <a:pt x="1291087" y="2344366"/>
                    <a:pt x="1266389" y="2348480"/>
                  </a:cubicBezTo>
                  <a:cubicBezTo>
                    <a:pt x="1241692" y="2354651"/>
                    <a:pt x="1227285" y="2348480"/>
                    <a:pt x="1184064" y="2348480"/>
                  </a:cubicBezTo>
                  <a:cubicBezTo>
                    <a:pt x="1140843" y="2348480"/>
                    <a:pt x="1091447" y="2305282"/>
                    <a:pt x="1066750" y="2276483"/>
                  </a:cubicBezTo>
                  <a:cubicBezTo>
                    <a:pt x="1044110" y="2247685"/>
                    <a:pt x="984424" y="2212715"/>
                    <a:pt x="941203" y="2183916"/>
                  </a:cubicBezTo>
                  <a:cubicBezTo>
                    <a:pt x="897982" y="2155118"/>
                    <a:pt x="897982" y="2169517"/>
                    <a:pt x="887691" y="2136604"/>
                  </a:cubicBezTo>
                  <a:cubicBezTo>
                    <a:pt x="877400" y="2101635"/>
                    <a:pt x="862993" y="2052266"/>
                    <a:pt x="858877" y="1982326"/>
                  </a:cubicBezTo>
                  <a:cubicBezTo>
                    <a:pt x="854761" y="1910330"/>
                    <a:pt x="834179" y="1947356"/>
                    <a:pt x="811540" y="1897987"/>
                  </a:cubicBezTo>
                  <a:cubicBezTo>
                    <a:pt x="788900" y="1850675"/>
                    <a:pt x="762144" y="1801306"/>
                    <a:pt x="762144" y="1801306"/>
                  </a:cubicBezTo>
                  <a:cubicBezTo>
                    <a:pt x="762144" y="1801306"/>
                    <a:pt x="727156" y="1698454"/>
                    <a:pt x="712749" y="1690226"/>
                  </a:cubicBezTo>
                  <a:cubicBezTo>
                    <a:pt x="698342" y="1679941"/>
                    <a:pt x="690109" y="1698454"/>
                    <a:pt x="690109" y="1698454"/>
                  </a:cubicBezTo>
                  <a:cubicBezTo>
                    <a:pt x="690109" y="1698454"/>
                    <a:pt x="690109" y="1776622"/>
                    <a:pt x="698342" y="1805421"/>
                  </a:cubicBezTo>
                  <a:cubicBezTo>
                    <a:pt x="708633" y="1834219"/>
                    <a:pt x="737447" y="1902102"/>
                    <a:pt x="737447" y="1902102"/>
                  </a:cubicBezTo>
                  <a:cubicBezTo>
                    <a:pt x="737447" y="1902102"/>
                    <a:pt x="733330" y="1990554"/>
                    <a:pt x="708633" y="1980269"/>
                  </a:cubicBezTo>
                  <a:cubicBezTo>
                    <a:pt x="683935" y="1969984"/>
                    <a:pt x="651005" y="1840390"/>
                    <a:pt x="651005" y="1819820"/>
                  </a:cubicBezTo>
                  <a:cubicBezTo>
                    <a:pt x="651005" y="1801306"/>
                    <a:pt x="587202" y="1593545"/>
                    <a:pt x="572795" y="1525663"/>
                  </a:cubicBezTo>
                  <a:cubicBezTo>
                    <a:pt x="558388" y="1457780"/>
                    <a:pt x="558388" y="1311730"/>
                    <a:pt x="597493" y="1262361"/>
                  </a:cubicBezTo>
                  <a:cubicBezTo>
                    <a:pt x="636598" y="1215049"/>
                    <a:pt x="622191" y="1194479"/>
                    <a:pt x="640714" y="1171852"/>
                  </a:cubicBezTo>
                  <a:cubicBezTo>
                    <a:pt x="659237" y="1147167"/>
                    <a:pt x="727156" y="1083399"/>
                    <a:pt x="786842" y="1054600"/>
                  </a:cubicBezTo>
                  <a:cubicBezTo>
                    <a:pt x="844470" y="1025802"/>
                    <a:pt x="786842" y="1054600"/>
                    <a:pt x="780668" y="1029916"/>
                  </a:cubicBezTo>
                  <a:cubicBezTo>
                    <a:pt x="776551" y="1007288"/>
                    <a:pt x="790958" y="962033"/>
                    <a:pt x="780668" y="933235"/>
                  </a:cubicBezTo>
                  <a:cubicBezTo>
                    <a:pt x="772435" y="904436"/>
                    <a:pt x="762144" y="904436"/>
                    <a:pt x="743621" y="846839"/>
                  </a:cubicBezTo>
                  <a:cubicBezTo>
                    <a:pt x="723040" y="789242"/>
                    <a:pt x="743621" y="778957"/>
                    <a:pt x="743621" y="715188"/>
                  </a:cubicBezTo>
                  <a:cubicBezTo>
                    <a:pt x="743621" y="653477"/>
                    <a:pt x="708633" y="667876"/>
                    <a:pt x="683935" y="647306"/>
                  </a:cubicBezTo>
                  <a:cubicBezTo>
                    <a:pt x="659237" y="628793"/>
                    <a:pt x="543981" y="585595"/>
                    <a:pt x="529574" y="589709"/>
                  </a:cubicBezTo>
                  <a:cubicBezTo>
                    <a:pt x="515167" y="593823"/>
                    <a:pt x="461656" y="585595"/>
                    <a:pt x="358748" y="589709"/>
                  </a:cubicBezTo>
                  <a:cubicBezTo>
                    <a:pt x="257899" y="593823"/>
                    <a:pt x="214678" y="618507"/>
                    <a:pt x="165283" y="637021"/>
                  </a:cubicBezTo>
                  <a:cubicBezTo>
                    <a:pt x="117946" y="657591"/>
                    <a:pt x="95306" y="655534"/>
                    <a:pt x="43852" y="637021"/>
                  </a:cubicBezTo>
                  <a:cubicBezTo>
                    <a:pt x="-67287" y="599994"/>
                    <a:pt x="64434" y="532112"/>
                    <a:pt x="93248" y="517712"/>
                  </a:cubicBezTo>
                  <a:cubicBezTo>
                    <a:pt x="122062" y="503313"/>
                    <a:pt x="93248" y="486857"/>
                    <a:pt x="93248" y="486857"/>
                  </a:cubicBezTo>
                  <a:cubicBezTo>
                    <a:pt x="93248" y="486857"/>
                    <a:pt x="93248" y="486857"/>
                    <a:pt x="87073" y="458058"/>
                  </a:cubicBezTo>
                  <a:cubicBezTo>
                    <a:pt x="87073" y="458058"/>
                    <a:pt x="87073" y="458058"/>
                    <a:pt x="93248" y="435431"/>
                  </a:cubicBezTo>
                  <a:cubicBezTo>
                    <a:pt x="93248" y="435431"/>
                    <a:pt x="132353" y="418974"/>
                    <a:pt x="150876" y="410746"/>
                  </a:cubicBezTo>
                  <a:cubicBezTo>
                    <a:pt x="169399" y="400461"/>
                    <a:pt x="218795" y="400461"/>
                    <a:pt x="257899" y="390176"/>
                  </a:cubicBezTo>
                  <a:cubicBezTo>
                    <a:pt x="297004" y="381948"/>
                    <a:pt x="301120" y="342864"/>
                    <a:pt x="311411" y="328464"/>
                  </a:cubicBezTo>
                  <a:cubicBezTo>
                    <a:pt x="321702" y="314065"/>
                    <a:pt x="373155" y="293495"/>
                    <a:pt x="389621" y="283210"/>
                  </a:cubicBezTo>
                  <a:cubicBezTo>
                    <a:pt x="404028" y="274981"/>
                    <a:pt x="494586" y="250297"/>
                    <a:pt x="523400" y="231783"/>
                  </a:cubicBezTo>
                  <a:cubicBezTo>
                    <a:pt x="538836" y="222527"/>
                    <a:pt x="552214" y="220984"/>
                    <a:pt x="576397" y="222527"/>
                  </a:cubicBezTo>
                  <a:close/>
                  <a:moveTo>
                    <a:pt x="6692187" y="370"/>
                  </a:moveTo>
                  <a:cubicBezTo>
                    <a:pt x="6698024" y="-164"/>
                    <a:pt x="6705389" y="-108"/>
                    <a:pt x="6714072" y="454"/>
                  </a:cubicBezTo>
                  <a:lnTo>
                    <a:pt x="6714117" y="460"/>
                  </a:lnTo>
                  <a:lnTo>
                    <a:pt x="6761340" y="6116"/>
                  </a:lnTo>
                  <a:lnTo>
                    <a:pt x="6774631" y="8473"/>
                  </a:lnTo>
                  <a:lnTo>
                    <a:pt x="6780321" y="9226"/>
                  </a:lnTo>
                  <a:lnTo>
                    <a:pt x="6797683" y="12559"/>
                  </a:lnTo>
                  <a:lnTo>
                    <a:pt x="6822176" y="16902"/>
                  </a:lnTo>
                  <a:lnTo>
                    <a:pt x="6846140" y="21863"/>
                  </a:lnTo>
                  <a:lnTo>
                    <a:pt x="6868181" y="26094"/>
                  </a:lnTo>
                  <a:cubicBezTo>
                    <a:pt x="6899955" y="32617"/>
                    <a:pt x="6933658" y="39814"/>
                    <a:pt x="6967619" y="47011"/>
                  </a:cubicBezTo>
                  <a:cubicBezTo>
                    <a:pt x="7035540" y="61405"/>
                    <a:pt x="7045317" y="75800"/>
                    <a:pt x="7041200" y="88395"/>
                  </a:cubicBezTo>
                  <a:lnTo>
                    <a:pt x="7041200" y="88395"/>
                  </a:lnTo>
                  <a:cubicBezTo>
                    <a:pt x="7039142" y="94693"/>
                    <a:pt x="7033610" y="100541"/>
                    <a:pt x="7030137" y="105714"/>
                  </a:cubicBezTo>
                  <a:lnTo>
                    <a:pt x="7027162" y="112939"/>
                  </a:lnTo>
                  <a:lnTo>
                    <a:pt x="7031423" y="118983"/>
                  </a:lnTo>
                  <a:cubicBezTo>
                    <a:pt x="7056122" y="133377"/>
                    <a:pt x="7031423" y="118983"/>
                    <a:pt x="7134335" y="118983"/>
                  </a:cubicBezTo>
                  <a:cubicBezTo>
                    <a:pt x="7235187" y="118983"/>
                    <a:pt x="7313399" y="143659"/>
                    <a:pt x="7360739" y="153941"/>
                  </a:cubicBezTo>
                  <a:cubicBezTo>
                    <a:pt x="7410136" y="162166"/>
                    <a:pt x="7506872" y="149828"/>
                    <a:pt x="7620074" y="193011"/>
                  </a:cubicBezTo>
                  <a:cubicBezTo>
                    <a:pt x="7731218" y="236194"/>
                    <a:pt x="7685937" y="221799"/>
                    <a:pt x="7720927" y="240307"/>
                  </a:cubicBezTo>
                  <a:cubicBezTo>
                    <a:pt x="7753858" y="260870"/>
                    <a:pt x="7782673" y="279377"/>
                    <a:pt x="7832071" y="269095"/>
                  </a:cubicBezTo>
                  <a:cubicBezTo>
                    <a:pt x="7879410" y="260870"/>
                    <a:pt x="7908225" y="240307"/>
                    <a:pt x="7943215" y="225912"/>
                  </a:cubicBezTo>
                  <a:cubicBezTo>
                    <a:pt x="7976146" y="211518"/>
                    <a:pt x="8029660" y="197124"/>
                    <a:pt x="8068766" y="178617"/>
                  </a:cubicBezTo>
                  <a:cubicBezTo>
                    <a:pt x="8107872" y="158053"/>
                    <a:pt x="8122279" y="158053"/>
                    <a:pt x="8186085" y="153941"/>
                  </a:cubicBezTo>
                  <a:cubicBezTo>
                    <a:pt x="8247831" y="149828"/>
                    <a:pt x="8229307" y="172448"/>
                    <a:pt x="8282821" y="211518"/>
                  </a:cubicBezTo>
                  <a:cubicBezTo>
                    <a:pt x="8336335" y="250588"/>
                    <a:pt x="8315752" y="225912"/>
                    <a:pt x="8428954" y="260870"/>
                  </a:cubicBezTo>
                  <a:cubicBezTo>
                    <a:pt x="8540098" y="293772"/>
                    <a:pt x="8505109" y="269095"/>
                    <a:pt x="8632718" y="285546"/>
                  </a:cubicBezTo>
                  <a:cubicBezTo>
                    <a:pt x="8758269" y="304053"/>
                    <a:pt x="8737687" y="299940"/>
                    <a:pt x="8840598" y="293772"/>
                  </a:cubicBezTo>
                  <a:cubicBezTo>
                    <a:pt x="8941451" y="289659"/>
                    <a:pt x="9019663" y="279377"/>
                    <a:pt x="9151389" y="293772"/>
                  </a:cubicBezTo>
                  <a:cubicBezTo>
                    <a:pt x="9281057" y="308166"/>
                    <a:pt x="9281057" y="314335"/>
                    <a:pt x="9305755" y="322560"/>
                  </a:cubicBezTo>
                  <a:cubicBezTo>
                    <a:pt x="9330454" y="332842"/>
                    <a:pt x="9355153" y="332842"/>
                    <a:pt x="9412783" y="415095"/>
                  </a:cubicBezTo>
                  <a:cubicBezTo>
                    <a:pt x="9427190" y="435659"/>
                    <a:pt x="9434652" y="448125"/>
                    <a:pt x="9437675" y="455612"/>
                  </a:cubicBezTo>
                  <a:lnTo>
                    <a:pt x="9437674" y="455612"/>
                  </a:lnTo>
                  <a:lnTo>
                    <a:pt x="9437675" y="455612"/>
                  </a:lnTo>
                  <a:cubicBezTo>
                    <a:pt x="9446743" y="478071"/>
                    <a:pt x="9415870" y="455709"/>
                    <a:pt x="9412783" y="472673"/>
                  </a:cubicBezTo>
                  <a:cubicBezTo>
                    <a:pt x="9408667" y="497349"/>
                    <a:pt x="9355153" y="503518"/>
                    <a:pt x="9281057" y="528194"/>
                  </a:cubicBezTo>
                  <a:cubicBezTo>
                    <a:pt x="9209019" y="554927"/>
                    <a:pt x="9237834" y="540532"/>
                    <a:pt x="9190495" y="530250"/>
                  </a:cubicBezTo>
                  <a:cubicBezTo>
                    <a:pt x="9165797" y="524082"/>
                    <a:pt x="9154477" y="541560"/>
                    <a:pt x="9150103" y="565979"/>
                  </a:cubicBezTo>
                  <a:lnTo>
                    <a:pt x="9147948" y="605724"/>
                  </a:lnTo>
                  <a:lnTo>
                    <a:pt x="9151389" y="643348"/>
                  </a:lnTo>
                  <a:cubicBezTo>
                    <a:pt x="9155505" y="686532"/>
                    <a:pt x="9258417" y="735884"/>
                    <a:pt x="9262533" y="871602"/>
                  </a:cubicBezTo>
                  <a:cubicBezTo>
                    <a:pt x="9263047" y="888567"/>
                    <a:pt x="9263273" y="902029"/>
                    <a:pt x="9263244" y="912620"/>
                  </a:cubicBezTo>
                  <a:lnTo>
                    <a:pt x="9263244" y="912620"/>
                  </a:lnTo>
                  <a:lnTo>
                    <a:pt x="9263244" y="912621"/>
                  </a:lnTo>
                  <a:cubicBezTo>
                    <a:pt x="9263047" y="986757"/>
                    <a:pt x="9250441" y="920183"/>
                    <a:pt x="9237834" y="929180"/>
                  </a:cubicBezTo>
                  <a:cubicBezTo>
                    <a:pt x="9223427" y="939461"/>
                    <a:pt x="9184321" y="875715"/>
                    <a:pt x="9155505" y="836644"/>
                  </a:cubicBezTo>
                  <a:cubicBezTo>
                    <a:pt x="9126691" y="797574"/>
                    <a:pt x="9116399" y="739997"/>
                    <a:pt x="9097875" y="672138"/>
                  </a:cubicBezTo>
                  <a:cubicBezTo>
                    <a:pt x="9081409" y="604279"/>
                    <a:pt x="9069061" y="585772"/>
                    <a:pt x="9034071" y="546701"/>
                  </a:cubicBezTo>
                  <a:cubicBezTo>
                    <a:pt x="9001139" y="507631"/>
                    <a:pt x="9034071" y="546701"/>
                    <a:pt x="8894111" y="571377"/>
                  </a:cubicBezTo>
                  <a:cubicBezTo>
                    <a:pt x="8752095" y="593997"/>
                    <a:pt x="8787085" y="608391"/>
                    <a:pt x="8752095" y="608391"/>
                  </a:cubicBezTo>
                  <a:cubicBezTo>
                    <a:pt x="8719163" y="608391"/>
                    <a:pt x="8715047" y="633068"/>
                    <a:pt x="8655359" y="657743"/>
                  </a:cubicBezTo>
                  <a:cubicBezTo>
                    <a:pt x="8597728" y="682420"/>
                    <a:pt x="8579204" y="668025"/>
                    <a:pt x="8525691" y="682420"/>
                  </a:cubicBezTo>
                  <a:cubicBezTo>
                    <a:pt x="8512313" y="686018"/>
                    <a:pt x="8504337" y="691673"/>
                    <a:pt x="8499899" y="698677"/>
                  </a:cubicBezTo>
                  <a:lnTo>
                    <a:pt x="8495332" y="723032"/>
                  </a:lnTo>
                  <a:lnTo>
                    <a:pt x="8500800" y="751242"/>
                  </a:lnTo>
                  <a:cubicBezTo>
                    <a:pt x="8503051" y="760817"/>
                    <a:pt x="8505109" y="770327"/>
                    <a:pt x="8505109" y="779067"/>
                  </a:cubicBezTo>
                  <a:cubicBezTo>
                    <a:pt x="8505109" y="811968"/>
                    <a:pt x="8515399" y="826363"/>
                    <a:pt x="8525691" y="846926"/>
                  </a:cubicBezTo>
                  <a:cubicBezTo>
                    <a:pt x="8533923" y="865433"/>
                    <a:pt x="8601845" y="865433"/>
                    <a:pt x="8622427" y="875715"/>
                  </a:cubicBezTo>
                  <a:cubicBezTo>
                    <a:pt x="8640951" y="885996"/>
                    <a:pt x="8669766" y="885996"/>
                    <a:pt x="8758269" y="957968"/>
                  </a:cubicBezTo>
                  <a:cubicBezTo>
                    <a:pt x="8790686" y="984957"/>
                    <a:pt x="8799369" y="999802"/>
                    <a:pt x="8797018" y="1010091"/>
                  </a:cubicBezTo>
                  <a:lnTo>
                    <a:pt x="8797018" y="1010092"/>
                  </a:lnTo>
                  <a:cubicBezTo>
                    <a:pt x="8793098" y="1027241"/>
                    <a:pt x="8758526" y="1031739"/>
                    <a:pt x="8752095" y="1058729"/>
                  </a:cubicBezTo>
                  <a:lnTo>
                    <a:pt x="8750937" y="1089991"/>
                  </a:lnTo>
                  <a:lnTo>
                    <a:pt x="8755182" y="1117591"/>
                  </a:lnTo>
                  <a:cubicBezTo>
                    <a:pt x="8756726" y="1126459"/>
                    <a:pt x="8758012" y="1135134"/>
                    <a:pt x="8757884" y="1144034"/>
                  </a:cubicBezTo>
                  <a:lnTo>
                    <a:pt x="8757884" y="1144035"/>
                  </a:lnTo>
                  <a:lnTo>
                    <a:pt x="8757884" y="1144035"/>
                  </a:lnTo>
                  <a:cubicBezTo>
                    <a:pt x="8757755" y="1152935"/>
                    <a:pt x="8756211" y="1162060"/>
                    <a:pt x="8752095" y="1171827"/>
                  </a:cubicBezTo>
                  <a:cubicBezTo>
                    <a:pt x="8737687" y="1210896"/>
                    <a:pt x="8743861" y="1200615"/>
                    <a:pt x="8690348" y="1258192"/>
                  </a:cubicBezTo>
                  <a:cubicBezTo>
                    <a:pt x="8636835" y="1315769"/>
                    <a:pt x="8661533" y="1282868"/>
                    <a:pt x="8640951" y="1311657"/>
                  </a:cubicBezTo>
                  <a:cubicBezTo>
                    <a:pt x="8622427" y="1340445"/>
                    <a:pt x="8616252" y="1369234"/>
                    <a:pt x="8616252" y="1383629"/>
                  </a:cubicBezTo>
                  <a:cubicBezTo>
                    <a:pt x="8616252" y="1398023"/>
                    <a:pt x="8647125" y="1412417"/>
                    <a:pt x="8684173" y="1457657"/>
                  </a:cubicBezTo>
                  <a:cubicBezTo>
                    <a:pt x="8723279" y="1500840"/>
                    <a:pt x="8715047" y="1486445"/>
                    <a:pt x="8729454" y="1500840"/>
                  </a:cubicBezTo>
                  <a:cubicBezTo>
                    <a:pt x="8743861" y="1515234"/>
                    <a:pt x="8680057" y="1564586"/>
                    <a:pt x="8680057" y="1564586"/>
                  </a:cubicBezTo>
                  <a:cubicBezTo>
                    <a:pt x="8680057" y="1564586"/>
                    <a:pt x="8632718" y="1539910"/>
                    <a:pt x="8597728" y="1523459"/>
                  </a:cubicBezTo>
                  <a:cubicBezTo>
                    <a:pt x="8564797" y="1509065"/>
                    <a:pt x="8564797" y="1472051"/>
                    <a:pt x="8519516" y="1428868"/>
                  </a:cubicBezTo>
                  <a:cubicBezTo>
                    <a:pt x="8476293" y="1383629"/>
                    <a:pt x="8457769" y="1379516"/>
                    <a:pt x="8428954" y="1375403"/>
                  </a:cubicBezTo>
                  <a:cubicBezTo>
                    <a:pt x="8398081" y="1369234"/>
                    <a:pt x="8340451" y="1389798"/>
                    <a:pt x="8326043" y="1398023"/>
                  </a:cubicBezTo>
                  <a:cubicBezTo>
                    <a:pt x="8311635" y="1408305"/>
                    <a:pt x="8326043" y="1428868"/>
                    <a:pt x="8330159" y="1465882"/>
                  </a:cubicBezTo>
                  <a:cubicBezTo>
                    <a:pt x="8336335" y="1504952"/>
                    <a:pt x="8383673" y="1472051"/>
                    <a:pt x="8398081" y="1472051"/>
                  </a:cubicBezTo>
                  <a:cubicBezTo>
                    <a:pt x="8414547" y="1472051"/>
                    <a:pt x="8428954" y="1650952"/>
                    <a:pt x="8428954" y="1665347"/>
                  </a:cubicBezTo>
                  <a:cubicBezTo>
                    <a:pt x="8428954" y="1679741"/>
                    <a:pt x="8443361" y="1694135"/>
                    <a:pt x="8496875" y="1761994"/>
                  </a:cubicBezTo>
                  <a:cubicBezTo>
                    <a:pt x="8550389" y="1829853"/>
                    <a:pt x="8496875" y="1829853"/>
                    <a:pt x="8496875" y="1883318"/>
                  </a:cubicBezTo>
                  <a:cubicBezTo>
                    <a:pt x="8496875" y="1936783"/>
                    <a:pt x="8486585" y="1912107"/>
                    <a:pt x="8428954" y="2008755"/>
                  </a:cubicBezTo>
                  <a:cubicBezTo>
                    <a:pt x="8369266" y="2105402"/>
                    <a:pt x="8383673" y="2043712"/>
                    <a:pt x="8326043" y="2101290"/>
                  </a:cubicBezTo>
                  <a:cubicBezTo>
                    <a:pt x="8268413" y="2158867"/>
                    <a:pt x="8229307" y="2119797"/>
                    <a:pt x="8165502" y="2130078"/>
                  </a:cubicBezTo>
                  <a:cubicBezTo>
                    <a:pt x="8103755" y="2140360"/>
                    <a:pt x="8132571" y="2150642"/>
                    <a:pt x="8111989" y="2179431"/>
                  </a:cubicBezTo>
                  <a:cubicBezTo>
                    <a:pt x="8093465" y="2208219"/>
                    <a:pt x="8111989" y="2179431"/>
                    <a:pt x="8083173" y="2208219"/>
                  </a:cubicBezTo>
                  <a:cubicBezTo>
                    <a:pt x="8054358" y="2237008"/>
                    <a:pt x="8083173" y="2237008"/>
                    <a:pt x="8083173" y="2265797"/>
                  </a:cubicBezTo>
                  <a:cubicBezTo>
                    <a:pt x="8083173" y="2294585"/>
                    <a:pt x="8103755" y="2300754"/>
                    <a:pt x="8128454" y="2339825"/>
                  </a:cubicBezTo>
                  <a:cubicBezTo>
                    <a:pt x="8151095" y="2376839"/>
                    <a:pt x="8175793" y="2422078"/>
                    <a:pt x="8175793" y="2422078"/>
                  </a:cubicBezTo>
                  <a:cubicBezTo>
                    <a:pt x="8175793" y="2422078"/>
                    <a:pt x="8210783" y="2465261"/>
                    <a:pt x="8225191" y="2504332"/>
                  </a:cubicBezTo>
                  <a:cubicBezTo>
                    <a:pt x="8239598" y="2541346"/>
                    <a:pt x="8225191" y="2504332"/>
                    <a:pt x="8210783" y="2561909"/>
                  </a:cubicBezTo>
                  <a:cubicBezTo>
                    <a:pt x="8196375" y="2619486"/>
                    <a:pt x="8118163" y="2576303"/>
                    <a:pt x="8093465" y="2576303"/>
                  </a:cubicBezTo>
                  <a:cubicBezTo>
                    <a:pt x="8068766" y="2576303"/>
                    <a:pt x="7982321" y="2512557"/>
                    <a:pt x="7953505" y="2494050"/>
                  </a:cubicBezTo>
                  <a:cubicBezTo>
                    <a:pt x="7924691" y="2473487"/>
                    <a:pt x="7889701" y="2489937"/>
                    <a:pt x="7889701" y="2489937"/>
                  </a:cubicBezTo>
                  <a:cubicBezTo>
                    <a:pt x="7889701" y="2489937"/>
                    <a:pt x="7885584" y="2512557"/>
                    <a:pt x="7885584" y="2541346"/>
                  </a:cubicBezTo>
                  <a:cubicBezTo>
                    <a:pt x="7885584" y="2572191"/>
                    <a:pt x="7893817" y="2586585"/>
                    <a:pt x="7899992" y="2615374"/>
                  </a:cubicBezTo>
                  <a:cubicBezTo>
                    <a:pt x="7904108" y="2644162"/>
                    <a:pt x="7904108" y="2633881"/>
                    <a:pt x="7914399" y="2687346"/>
                  </a:cubicBezTo>
                  <a:cubicBezTo>
                    <a:pt x="7924691" y="2740810"/>
                    <a:pt x="7947331" y="2712022"/>
                    <a:pt x="7957622" y="2726416"/>
                  </a:cubicBezTo>
                  <a:cubicBezTo>
                    <a:pt x="7967913" y="2740810"/>
                    <a:pt x="8011136" y="2790162"/>
                    <a:pt x="7982321" y="2886810"/>
                  </a:cubicBezTo>
                  <a:cubicBezTo>
                    <a:pt x="7953505" y="2983458"/>
                    <a:pt x="7982321" y="2886810"/>
                    <a:pt x="7957622" y="2858021"/>
                  </a:cubicBezTo>
                  <a:cubicBezTo>
                    <a:pt x="7932923" y="2827176"/>
                    <a:pt x="7904108" y="2759317"/>
                    <a:pt x="7899992" y="2744923"/>
                  </a:cubicBezTo>
                  <a:cubicBezTo>
                    <a:pt x="7893817" y="2730529"/>
                    <a:pt x="7856769" y="2640050"/>
                    <a:pt x="7846478" y="2615374"/>
                  </a:cubicBezTo>
                  <a:cubicBezTo>
                    <a:pt x="7836187" y="2590698"/>
                    <a:pt x="7821779" y="2522839"/>
                    <a:pt x="7817663" y="2483768"/>
                  </a:cubicBezTo>
                  <a:cubicBezTo>
                    <a:pt x="7811489" y="2444698"/>
                    <a:pt x="7821779" y="2391233"/>
                    <a:pt x="7817663" y="2358332"/>
                  </a:cubicBezTo>
                  <a:cubicBezTo>
                    <a:pt x="7811489" y="2323374"/>
                    <a:pt x="7782673" y="2348050"/>
                    <a:pt x="7753858" y="2343937"/>
                  </a:cubicBezTo>
                  <a:cubicBezTo>
                    <a:pt x="7725043" y="2339825"/>
                    <a:pt x="7681821" y="2308980"/>
                    <a:pt x="7661239" y="2290473"/>
                  </a:cubicBezTo>
                  <a:cubicBezTo>
                    <a:pt x="7642715" y="2271966"/>
                    <a:pt x="7620074" y="2255515"/>
                    <a:pt x="7531571" y="2144473"/>
                  </a:cubicBezTo>
                  <a:cubicBezTo>
                    <a:pt x="7443067" y="2033431"/>
                    <a:pt x="7434834" y="2119797"/>
                    <a:pt x="7414252" y="2125966"/>
                  </a:cubicBezTo>
                  <a:cubicBezTo>
                    <a:pt x="7395728" y="2130078"/>
                    <a:pt x="7371029" y="2173262"/>
                    <a:pt x="7346331" y="2193825"/>
                  </a:cubicBezTo>
                  <a:cubicBezTo>
                    <a:pt x="7321632" y="2212332"/>
                    <a:pt x="7307225" y="2241121"/>
                    <a:pt x="7278410" y="2286360"/>
                  </a:cubicBezTo>
                  <a:cubicBezTo>
                    <a:pt x="7249595" y="2329543"/>
                    <a:pt x="7245478" y="2323374"/>
                    <a:pt x="7220779" y="2354219"/>
                  </a:cubicBezTo>
                  <a:cubicBezTo>
                    <a:pt x="7196081" y="2383008"/>
                    <a:pt x="7191965" y="2387120"/>
                    <a:pt x="7138451" y="2444698"/>
                  </a:cubicBezTo>
                  <a:cubicBezTo>
                    <a:pt x="7084937" y="2504332"/>
                    <a:pt x="7138451" y="2479656"/>
                    <a:pt x="7138451" y="2518726"/>
                  </a:cubicBezTo>
                  <a:cubicBezTo>
                    <a:pt x="7138451" y="2557796"/>
                    <a:pt x="7103461" y="2654444"/>
                    <a:pt x="7045831" y="2654444"/>
                  </a:cubicBezTo>
                  <a:cubicBezTo>
                    <a:pt x="6988201" y="2654444"/>
                    <a:pt x="7012899" y="2557796"/>
                    <a:pt x="7006725" y="2537233"/>
                  </a:cubicBezTo>
                  <a:cubicBezTo>
                    <a:pt x="7002608" y="2518726"/>
                    <a:pt x="6905872" y="2247290"/>
                    <a:pt x="6891465" y="2222614"/>
                  </a:cubicBezTo>
                  <a:cubicBezTo>
                    <a:pt x="6877057" y="2197938"/>
                    <a:pt x="6891465" y="2105402"/>
                    <a:pt x="6891465" y="2105402"/>
                  </a:cubicBezTo>
                  <a:cubicBezTo>
                    <a:pt x="6891465" y="2105402"/>
                    <a:pt x="6813252" y="2076614"/>
                    <a:pt x="6798845" y="2072501"/>
                  </a:cubicBezTo>
                  <a:cubicBezTo>
                    <a:pt x="6784437" y="2068388"/>
                    <a:pt x="6706225" y="2033431"/>
                    <a:pt x="6681526" y="2014924"/>
                  </a:cubicBezTo>
                  <a:cubicBezTo>
                    <a:pt x="6658886" y="1994360"/>
                    <a:pt x="6638303" y="1975853"/>
                    <a:pt x="6638303" y="1975853"/>
                  </a:cubicBezTo>
                  <a:cubicBezTo>
                    <a:pt x="6638303" y="1975853"/>
                    <a:pt x="6551859" y="1951177"/>
                    <a:pt x="6531276" y="1947065"/>
                  </a:cubicBezTo>
                  <a:cubicBezTo>
                    <a:pt x="6512752" y="1940896"/>
                    <a:pt x="6463355" y="1940896"/>
                    <a:pt x="6416016" y="1932670"/>
                  </a:cubicBezTo>
                  <a:cubicBezTo>
                    <a:pt x="6366619" y="1922389"/>
                    <a:pt x="6352211" y="1932670"/>
                    <a:pt x="6337803" y="1932670"/>
                  </a:cubicBezTo>
                  <a:cubicBezTo>
                    <a:pt x="6323396" y="1932670"/>
                    <a:pt x="6241067" y="1922389"/>
                    <a:pt x="6241067" y="1922389"/>
                  </a:cubicBezTo>
                  <a:cubicBezTo>
                    <a:pt x="6241067" y="1922389"/>
                    <a:pt x="6191670" y="1907994"/>
                    <a:pt x="6086701" y="1864811"/>
                  </a:cubicBezTo>
                  <a:cubicBezTo>
                    <a:pt x="5979673" y="1819572"/>
                    <a:pt x="6086701" y="1864811"/>
                    <a:pt x="6012605" y="1815459"/>
                  </a:cubicBezTo>
                  <a:cubicBezTo>
                    <a:pt x="5940567" y="1766107"/>
                    <a:pt x="5979673" y="1825741"/>
                    <a:pt x="5979673" y="1825741"/>
                  </a:cubicBezTo>
                  <a:cubicBezTo>
                    <a:pt x="5979673" y="1825741"/>
                    <a:pt x="5979673" y="1868924"/>
                    <a:pt x="5983790" y="1887431"/>
                  </a:cubicBezTo>
                  <a:cubicBezTo>
                    <a:pt x="5987906" y="1907994"/>
                    <a:pt x="6027013" y="1936783"/>
                    <a:pt x="6051711" y="1975853"/>
                  </a:cubicBezTo>
                  <a:cubicBezTo>
                    <a:pt x="6076410" y="2014924"/>
                    <a:pt x="6094934" y="1990248"/>
                    <a:pt x="6140215" y="2008755"/>
                  </a:cubicBezTo>
                  <a:cubicBezTo>
                    <a:pt x="6185495" y="2029318"/>
                    <a:pt x="6162855" y="2008755"/>
                    <a:pt x="6177263" y="2008755"/>
                  </a:cubicBezTo>
                  <a:cubicBezTo>
                    <a:pt x="6191670" y="2008755"/>
                    <a:pt x="6241067" y="2008755"/>
                    <a:pt x="6245184" y="2029318"/>
                  </a:cubicBezTo>
                  <a:cubicBezTo>
                    <a:pt x="6251359" y="2047825"/>
                    <a:pt x="6273999" y="2058107"/>
                    <a:pt x="6304872" y="2125966"/>
                  </a:cubicBezTo>
                  <a:cubicBezTo>
                    <a:pt x="6333687" y="2193825"/>
                    <a:pt x="6298697" y="2154755"/>
                    <a:pt x="6273999" y="2218501"/>
                  </a:cubicBezTo>
                  <a:cubicBezTo>
                    <a:pt x="6251359" y="2280191"/>
                    <a:pt x="6241067" y="2255515"/>
                    <a:pt x="6183437" y="2319261"/>
                  </a:cubicBezTo>
                  <a:cubicBezTo>
                    <a:pt x="6123749" y="2383008"/>
                    <a:pt x="6012605" y="2440585"/>
                    <a:pt x="5940567" y="2469374"/>
                  </a:cubicBezTo>
                  <a:cubicBezTo>
                    <a:pt x="5868530" y="2498163"/>
                    <a:pt x="5829423" y="2494050"/>
                    <a:pt x="5794434" y="2489937"/>
                  </a:cubicBezTo>
                  <a:cubicBezTo>
                    <a:pt x="5761502" y="2483768"/>
                    <a:pt x="5755328" y="2376839"/>
                    <a:pt x="5747095" y="2286360"/>
                  </a:cubicBezTo>
                  <a:cubicBezTo>
                    <a:pt x="5736804" y="2193825"/>
                    <a:pt x="5479526" y="1883318"/>
                    <a:pt x="5479526" y="1883318"/>
                  </a:cubicBezTo>
                  <a:cubicBezTo>
                    <a:pt x="5479526" y="1883318"/>
                    <a:pt x="5440420" y="1858642"/>
                    <a:pt x="5426013" y="1850417"/>
                  </a:cubicBezTo>
                  <a:cubicBezTo>
                    <a:pt x="5411605" y="1840135"/>
                    <a:pt x="5393081" y="1829853"/>
                    <a:pt x="5393081" y="1829853"/>
                  </a:cubicBezTo>
                  <a:cubicBezTo>
                    <a:pt x="5393081" y="1829853"/>
                    <a:pt x="5382790" y="1801065"/>
                    <a:pt x="5382790" y="1782558"/>
                  </a:cubicBezTo>
                  <a:cubicBezTo>
                    <a:pt x="5382790" y="1761994"/>
                    <a:pt x="5407489" y="1757882"/>
                    <a:pt x="5421896" y="1743487"/>
                  </a:cubicBezTo>
                  <a:cubicBezTo>
                    <a:pt x="5436304" y="1729093"/>
                    <a:pt x="5454828" y="1704417"/>
                    <a:pt x="5465119" y="1690023"/>
                  </a:cubicBezTo>
                  <a:cubicBezTo>
                    <a:pt x="5475410" y="1675628"/>
                    <a:pt x="5479526" y="1601600"/>
                    <a:pt x="5479526" y="1587206"/>
                  </a:cubicBezTo>
                  <a:cubicBezTo>
                    <a:pt x="5479526" y="1572811"/>
                    <a:pt x="5479526" y="1539910"/>
                    <a:pt x="5479526" y="1523459"/>
                  </a:cubicBezTo>
                  <a:cubicBezTo>
                    <a:pt x="5479526" y="1509065"/>
                    <a:pt x="5450711" y="1504952"/>
                    <a:pt x="5436304" y="1523459"/>
                  </a:cubicBezTo>
                  <a:cubicBezTo>
                    <a:pt x="5421896" y="1541966"/>
                    <a:pt x="5358091" y="1511121"/>
                    <a:pt x="5329276" y="1523459"/>
                  </a:cubicBezTo>
                  <a:cubicBezTo>
                    <a:pt x="5300461" y="1537854"/>
                    <a:pt x="5228423" y="1511121"/>
                    <a:pt x="5193434" y="1496727"/>
                  </a:cubicBezTo>
                  <a:cubicBezTo>
                    <a:pt x="5160502" y="1484389"/>
                    <a:pt x="5164619" y="1490558"/>
                    <a:pt x="5135804" y="1465882"/>
                  </a:cubicBezTo>
                  <a:cubicBezTo>
                    <a:pt x="5106989" y="1443262"/>
                    <a:pt x="5129629" y="1447375"/>
                    <a:pt x="5150211" y="1408305"/>
                  </a:cubicBezTo>
                  <a:cubicBezTo>
                    <a:pt x="5168735" y="1369234"/>
                    <a:pt x="5193434" y="1375403"/>
                    <a:pt x="5207841" y="1361009"/>
                  </a:cubicBezTo>
                  <a:cubicBezTo>
                    <a:pt x="5222249" y="1344558"/>
                    <a:pt x="5251064" y="1340445"/>
                    <a:pt x="5279879" y="1336333"/>
                  </a:cubicBezTo>
                  <a:cubicBezTo>
                    <a:pt x="5310752" y="1330164"/>
                    <a:pt x="5347800" y="1336333"/>
                    <a:pt x="5382790" y="1344558"/>
                  </a:cubicBezTo>
                  <a:cubicBezTo>
                    <a:pt x="5415721" y="1354840"/>
                    <a:pt x="5407489" y="1350727"/>
                    <a:pt x="5430129" y="1350727"/>
                  </a:cubicBezTo>
                  <a:cubicBezTo>
                    <a:pt x="5454828" y="1350727"/>
                    <a:pt x="5493934" y="1350727"/>
                    <a:pt x="5551564" y="1350727"/>
                  </a:cubicBezTo>
                  <a:cubicBezTo>
                    <a:pt x="5611252" y="1350727"/>
                    <a:pt x="5605078" y="1330164"/>
                    <a:pt x="5619485" y="1315769"/>
                  </a:cubicBezTo>
                  <a:cubicBezTo>
                    <a:pt x="5633893" y="1301375"/>
                    <a:pt x="5619485" y="1293150"/>
                    <a:pt x="5619485" y="1293150"/>
                  </a:cubicBezTo>
                  <a:cubicBezTo>
                    <a:pt x="5619485" y="1293150"/>
                    <a:pt x="5572146" y="1254079"/>
                    <a:pt x="5537156" y="1233516"/>
                  </a:cubicBezTo>
                  <a:cubicBezTo>
                    <a:pt x="5504225" y="1215009"/>
                    <a:pt x="5537156" y="1233516"/>
                    <a:pt x="5508341" y="1161546"/>
                  </a:cubicBezTo>
                  <a:lnTo>
                    <a:pt x="5508334" y="1161529"/>
                  </a:lnTo>
                  <a:lnTo>
                    <a:pt x="5491003" y="1123396"/>
                  </a:lnTo>
                  <a:lnTo>
                    <a:pt x="5486654" y="1115542"/>
                  </a:lnTo>
                  <a:lnTo>
                    <a:pt x="5477693" y="1101367"/>
                  </a:lnTo>
                  <a:lnTo>
                    <a:pt x="5474770" y="1097448"/>
                  </a:lnTo>
                  <a:lnTo>
                    <a:pt x="5467830" y="1090707"/>
                  </a:lnTo>
                  <a:lnTo>
                    <a:pt x="5467820" y="1090699"/>
                  </a:lnTo>
                  <a:lnTo>
                    <a:pt x="5465399" y="1089691"/>
                  </a:lnTo>
                  <a:lnTo>
                    <a:pt x="5465388" y="1089819"/>
                  </a:lnTo>
                  <a:lnTo>
                    <a:pt x="5465382" y="1089881"/>
                  </a:lnTo>
                  <a:cubicBezTo>
                    <a:pt x="5465382" y="1089881"/>
                    <a:pt x="5440679" y="1122801"/>
                    <a:pt x="5422152" y="1141318"/>
                  </a:cubicBezTo>
                  <a:cubicBezTo>
                    <a:pt x="5401566" y="1157779"/>
                    <a:pt x="5401566" y="1176295"/>
                    <a:pt x="5364512" y="1205100"/>
                  </a:cubicBezTo>
                  <a:cubicBezTo>
                    <a:pt x="5354734" y="1212301"/>
                    <a:pt x="5349845" y="1215902"/>
                    <a:pt x="5347754" y="1217188"/>
                  </a:cubicBezTo>
                  <a:lnTo>
                    <a:pt x="5347764" y="1216626"/>
                  </a:lnTo>
                  <a:lnTo>
                    <a:pt x="5347511" y="1216808"/>
                  </a:lnTo>
                  <a:cubicBezTo>
                    <a:pt x="5345421" y="1218094"/>
                    <a:pt x="5346128" y="1217066"/>
                    <a:pt x="5347543" y="1215009"/>
                  </a:cubicBezTo>
                  <a:lnTo>
                    <a:pt x="5350057" y="1210326"/>
                  </a:lnTo>
                  <a:lnTo>
                    <a:pt x="5351820" y="1207041"/>
                  </a:lnTo>
                  <a:lnTo>
                    <a:pt x="5350256" y="1204540"/>
                  </a:lnTo>
                  <a:lnTo>
                    <a:pt x="5348024" y="1200973"/>
                  </a:lnTo>
                  <a:lnTo>
                    <a:pt x="5331575" y="1190440"/>
                  </a:lnTo>
                  <a:lnTo>
                    <a:pt x="5327936" y="1185726"/>
                  </a:lnTo>
                  <a:lnTo>
                    <a:pt x="5324305" y="1181021"/>
                  </a:lnTo>
                  <a:lnTo>
                    <a:pt x="5324174" y="1180806"/>
                  </a:lnTo>
                  <a:lnTo>
                    <a:pt x="5324158" y="1180780"/>
                  </a:lnTo>
                  <a:lnTo>
                    <a:pt x="5324156" y="1180778"/>
                  </a:lnTo>
                  <a:lnTo>
                    <a:pt x="5324067" y="1180662"/>
                  </a:lnTo>
                  <a:lnTo>
                    <a:pt x="5315047" y="1165948"/>
                  </a:lnTo>
                  <a:lnTo>
                    <a:pt x="5292204" y="1142862"/>
                  </a:lnTo>
                  <a:cubicBezTo>
                    <a:pt x="5283713" y="1139261"/>
                    <a:pt x="5273935" y="1140290"/>
                    <a:pt x="5261583" y="1147491"/>
                  </a:cubicBezTo>
                  <a:lnTo>
                    <a:pt x="5251020" y="1153679"/>
                  </a:lnTo>
                  <a:lnTo>
                    <a:pt x="5251803" y="1153513"/>
                  </a:lnTo>
                  <a:lnTo>
                    <a:pt x="5251802" y="1153513"/>
                  </a:lnTo>
                  <a:lnTo>
                    <a:pt x="5251803" y="1153513"/>
                  </a:lnTo>
                  <a:lnTo>
                    <a:pt x="5251147" y="1154044"/>
                  </a:lnTo>
                  <a:lnTo>
                    <a:pt x="5252030" y="1153856"/>
                  </a:lnTo>
                  <a:lnTo>
                    <a:pt x="5252029" y="1153857"/>
                  </a:lnTo>
                  <a:lnTo>
                    <a:pt x="5252030" y="1153857"/>
                  </a:lnTo>
                  <a:cubicBezTo>
                    <a:pt x="5251934" y="1154178"/>
                    <a:pt x="5250776" y="1155207"/>
                    <a:pt x="5247173" y="1157779"/>
                  </a:cubicBezTo>
                  <a:cubicBezTo>
                    <a:pt x="5232763" y="1166008"/>
                    <a:pt x="5222471" y="1205100"/>
                    <a:pt x="5208061" y="1233905"/>
                  </a:cubicBezTo>
                  <a:cubicBezTo>
                    <a:pt x="5193651" y="1262710"/>
                    <a:pt x="5189533" y="1283285"/>
                    <a:pt x="5168948" y="1326492"/>
                  </a:cubicBezTo>
                  <a:cubicBezTo>
                    <a:pt x="5150421" y="1371757"/>
                    <a:pt x="5111308" y="1336780"/>
                    <a:pt x="5096898" y="1326492"/>
                  </a:cubicBezTo>
                  <a:cubicBezTo>
                    <a:pt x="5082488" y="1318262"/>
                    <a:pt x="5057785" y="1361470"/>
                    <a:pt x="5039258" y="1369700"/>
                  </a:cubicBezTo>
                  <a:cubicBezTo>
                    <a:pt x="5018672" y="1379987"/>
                    <a:pt x="5014555" y="1390275"/>
                    <a:pt x="4965149" y="1437597"/>
                  </a:cubicBezTo>
                  <a:cubicBezTo>
                    <a:pt x="4959231" y="1443770"/>
                    <a:pt x="4954052" y="1448271"/>
                    <a:pt x="4949521" y="1451421"/>
                  </a:cubicBezTo>
                  <a:lnTo>
                    <a:pt x="4945344" y="1453456"/>
                  </a:lnTo>
                  <a:lnTo>
                    <a:pt x="4943198" y="1455175"/>
                  </a:lnTo>
                  <a:lnTo>
                    <a:pt x="4941416" y="1455370"/>
                  </a:lnTo>
                  <a:lnTo>
                    <a:pt x="4937777" y="1457144"/>
                  </a:lnTo>
                  <a:lnTo>
                    <a:pt x="4934889" y="1456087"/>
                  </a:lnTo>
                  <a:lnTo>
                    <a:pt x="4929361" y="1456694"/>
                  </a:lnTo>
                  <a:lnTo>
                    <a:pt x="4925558" y="1452672"/>
                  </a:lnTo>
                  <a:lnTo>
                    <a:pt x="4923720" y="1452000"/>
                  </a:lnTo>
                  <a:lnTo>
                    <a:pt x="4922983" y="1449950"/>
                  </a:lnTo>
                  <a:lnTo>
                    <a:pt x="4921767" y="1448665"/>
                  </a:lnTo>
                  <a:lnTo>
                    <a:pt x="4918543" y="1437600"/>
                  </a:lnTo>
                  <a:lnTo>
                    <a:pt x="4918542" y="1437597"/>
                  </a:lnTo>
                  <a:lnTo>
                    <a:pt x="4918539" y="1437566"/>
                  </a:lnTo>
                  <a:lnTo>
                    <a:pt x="4918538" y="1437556"/>
                  </a:lnTo>
                  <a:lnTo>
                    <a:pt x="4918509" y="1437474"/>
                  </a:lnTo>
                  <a:lnTo>
                    <a:pt x="4918372" y="1437093"/>
                  </a:lnTo>
                  <a:lnTo>
                    <a:pt x="4917646" y="1429028"/>
                  </a:lnTo>
                  <a:lnTo>
                    <a:pt x="4913782" y="1420623"/>
                  </a:lnTo>
                  <a:cubicBezTo>
                    <a:pt x="4911305" y="1415222"/>
                    <a:pt x="4907896" y="1407764"/>
                    <a:pt x="4904164" y="1399534"/>
                  </a:cubicBezTo>
                  <a:lnTo>
                    <a:pt x="4901074" y="1392649"/>
                  </a:lnTo>
                  <a:lnTo>
                    <a:pt x="4898403" y="1386771"/>
                  </a:lnTo>
                  <a:lnTo>
                    <a:pt x="4897136" y="1383879"/>
                  </a:lnTo>
                  <a:lnTo>
                    <a:pt x="4892617" y="1373815"/>
                  </a:lnTo>
                  <a:cubicBezTo>
                    <a:pt x="4888854" y="1365328"/>
                    <a:pt x="4885380" y="1357355"/>
                    <a:pt x="4882807" y="1351182"/>
                  </a:cubicBezTo>
                  <a:cubicBezTo>
                    <a:pt x="4874572" y="1326492"/>
                    <a:pt x="4843694" y="1287400"/>
                    <a:pt x="4835460" y="1262710"/>
                  </a:cubicBezTo>
                  <a:cubicBezTo>
                    <a:pt x="4825167" y="1240077"/>
                    <a:pt x="4814874" y="1225675"/>
                    <a:pt x="4798405" y="1211272"/>
                  </a:cubicBezTo>
                  <a:cubicBezTo>
                    <a:pt x="4781937" y="1194812"/>
                    <a:pt x="4746941" y="1157779"/>
                    <a:pt x="4722238" y="1157779"/>
                  </a:cubicBezTo>
                  <a:cubicBezTo>
                    <a:pt x="4710916" y="1157779"/>
                    <a:pt x="4701653" y="1169609"/>
                    <a:pt x="4695220" y="1185039"/>
                  </a:cubicBezTo>
                  <a:lnTo>
                    <a:pt x="4686168" y="1229117"/>
                  </a:lnTo>
                  <a:lnTo>
                    <a:pt x="4685208" y="1233788"/>
                  </a:lnTo>
                  <a:lnTo>
                    <a:pt x="4687314" y="1237504"/>
                  </a:lnTo>
                  <a:lnTo>
                    <a:pt x="4696310" y="1253373"/>
                  </a:lnTo>
                  <a:lnTo>
                    <a:pt x="4731685" y="1273367"/>
                  </a:lnTo>
                  <a:lnTo>
                    <a:pt x="4743182" y="1278111"/>
                  </a:lnTo>
                  <a:lnTo>
                    <a:pt x="4748649" y="1280121"/>
                  </a:lnTo>
                  <a:lnTo>
                    <a:pt x="4757091" y="1282868"/>
                  </a:lnTo>
                  <a:cubicBezTo>
                    <a:pt x="4757091" y="1282868"/>
                    <a:pt x="4759149" y="1284025"/>
                    <a:pt x="4762333" y="1286981"/>
                  </a:cubicBezTo>
                  <a:lnTo>
                    <a:pt x="4764732" y="1289963"/>
                  </a:lnTo>
                  <a:lnTo>
                    <a:pt x="4767837" y="1292845"/>
                  </a:lnTo>
                  <a:lnTo>
                    <a:pt x="4771523" y="1298403"/>
                  </a:lnTo>
                  <a:lnTo>
                    <a:pt x="4774329" y="1301889"/>
                  </a:lnTo>
                  <a:lnTo>
                    <a:pt x="4775333" y="1304145"/>
                  </a:lnTo>
                  <a:lnTo>
                    <a:pt x="4777727" y="1307755"/>
                  </a:lnTo>
                  <a:cubicBezTo>
                    <a:pt x="4781133" y="1314099"/>
                    <a:pt x="4784516" y="1321906"/>
                    <a:pt x="4787483" y="1331449"/>
                  </a:cubicBezTo>
                  <a:lnTo>
                    <a:pt x="4787517" y="1331639"/>
                  </a:lnTo>
                  <a:lnTo>
                    <a:pt x="4787583" y="1331788"/>
                  </a:lnTo>
                  <a:lnTo>
                    <a:pt x="4787630" y="1331893"/>
                  </a:lnTo>
                  <a:cubicBezTo>
                    <a:pt x="4791587" y="1344624"/>
                    <a:pt x="4794803" y="1360441"/>
                    <a:pt x="4796347" y="1379987"/>
                  </a:cubicBezTo>
                  <a:cubicBezTo>
                    <a:pt x="4796862" y="1389761"/>
                    <a:pt x="4797248" y="1397315"/>
                    <a:pt x="4797529" y="1403054"/>
                  </a:cubicBezTo>
                  <a:lnTo>
                    <a:pt x="4797726" y="1407371"/>
                  </a:lnTo>
                  <a:lnTo>
                    <a:pt x="4797876" y="1410350"/>
                  </a:lnTo>
                  <a:lnTo>
                    <a:pt x="4797912" y="1411453"/>
                  </a:lnTo>
                  <a:lnTo>
                    <a:pt x="4798084" y="1415222"/>
                  </a:lnTo>
                  <a:cubicBezTo>
                    <a:pt x="4798180" y="1417730"/>
                    <a:pt x="4798197" y="1418823"/>
                    <a:pt x="4798156" y="1418903"/>
                  </a:cubicBezTo>
                  <a:lnTo>
                    <a:pt x="4797986" y="1417373"/>
                  </a:lnTo>
                  <a:lnTo>
                    <a:pt x="4798000" y="1418042"/>
                  </a:lnTo>
                  <a:lnTo>
                    <a:pt x="4798007" y="1418410"/>
                  </a:lnTo>
                  <a:cubicBezTo>
                    <a:pt x="4797967" y="1418490"/>
                    <a:pt x="4797870" y="1417558"/>
                    <a:pt x="4797742" y="1416016"/>
                  </a:cubicBezTo>
                  <a:lnTo>
                    <a:pt x="4797605" y="1414118"/>
                  </a:lnTo>
                  <a:lnTo>
                    <a:pt x="4797527" y="1413295"/>
                  </a:lnTo>
                  <a:lnTo>
                    <a:pt x="4796784" y="1402747"/>
                  </a:lnTo>
                  <a:lnTo>
                    <a:pt x="4796777" y="1402650"/>
                  </a:lnTo>
                  <a:lnTo>
                    <a:pt x="4796275" y="1395071"/>
                  </a:lnTo>
                  <a:lnTo>
                    <a:pt x="4795897" y="1398634"/>
                  </a:lnTo>
                  <a:lnTo>
                    <a:pt x="4795895" y="1398639"/>
                  </a:lnTo>
                  <a:lnTo>
                    <a:pt x="4792745" y="1409821"/>
                  </a:lnTo>
                  <a:lnTo>
                    <a:pt x="4790456" y="1414053"/>
                  </a:lnTo>
                  <a:lnTo>
                    <a:pt x="4789311" y="1417296"/>
                  </a:lnTo>
                  <a:lnTo>
                    <a:pt x="4787531" y="1419458"/>
                  </a:lnTo>
                  <a:lnTo>
                    <a:pt x="4784189" y="1425638"/>
                  </a:lnTo>
                  <a:cubicBezTo>
                    <a:pt x="4780136" y="1431425"/>
                    <a:pt x="4774732" y="1437597"/>
                    <a:pt x="4767527" y="1443770"/>
                  </a:cubicBezTo>
                  <a:cubicBezTo>
                    <a:pt x="4738707" y="1466402"/>
                    <a:pt x="4732531" y="1437597"/>
                    <a:pt x="4732531" y="1437597"/>
                  </a:cubicBezTo>
                  <a:lnTo>
                    <a:pt x="4732531" y="1437498"/>
                  </a:lnTo>
                  <a:lnTo>
                    <a:pt x="4732393" y="1437093"/>
                  </a:lnTo>
                  <a:lnTo>
                    <a:pt x="4732393" y="1436258"/>
                  </a:lnTo>
                  <a:lnTo>
                    <a:pt x="4732393" y="1434274"/>
                  </a:lnTo>
                  <a:lnTo>
                    <a:pt x="4732393" y="1430410"/>
                  </a:lnTo>
                  <a:lnTo>
                    <a:pt x="4732393" y="1427578"/>
                  </a:lnTo>
                  <a:lnTo>
                    <a:pt x="4732393" y="1414538"/>
                  </a:lnTo>
                  <a:lnTo>
                    <a:pt x="4732393" y="1414538"/>
                  </a:lnTo>
                  <a:lnTo>
                    <a:pt x="4732393" y="1383923"/>
                  </a:lnTo>
                  <a:lnTo>
                    <a:pt x="4732253" y="1383740"/>
                  </a:lnTo>
                  <a:lnTo>
                    <a:pt x="4725326" y="1374715"/>
                  </a:lnTo>
                  <a:lnTo>
                    <a:pt x="4725324" y="1374713"/>
                  </a:lnTo>
                  <a:lnTo>
                    <a:pt x="4701045" y="1344947"/>
                  </a:lnTo>
                  <a:lnTo>
                    <a:pt x="4693045" y="1335678"/>
                  </a:lnTo>
                  <a:lnTo>
                    <a:pt x="4660481" y="1301802"/>
                  </a:lnTo>
                  <a:cubicBezTo>
                    <a:pt x="4633720" y="1279170"/>
                    <a:pt x="4611076" y="1248307"/>
                    <a:pt x="4563729" y="1186582"/>
                  </a:cubicBezTo>
                  <a:cubicBezTo>
                    <a:pt x="4514323" y="1122801"/>
                    <a:pt x="4499913" y="1180410"/>
                    <a:pt x="4466976" y="1186582"/>
                  </a:cubicBezTo>
                  <a:cubicBezTo>
                    <a:pt x="4431980" y="1190697"/>
                    <a:pt x="4378457" y="1205100"/>
                    <a:pt x="4349637" y="1229790"/>
                  </a:cubicBezTo>
                  <a:cubicBezTo>
                    <a:pt x="4320817" y="1254480"/>
                    <a:pt x="4349637" y="1229790"/>
                    <a:pt x="4320817" y="1301802"/>
                  </a:cubicBezTo>
                  <a:cubicBezTo>
                    <a:pt x="4291997" y="1375872"/>
                    <a:pt x="4271412" y="1369700"/>
                    <a:pt x="4228182" y="1423195"/>
                  </a:cubicBezTo>
                  <a:cubicBezTo>
                    <a:pt x="4184952" y="1476690"/>
                    <a:pt x="4174659" y="1476690"/>
                    <a:pt x="4102609" y="1491092"/>
                  </a:cubicBezTo>
                  <a:cubicBezTo>
                    <a:pt x="4030559" y="1505495"/>
                    <a:pt x="3999681" y="1491092"/>
                    <a:pt x="3999681" y="1491092"/>
                  </a:cubicBezTo>
                  <a:cubicBezTo>
                    <a:pt x="3999681" y="1491092"/>
                    <a:pt x="3946158" y="1476690"/>
                    <a:pt x="3942041" y="1466402"/>
                  </a:cubicBezTo>
                  <a:cubicBezTo>
                    <a:pt x="3937924" y="1458172"/>
                    <a:pt x="3917338" y="1447885"/>
                    <a:pt x="3917338" y="1412907"/>
                  </a:cubicBezTo>
                  <a:lnTo>
                    <a:pt x="3917338" y="1412417"/>
                  </a:lnTo>
                  <a:lnTo>
                    <a:pt x="3917338" y="1359412"/>
                  </a:lnTo>
                  <a:lnTo>
                    <a:pt x="3917338" y="1358953"/>
                  </a:lnTo>
                  <a:lnTo>
                    <a:pt x="3917338" y="1312090"/>
                  </a:lnTo>
                  <a:lnTo>
                    <a:pt x="3917338" y="1311657"/>
                  </a:lnTo>
                  <a:cubicBezTo>
                    <a:pt x="3917338" y="1286981"/>
                    <a:pt x="3966735" y="1258192"/>
                    <a:pt x="3966735" y="1258192"/>
                  </a:cubicBezTo>
                  <a:lnTo>
                    <a:pt x="4073763" y="1215009"/>
                  </a:lnTo>
                  <a:cubicBezTo>
                    <a:pt x="4073763" y="1215009"/>
                    <a:pt x="4073763" y="1215009"/>
                    <a:pt x="4092287" y="1200615"/>
                  </a:cubicBezTo>
                  <a:cubicBezTo>
                    <a:pt x="4112869" y="1186220"/>
                    <a:pt x="4131393" y="1147151"/>
                    <a:pt x="4131393" y="1147151"/>
                  </a:cubicBezTo>
                  <a:cubicBezTo>
                    <a:pt x="4131393" y="1147151"/>
                    <a:pt x="4131393" y="1147151"/>
                    <a:pt x="4131457" y="1146380"/>
                  </a:cubicBezTo>
                  <a:lnTo>
                    <a:pt x="4131662" y="1143925"/>
                  </a:lnTo>
                  <a:lnTo>
                    <a:pt x="4132125" y="1138368"/>
                  </a:lnTo>
                  <a:cubicBezTo>
                    <a:pt x="4132370" y="1135440"/>
                    <a:pt x="4132695" y="1131536"/>
                    <a:pt x="4133129" y="1126331"/>
                  </a:cubicBezTo>
                  <a:lnTo>
                    <a:pt x="4134561" y="1109165"/>
                  </a:lnTo>
                  <a:lnTo>
                    <a:pt x="4135501" y="1097896"/>
                  </a:lnTo>
                  <a:lnTo>
                    <a:pt x="4134517" y="1093224"/>
                  </a:lnTo>
                  <a:cubicBezTo>
                    <a:pt x="4134002" y="1090780"/>
                    <a:pt x="4133230" y="1087115"/>
                    <a:pt x="4132072" y="1081618"/>
                  </a:cubicBezTo>
                  <a:lnTo>
                    <a:pt x="4129903" y="1071319"/>
                  </a:lnTo>
                  <a:lnTo>
                    <a:pt x="4127312" y="1059019"/>
                  </a:lnTo>
                  <a:lnTo>
                    <a:pt x="4127312" y="1059018"/>
                  </a:lnTo>
                  <a:lnTo>
                    <a:pt x="4127312" y="1059018"/>
                  </a:lnTo>
                  <a:lnTo>
                    <a:pt x="4127330" y="1058984"/>
                  </a:lnTo>
                  <a:lnTo>
                    <a:pt x="4127314" y="1058910"/>
                  </a:lnTo>
                  <a:lnTo>
                    <a:pt x="4127276" y="1058729"/>
                  </a:lnTo>
                  <a:lnTo>
                    <a:pt x="4127276" y="1058729"/>
                  </a:lnTo>
                  <a:cubicBezTo>
                    <a:pt x="4127276" y="1058729"/>
                    <a:pt x="4127276" y="1058729"/>
                    <a:pt x="4149917" y="1015545"/>
                  </a:cubicBezTo>
                  <a:cubicBezTo>
                    <a:pt x="4149917" y="1015545"/>
                    <a:pt x="4149917" y="1015545"/>
                    <a:pt x="4234304" y="990869"/>
                  </a:cubicBezTo>
                  <a:cubicBezTo>
                    <a:pt x="4316633" y="968250"/>
                    <a:pt x="4267235" y="986757"/>
                    <a:pt x="4320749" y="939461"/>
                  </a:cubicBezTo>
                  <a:cubicBezTo>
                    <a:pt x="4334128" y="927123"/>
                    <a:pt x="4341975" y="919026"/>
                    <a:pt x="4346445" y="913532"/>
                  </a:cubicBezTo>
                  <a:lnTo>
                    <a:pt x="4351874" y="903229"/>
                  </a:lnTo>
                  <a:lnTo>
                    <a:pt x="4350573" y="900123"/>
                  </a:lnTo>
                  <a:lnTo>
                    <a:pt x="4350056" y="898887"/>
                  </a:lnTo>
                  <a:lnTo>
                    <a:pt x="4350056" y="898887"/>
                  </a:lnTo>
                  <a:lnTo>
                    <a:pt x="4350061" y="898875"/>
                  </a:lnTo>
                  <a:lnTo>
                    <a:pt x="4350037" y="898819"/>
                  </a:lnTo>
                  <a:lnTo>
                    <a:pt x="4349982" y="898689"/>
                  </a:lnTo>
                  <a:lnTo>
                    <a:pt x="4349982" y="898688"/>
                  </a:lnTo>
                  <a:lnTo>
                    <a:pt x="4349982" y="898688"/>
                  </a:lnTo>
                  <a:cubicBezTo>
                    <a:pt x="4349564" y="897049"/>
                    <a:pt x="4350078" y="894736"/>
                    <a:pt x="4353680" y="890109"/>
                  </a:cubicBezTo>
                  <a:cubicBezTo>
                    <a:pt x="4368088" y="871602"/>
                    <a:pt x="4392787" y="879827"/>
                    <a:pt x="4413369" y="871602"/>
                  </a:cubicBezTo>
                  <a:cubicBezTo>
                    <a:pt x="4431893" y="861320"/>
                    <a:pt x="4456591" y="818137"/>
                    <a:pt x="4503930" y="779067"/>
                  </a:cubicBezTo>
                  <a:cubicBezTo>
                    <a:pt x="4553328" y="739996"/>
                    <a:pt x="4553328" y="779067"/>
                    <a:pt x="4578026" y="797574"/>
                  </a:cubicBezTo>
                  <a:cubicBezTo>
                    <a:pt x="4584201" y="802715"/>
                    <a:pt x="4587288" y="805285"/>
                    <a:pt x="4588607" y="806570"/>
                  </a:cubicBezTo>
                  <a:lnTo>
                    <a:pt x="4588607" y="806570"/>
                  </a:lnTo>
                  <a:lnTo>
                    <a:pt x="4588607" y="806571"/>
                  </a:lnTo>
                  <a:lnTo>
                    <a:pt x="4588606" y="806619"/>
                  </a:lnTo>
                  <a:lnTo>
                    <a:pt x="4588721" y="806717"/>
                  </a:lnTo>
                  <a:lnTo>
                    <a:pt x="4588721" y="806717"/>
                  </a:lnTo>
                  <a:cubicBezTo>
                    <a:pt x="4591358" y="809290"/>
                    <a:pt x="4586920" y="806717"/>
                    <a:pt x="4585955" y="809290"/>
                  </a:cubicBezTo>
                  <a:lnTo>
                    <a:pt x="4586504" y="811287"/>
                  </a:lnTo>
                  <a:lnTo>
                    <a:pt x="4588411" y="818216"/>
                  </a:lnTo>
                  <a:lnTo>
                    <a:pt x="4609928" y="836387"/>
                  </a:lnTo>
                  <a:cubicBezTo>
                    <a:pt x="4618161" y="839729"/>
                    <a:pt x="4625365" y="840757"/>
                    <a:pt x="4625365" y="840757"/>
                  </a:cubicBezTo>
                  <a:cubicBezTo>
                    <a:pt x="4625365" y="840757"/>
                    <a:pt x="4660355" y="846926"/>
                    <a:pt x="4685054" y="846926"/>
                  </a:cubicBezTo>
                  <a:cubicBezTo>
                    <a:pt x="4707694" y="846926"/>
                    <a:pt x="4722102" y="851039"/>
                    <a:pt x="4814721" y="857208"/>
                  </a:cubicBezTo>
                  <a:cubicBezTo>
                    <a:pt x="4907341" y="861320"/>
                    <a:pt x="4853828" y="836644"/>
                    <a:pt x="4882643" y="818137"/>
                  </a:cubicBezTo>
                  <a:cubicBezTo>
                    <a:pt x="4913516" y="797574"/>
                    <a:pt x="4921749" y="779067"/>
                    <a:pt x="4950564" y="750278"/>
                  </a:cubicBezTo>
                  <a:cubicBezTo>
                    <a:pt x="4979379" y="721489"/>
                    <a:pt x="5024660" y="668025"/>
                    <a:pt x="5032893" y="647461"/>
                  </a:cubicBezTo>
                  <a:cubicBezTo>
                    <a:pt x="5035466" y="642835"/>
                    <a:pt x="5035852" y="638465"/>
                    <a:pt x="5034469" y="634417"/>
                  </a:cubicBezTo>
                  <a:lnTo>
                    <a:pt x="5032837" y="632409"/>
                  </a:lnTo>
                  <a:lnTo>
                    <a:pt x="5025432" y="623300"/>
                  </a:lnTo>
                  <a:lnTo>
                    <a:pt x="4985608" y="608412"/>
                  </a:lnTo>
                  <a:lnTo>
                    <a:pt x="4970746" y="606691"/>
                  </a:lnTo>
                  <a:lnTo>
                    <a:pt x="4972990" y="607341"/>
                  </a:lnTo>
                  <a:lnTo>
                    <a:pt x="4973648" y="607580"/>
                  </a:lnTo>
                  <a:lnTo>
                    <a:pt x="4974735" y="607847"/>
                  </a:lnTo>
                  <a:lnTo>
                    <a:pt x="4974495" y="607888"/>
                  </a:lnTo>
                  <a:lnTo>
                    <a:pt x="4975007" y="608074"/>
                  </a:lnTo>
                  <a:cubicBezTo>
                    <a:pt x="4974992" y="608281"/>
                    <a:pt x="4974027" y="608426"/>
                    <a:pt x="4971325" y="608426"/>
                  </a:cubicBezTo>
                  <a:lnTo>
                    <a:pt x="4971218" y="608379"/>
                  </a:lnTo>
                  <a:lnTo>
                    <a:pt x="4971146" y="608391"/>
                  </a:lnTo>
                  <a:cubicBezTo>
                    <a:pt x="4956739" y="608391"/>
                    <a:pt x="4925865" y="571377"/>
                    <a:pt x="4925865" y="571377"/>
                  </a:cubicBezTo>
                  <a:cubicBezTo>
                    <a:pt x="4925865" y="571377"/>
                    <a:pt x="4925865" y="571377"/>
                    <a:pt x="4921749" y="517913"/>
                  </a:cubicBezTo>
                  <a:lnTo>
                    <a:pt x="4921749" y="517902"/>
                  </a:lnTo>
                  <a:lnTo>
                    <a:pt x="4921539" y="513473"/>
                  </a:lnTo>
                  <a:lnTo>
                    <a:pt x="4921343" y="510441"/>
                  </a:lnTo>
                  <a:lnTo>
                    <a:pt x="4920773" y="502298"/>
                  </a:lnTo>
                  <a:lnTo>
                    <a:pt x="4919669" y="492509"/>
                  </a:lnTo>
                  <a:lnTo>
                    <a:pt x="4916157" y="465921"/>
                  </a:lnTo>
                  <a:lnTo>
                    <a:pt x="4912948" y="452297"/>
                  </a:lnTo>
                  <a:lnTo>
                    <a:pt x="4904030" y="424935"/>
                  </a:lnTo>
                  <a:lnTo>
                    <a:pt x="4903037" y="422875"/>
                  </a:lnTo>
                  <a:lnTo>
                    <a:pt x="4894379" y="414209"/>
                  </a:lnTo>
                  <a:lnTo>
                    <a:pt x="4894369" y="414200"/>
                  </a:lnTo>
                  <a:lnTo>
                    <a:pt x="4882712" y="415091"/>
                  </a:lnTo>
                  <a:lnTo>
                    <a:pt x="4853054" y="436786"/>
                  </a:lnTo>
                  <a:lnTo>
                    <a:pt x="4809435" y="475144"/>
                  </a:lnTo>
                  <a:lnTo>
                    <a:pt x="4795547" y="488529"/>
                  </a:lnTo>
                  <a:lnTo>
                    <a:pt x="4789073" y="495157"/>
                  </a:lnTo>
                  <a:lnTo>
                    <a:pt x="4775769" y="511713"/>
                  </a:lnTo>
                  <a:lnTo>
                    <a:pt x="4775761" y="511724"/>
                  </a:lnTo>
                  <a:lnTo>
                    <a:pt x="4782709" y="543614"/>
                  </a:lnTo>
                  <a:cubicBezTo>
                    <a:pt x="4788113" y="557503"/>
                    <a:pt x="4795318" y="574477"/>
                    <a:pt x="4800464" y="594023"/>
                  </a:cubicBezTo>
                  <a:cubicBezTo>
                    <a:pt x="4803037" y="603796"/>
                    <a:pt x="4803166" y="612669"/>
                    <a:pt x="4801526" y="620931"/>
                  </a:cubicBezTo>
                  <a:lnTo>
                    <a:pt x="4801526" y="620932"/>
                  </a:lnTo>
                  <a:cubicBezTo>
                    <a:pt x="4796604" y="645718"/>
                    <a:pt x="4775761" y="665008"/>
                    <a:pt x="4757234" y="686611"/>
                  </a:cubicBezTo>
                  <a:cubicBezTo>
                    <a:pt x="4732531" y="715416"/>
                    <a:pt x="4714004" y="735991"/>
                    <a:pt x="4707828" y="750394"/>
                  </a:cubicBezTo>
                  <a:cubicBezTo>
                    <a:pt x="4703711" y="764796"/>
                    <a:pt x="4685184" y="779199"/>
                    <a:pt x="4670774" y="789486"/>
                  </a:cubicBezTo>
                  <a:cubicBezTo>
                    <a:pt x="4663569" y="793601"/>
                    <a:pt x="4645042" y="776627"/>
                    <a:pt x="4626515" y="756566"/>
                  </a:cubicBezTo>
                  <a:lnTo>
                    <a:pt x="4626503" y="756553"/>
                  </a:lnTo>
                  <a:lnTo>
                    <a:pt x="4626395" y="756448"/>
                  </a:lnTo>
                  <a:cubicBezTo>
                    <a:pt x="4607871" y="736398"/>
                    <a:pt x="4589347" y="713264"/>
                    <a:pt x="4582143" y="705039"/>
                  </a:cubicBezTo>
                  <a:lnTo>
                    <a:pt x="4564464" y="690449"/>
                  </a:lnTo>
                  <a:lnTo>
                    <a:pt x="4557553" y="686611"/>
                  </a:lnTo>
                  <a:cubicBezTo>
                    <a:pt x="4557553" y="686611"/>
                    <a:pt x="4557553" y="686611"/>
                    <a:pt x="4427863" y="657806"/>
                  </a:cubicBezTo>
                  <a:lnTo>
                    <a:pt x="4427863" y="657806"/>
                  </a:lnTo>
                  <a:lnTo>
                    <a:pt x="4427877" y="657766"/>
                  </a:lnTo>
                  <a:lnTo>
                    <a:pt x="4427776" y="657743"/>
                  </a:lnTo>
                  <a:lnTo>
                    <a:pt x="4427776" y="657743"/>
                  </a:lnTo>
                  <a:cubicBezTo>
                    <a:pt x="4427776" y="657743"/>
                    <a:pt x="4475115" y="526138"/>
                    <a:pt x="4481290" y="507630"/>
                  </a:cubicBezTo>
                  <a:cubicBezTo>
                    <a:pt x="4485406" y="487067"/>
                    <a:pt x="4524513" y="396588"/>
                    <a:pt x="4534804" y="371912"/>
                  </a:cubicBezTo>
                  <a:lnTo>
                    <a:pt x="4534902" y="371831"/>
                  </a:lnTo>
                  <a:lnTo>
                    <a:pt x="4534909" y="371813"/>
                  </a:lnTo>
                  <a:cubicBezTo>
                    <a:pt x="4543143" y="347123"/>
                    <a:pt x="4722238" y="332721"/>
                    <a:pt x="4796347" y="308031"/>
                  </a:cubicBezTo>
                  <a:cubicBezTo>
                    <a:pt x="4868397" y="283341"/>
                    <a:pt x="4893100" y="268938"/>
                    <a:pt x="4936329" y="250420"/>
                  </a:cubicBezTo>
                  <a:cubicBezTo>
                    <a:pt x="4979559" y="231903"/>
                    <a:pt x="5024848" y="246306"/>
                    <a:pt x="5039258" y="221616"/>
                  </a:cubicBezTo>
                  <a:cubicBezTo>
                    <a:pt x="5053668" y="198983"/>
                    <a:pt x="5125718" y="236018"/>
                    <a:pt x="5300696" y="264823"/>
                  </a:cubicBezTo>
                  <a:cubicBezTo>
                    <a:pt x="5366313" y="275625"/>
                    <a:pt x="5386770" y="283244"/>
                    <a:pt x="5386710" y="288549"/>
                  </a:cubicBezTo>
                  <a:lnTo>
                    <a:pt x="5386710" y="288549"/>
                  </a:lnTo>
                  <a:lnTo>
                    <a:pt x="5386710" y="288549"/>
                  </a:lnTo>
                  <a:cubicBezTo>
                    <a:pt x="5386690" y="290317"/>
                    <a:pt x="5384390" y="291828"/>
                    <a:pt x="5380723" y="293114"/>
                  </a:cubicBezTo>
                  <a:lnTo>
                    <a:pt x="5380645" y="293128"/>
                  </a:lnTo>
                  <a:lnTo>
                    <a:pt x="5380474" y="293258"/>
                  </a:lnTo>
                  <a:cubicBezTo>
                    <a:pt x="5374975" y="295186"/>
                    <a:pt x="5366401" y="296608"/>
                    <a:pt x="5357831" y="297632"/>
                  </a:cubicBezTo>
                  <a:lnTo>
                    <a:pt x="5351240" y="298211"/>
                  </a:lnTo>
                  <a:lnTo>
                    <a:pt x="5349376" y="298527"/>
                  </a:lnTo>
                  <a:lnTo>
                    <a:pt x="5335255" y="299616"/>
                  </a:lnTo>
                  <a:lnTo>
                    <a:pt x="5335214" y="299620"/>
                  </a:lnTo>
                  <a:lnTo>
                    <a:pt x="5329435" y="299932"/>
                  </a:lnTo>
                  <a:lnTo>
                    <a:pt x="5324338" y="308192"/>
                  </a:lnTo>
                  <a:cubicBezTo>
                    <a:pt x="5321805" y="312267"/>
                    <a:pt x="5318385" y="317734"/>
                    <a:pt x="5314174" y="324391"/>
                  </a:cubicBezTo>
                  <a:lnTo>
                    <a:pt x="5311734" y="328209"/>
                  </a:lnTo>
                  <a:lnTo>
                    <a:pt x="5309702" y="331435"/>
                  </a:lnTo>
                  <a:lnTo>
                    <a:pt x="5306806" y="335919"/>
                  </a:lnTo>
                  <a:lnTo>
                    <a:pt x="5299261" y="347723"/>
                  </a:lnTo>
                  <a:lnTo>
                    <a:pt x="5295809" y="352941"/>
                  </a:lnTo>
                  <a:lnTo>
                    <a:pt x="5286962" y="366637"/>
                  </a:lnTo>
                  <a:lnTo>
                    <a:pt x="5257534" y="410804"/>
                  </a:lnTo>
                  <a:lnTo>
                    <a:pt x="5257466" y="410906"/>
                  </a:lnTo>
                  <a:cubicBezTo>
                    <a:pt x="5251805" y="418622"/>
                    <a:pt x="5247559" y="424795"/>
                    <a:pt x="5244463" y="429717"/>
                  </a:cubicBezTo>
                  <a:lnTo>
                    <a:pt x="5238360" y="441029"/>
                  </a:lnTo>
                  <a:lnTo>
                    <a:pt x="5240483" y="448198"/>
                  </a:lnTo>
                  <a:cubicBezTo>
                    <a:pt x="5246144" y="448455"/>
                    <a:pt x="5257466" y="442797"/>
                    <a:pt x="5257466" y="449998"/>
                  </a:cubicBezTo>
                  <a:cubicBezTo>
                    <a:pt x="5257466" y="464400"/>
                    <a:pt x="5300696" y="472631"/>
                    <a:pt x="5393332" y="464400"/>
                  </a:cubicBezTo>
                  <a:lnTo>
                    <a:pt x="5419492" y="460323"/>
                  </a:lnTo>
                  <a:lnTo>
                    <a:pt x="5432670" y="455483"/>
                  </a:lnTo>
                  <a:lnTo>
                    <a:pt x="5432670" y="455482"/>
                  </a:lnTo>
                  <a:lnTo>
                    <a:pt x="5434396" y="446811"/>
                  </a:lnTo>
                  <a:lnTo>
                    <a:pt x="5432866" y="443878"/>
                  </a:lnTo>
                  <a:lnTo>
                    <a:pt x="5424096" y="432820"/>
                  </a:lnTo>
                  <a:lnTo>
                    <a:pt x="5421433" y="428950"/>
                  </a:lnTo>
                  <a:lnTo>
                    <a:pt x="5415368" y="421360"/>
                  </a:lnTo>
                  <a:lnTo>
                    <a:pt x="5414872" y="419414"/>
                  </a:lnTo>
                  <a:lnTo>
                    <a:pt x="5411627" y="414697"/>
                  </a:lnTo>
                  <a:cubicBezTo>
                    <a:pt x="5408285" y="407698"/>
                    <a:pt x="5406331" y="399673"/>
                    <a:pt x="5407489" y="390420"/>
                  </a:cubicBezTo>
                  <a:lnTo>
                    <a:pt x="5407489" y="390419"/>
                  </a:lnTo>
                  <a:cubicBezTo>
                    <a:pt x="5408518" y="378595"/>
                    <a:pt x="5417780" y="369984"/>
                    <a:pt x="5432702" y="363430"/>
                  </a:cubicBezTo>
                  <a:lnTo>
                    <a:pt x="5432859" y="363391"/>
                  </a:lnTo>
                  <a:lnTo>
                    <a:pt x="5432960" y="363326"/>
                  </a:lnTo>
                  <a:lnTo>
                    <a:pt x="5432983" y="363320"/>
                  </a:lnTo>
                  <a:lnTo>
                    <a:pt x="5475008" y="351554"/>
                  </a:lnTo>
                  <a:lnTo>
                    <a:pt x="5487839" y="349733"/>
                  </a:lnTo>
                  <a:lnTo>
                    <a:pt x="5492143" y="348666"/>
                  </a:lnTo>
                  <a:lnTo>
                    <a:pt x="5512074" y="346292"/>
                  </a:lnTo>
                  <a:lnTo>
                    <a:pt x="5529648" y="343797"/>
                  </a:lnTo>
                  <a:lnTo>
                    <a:pt x="5650563" y="328618"/>
                  </a:lnTo>
                  <a:lnTo>
                    <a:pt x="5650653" y="328606"/>
                  </a:lnTo>
                  <a:cubicBezTo>
                    <a:pt x="5751523" y="308031"/>
                    <a:pt x="5800928" y="299801"/>
                    <a:pt x="5837983" y="299801"/>
                  </a:cubicBezTo>
                  <a:cubicBezTo>
                    <a:pt x="5877095" y="299801"/>
                    <a:pt x="5916208" y="299801"/>
                    <a:pt x="5940911" y="299801"/>
                  </a:cubicBezTo>
                  <a:cubicBezTo>
                    <a:pt x="5965614" y="299801"/>
                    <a:pt x="5969731" y="303916"/>
                    <a:pt x="5998551" y="314203"/>
                  </a:cubicBezTo>
                  <a:lnTo>
                    <a:pt x="5998551" y="314204"/>
                  </a:lnTo>
                  <a:lnTo>
                    <a:pt x="5998551" y="314204"/>
                  </a:lnTo>
                  <a:lnTo>
                    <a:pt x="5998375" y="314389"/>
                  </a:lnTo>
                  <a:lnTo>
                    <a:pt x="6017815" y="320343"/>
                  </a:lnTo>
                  <a:lnTo>
                    <a:pt x="6017866" y="320359"/>
                  </a:lnTo>
                  <a:lnTo>
                    <a:pt x="6047840" y="329161"/>
                  </a:lnTo>
                  <a:lnTo>
                    <a:pt x="6065370" y="333775"/>
                  </a:lnTo>
                  <a:lnTo>
                    <a:pt x="6076151" y="336450"/>
                  </a:lnTo>
                  <a:lnTo>
                    <a:pt x="6123749" y="347236"/>
                  </a:lnTo>
                  <a:cubicBezTo>
                    <a:pt x="6145875" y="352377"/>
                    <a:pt x="6156938" y="354947"/>
                    <a:pt x="6161344" y="355622"/>
                  </a:cubicBezTo>
                  <a:lnTo>
                    <a:pt x="6163509" y="355297"/>
                  </a:lnTo>
                  <a:lnTo>
                    <a:pt x="6158996" y="352635"/>
                  </a:lnTo>
                  <a:cubicBezTo>
                    <a:pt x="6152242" y="348972"/>
                    <a:pt x="6140424" y="342562"/>
                    <a:pt x="6138410" y="335682"/>
                  </a:cubicBezTo>
                  <a:lnTo>
                    <a:pt x="6138410" y="335682"/>
                  </a:lnTo>
                  <a:lnTo>
                    <a:pt x="6138410" y="335681"/>
                  </a:lnTo>
                  <a:cubicBezTo>
                    <a:pt x="6137739" y="333388"/>
                    <a:pt x="6138157" y="331042"/>
                    <a:pt x="6140215" y="328729"/>
                  </a:cubicBezTo>
                  <a:lnTo>
                    <a:pt x="6140729" y="309998"/>
                  </a:lnTo>
                  <a:lnTo>
                    <a:pt x="6124264" y="285290"/>
                  </a:lnTo>
                  <a:cubicBezTo>
                    <a:pt x="6109856" y="267040"/>
                    <a:pt x="6090818" y="245448"/>
                    <a:pt x="6080526" y="221800"/>
                  </a:cubicBezTo>
                  <a:cubicBezTo>
                    <a:pt x="6071264" y="198152"/>
                    <a:pt x="6069206" y="176047"/>
                    <a:pt x="6069463" y="159853"/>
                  </a:cubicBezTo>
                  <a:lnTo>
                    <a:pt x="6069463" y="159853"/>
                  </a:lnTo>
                  <a:lnTo>
                    <a:pt x="6069463" y="159853"/>
                  </a:lnTo>
                  <a:cubicBezTo>
                    <a:pt x="6069720" y="143659"/>
                    <a:pt x="6072293" y="133377"/>
                    <a:pt x="6072293" y="133377"/>
                  </a:cubicBezTo>
                  <a:cubicBezTo>
                    <a:pt x="6072293" y="133377"/>
                    <a:pt x="6115516" y="158053"/>
                    <a:pt x="6212252" y="221799"/>
                  </a:cubicBezTo>
                  <a:cubicBezTo>
                    <a:pt x="6248528" y="245705"/>
                    <a:pt x="6260203" y="260356"/>
                    <a:pt x="6261384" y="271935"/>
                  </a:cubicBezTo>
                  <a:lnTo>
                    <a:pt x="6261384" y="271935"/>
                  </a:lnTo>
                  <a:lnTo>
                    <a:pt x="6261384" y="271936"/>
                  </a:lnTo>
                  <a:cubicBezTo>
                    <a:pt x="6262566" y="283514"/>
                    <a:pt x="6253256" y="292021"/>
                    <a:pt x="6247564" y="303636"/>
                  </a:cubicBezTo>
                  <a:lnTo>
                    <a:pt x="6245184" y="332842"/>
                  </a:lnTo>
                  <a:lnTo>
                    <a:pt x="6250438" y="347630"/>
                  </a:lnTo>
                  <a:cubicBezTo>
                    <a:pt x="6262453" y="374001"/>
                    <a:pt x="6273485" y="347236"/>
                    <a:pt x="6298697" y="347236"/>
                  </a:cubicBezTo>
                  <a:lnTo>
                    <a:pt x="6310789" y="346176"/>
                  </a:lnTo>
                  <a:lnTo>
                    <a:pt x="6308989" y="338755"/>
                  </a:lnTo>
                  <a:cubicBezTo>
                    <a:pt x="6304872" y="330272"/>
                    <a:pt x="6296639" y="313307"/>
                    <a:pt x="6294581" y="279378"/>
                  </a:cubicBezTo>
                  <a:cubicBezTo>
                    <a:pt x="6290465" y="211519"/>
                    <a:pt x="6269883" y="221800"/>
                    <a:pt x="6269883" y="221800"/>
                  </a:cubicBezTo>
                  <a:lnTo>
                    <a:pt x="6269884" y="221799"/>
                  </a:lnTo>
                  <a:lnTo>
                    <a:pt x="6269883" y="221799"/>
                  </a:lnTo>
                  <a:cubicBezTo>
                    <a:pt x="6269883" y="221799"/>
                    <a:pt x="6313105" y="158053"/>
                    <a:pt x="6409841" y="129265"/>
                  </a:cubicBezTo>
                  <a:cubicBezTo>
                    <a:pt x="6508636" y="100476"/>
                    <a:pt x="6523043" y="81969"/>
                    <a:pt x="6570382" y="61406"/>
                  </a:cubicBezTo>
                  <a:cubicBezTo>
                    <a:pt x="6619779" y="42898"/>
                    <a:pt x="6658886" y="18222"/>
                    <a:pt x="6679468" y="3828"/>
                  </a:cubicBezTo>
                  <a:cubicBezTo>
                    <a:pt x="6682041" y="2029"/>
                    <a:pt x="6686350" y="904"/>
                    <a:pt x="6692187" y="370"/>
                  </a:cubicBezTo>
                  <a:close/>
                </a:path>
              </a:pathLst>
            </a:custGeom>
            <a:solidFill>
              <a:srgbClr val="E1B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352" name="椭圆 351">
              <a:extLst>
                <a:ext uri="{FF2B5EF4-FFF2-40B4-BE49-F238E27FC236}">
                  <a16:creationId xmlns:a16="http://schemas.microsoft.com/office/drawing/2014/main" id="{826D5802-5D45-4781-9AFB-FE05BBEF0A9D}"/>
                </a:ext>
              </a:extLst>
            </p:cNvPr>
            <p:cNvSpPr/>
            <p:nvPr/>
          </p:nvSpPr>
          <p:spPr>
            <a:xfrm>
              <a:off x="2227846" y="2324202"/>
              <a:ext cx="435430" cy="43543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3" name="任意多边形: 形状 352">
              <a:extLst>
                <a:ext uri="{FF2B5EF4-FFF2-40B4-BE49-F238E27FC236}">
                  <a16:creationId xmlns:a16="http://schemas.microsoft.com/office/drawing/2014/main" id="{8DADFB16-5CD6-40D8-A8FD-1C84CC4ABB4E}"/>
                </a:ext>
              </a:extLst>
            </p:cNvPr>
            <p:cNvSpPr/>
            <p:nvPr/>
          </p:nvSpPr>
          <p:spPr>
            <a:xfrm>
              <a:off x="1582056" y="2739674"/>
              <a:ext cx="821871" cy="1500414"/>
            </a:xfrm>
            <a:custGeom>
              <a:avLst/>
              <a:gdLst>
                <a:gd name="connsiteX0" fmla="*/ 783771 w 783771"/>
                <a:gd name="connsiteY0" fmla="*/ 0 h 1640114"/>
                <a:gd name="connsiteX1" fmla="*/ 464457 w 783771"/>
                <a:gd name="connsiteY1" fmla="*/ 1640114 h 1640114"/>
                <a:gd name="connsiteX2" fmla="*/ 0 w 783771"/>
                <a:gd name="connsiteY2" fmla="*/ 1640114 h 1640114"/>
                <a:gd name="connsiteX0" fmla="*/ 821871 w 821871"/>
                <a:gd name="connsiteY0" fmla="*/ 0 h 1500414"/>
                <a:gd name="connsiteX1" fmla="*/ 464457 w 821871"/>
                <a:gd name="connsiteY1" fmla="*/ 1500414 h 1500414"/>
                <a:gd name="connsiteX2" fmla="*/ 0 w 821871"/>
                <a:gd name="connsiteY2" fmla="*/ 1500414 h 150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21871" h="1500414">
                  <a:moveTo>
                    <a:pt x="821871" y="0"/>
                  </a:moveTo>
                  <a:lnTo>
                    <a:pt x="464457" y="1500414"/>
                  </a:lnTo>
                  <a:lnTo>
                    <a:pt x="0" y="1500414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4" name="椭圆 353">
              <a:extLst>
                <a:ext uri="{FF2B5EF4-FFF2-40B4-BE49-F238E27FC236}">
                  <a16:creationId xmlns:a16="http://schemas.microsoft.com/office/drawing/2014/main" id="{2C1825E7-2D13-48A5-9525-9B4E131D4A66}"/>
                </a:ext>
              </a:extLst>
            </p:cNvPr>
            <p:cNvSpPr/>
            <p:nvPr/>
          </p:nvSpPr>
          <p:spPr>
            <a:xfrm>
              <a:off x="10022017" y="5219707"/>
              <a:ext cx="297639" cy="29763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5" name="任意多边形: 形状 354">
              <a:extLst>
                <a:ext uri="{FF2B5EF4-FFF2-40B4-BE49-F238E27FC236}">
                  <a16:creationId xmlns:a16="http://schemas.microsoft.com/office/drawing/2014/main" id="{95491266-1136-45AB-8729-04F2661353FB}"/>
                </a:ext>
              </a:extLst>
            </p:cNvPr>
            <p:cNvSpPr/>
            <p:nvPr/>
          </p:nvSpPr>
          <p:spPr>
            <a:xfrm>
              <a:off x="5747656" y="1322716"/>
              <a:ext cx="1335314" cy="1524000"/>
            </a:xfrm>
            <a:custGeom>
              <a:avLst/>
              <a:gdLst>
                <a:gd name="connsiteX0" fmla="*/ 1335314 w 1335314"/>
                <a:gd name="connsiteY0" fmla="*/ 1524000 h 1524000"/>
                <a:gd name="connsiteX1" fmla="*/ 798286 w 1335314"/>
                <a:gd name="connsiteY1" fmla="*/ 0 h 1524000"/>
                <a:gd name="connsiteX2" fmla="*/ 0 w 1335314"/>
                <a:gd name="connsiteY2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5314" h="1524000">
                  <a:moveTo>
                    <a:pt x="1335314" y="1524000"/>
                  </a:moveTo>
                  <a:lnTo>
                    <a:pt x="798286" y="0"/>
                  </a:lnTo>
                  <a:lnTo>
                    <a:pt x="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7" name="任意多边形: 形状 356">
              <a:extLst>
                <a:ext uri="{FF2B5EF4-FFF2-40B4-BE49-F238E27FC236}">
                  <a16:creationId xmlns:a16="http://schemas.microsoft.com/office/drawing/2014/main" id="{DFBB1CF2-25E1-42DA-8FA3-E64CF2F43EFD}"/>
                </a:ext>
              </a:extLst>
            </p:cNvPr>
            <p:cNvSpPr/>
            <p:nvPr/>
          </p:nvSpPr>
          <p:spPr>
            <a:xfrm>
              <a:off x="4194627" y="2469345"/>
              <a:ext cx="1509486" cy="362857"/>
            </a:xfrm>
            <a:custGeom>
              <a:avLst/>
              <a:gdLst>
                <a:gd name="connsiteX0" fmla="*/ 1843314 w 1843314"/>
                <a:gd name="connsiteY0" fmla="*/ 0 h 682171"/>
                <a:gd name="connsiteX1" fmla="*/ 798286 w 1843314"/>
                <a:gd name="connsiteY1" fmla="*/ 0 h 682171"/>
                <a:gd name="connsiteX2" fmla="*/ 0 w 1843314"/>
                <a:gd name="connsiteY2" fmla="*/ 682171 h 682171"/>
                <a:gd name="connsiteX0" fmla="*/ 1509486 w 1509486"/>
                <a:gd name="connsiteY0" fmla="*/ 0 h 362857"/>
                <a:gd name="connsiteX1" fmla="*/ 464458 w 1509486"/>
                <a:gd name="connsiteY1" fmla="*/ 0 h 362857"/>
                <a:gd name="connsiteX2" fmla="*/ 0 w 1509486"/>
                <a:gd name="connsiteY2" fmla="*/ 362857 h 362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09486" h="362857">
                  <a:moveTo>
                    <a:pt x="1509486" y="0"/>
                  </a:moveTo>
                  <a:lnTo>
                    <a:pt x="464458" y="0"/>
                  </a:lnTo>
                  <a:lnTo>
                    <a:pt x="0" y="362857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9" name="椭圆 358">
              <a:extLst>
                <a:ext uri="{FF2B5EF4-FFF2-40B4-BE49-F238E27FC236}">
                  <a16:creationId xmlns:a16="http://schemas.microsoft.com/office/drawing/2014/main" id="{7194AAD9-1668-499B-9B53-28674C3F57B8}"/>
                </a:ext>
              </a:extLst>
            </p:cNvPr>
            <p:cNvSpPr/>
            <p:nvPr/>
          </p:nvSpPr>
          <p:spPr>
            <a:xfrm>
              <a:off x="5598836" y="2302335"/>
              <a:ext cx="297639" cy="29763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0" name="椭圆 359">
              <a:extLst>
                <a:ext uri="{FF2B5EF4-FFF2-40B4-BE49-F238E27FC236}">
                  <a16:creationId xmlns:a16="http://schemas.microsoft.com/office/drawing/2014/main" id="{FDE4388F-A73A-4085-84BB-C603B2207C29}"/>
                </a:ext>
              </a:extLst>
            </p:cNvPr>
            <p:cNvSpPr/>
            <p:nvPr/>
          </p:nvSpPr>
          <p:spPr>
            <a:xfrm>
              <a:off x="6005236" y="4385136"/>
              <a:ext cx="297639" cy="29763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5" name="椭圆 364">
              <a:extLst>
                <a:ext uri="{FF2B5EF4-FFF2-40B4-BE49-F238E27FC236}">
                  <a16:creationId xmlns:a16="http://schemas.microsoft.com/office/drawing/2014/main" id="{6ABAC599-B666-470D-B038-96E16BD514DD}"/>
                </a:ext>
              </a:extLst>
            </p:cNvPr>
            <p:cNvSpPr/>
            <p:nvPr/>
          </p:nvSpPr>
          <p:spPr>
            <a:xfrm>
              <a:off x="6974017" y="2719667"/>
              <a:ext cx="297639" cy="29763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7" name="矩形 366">
              <a:extLst>
                <a:ext uri="{FF2B5EF4-FFF2-40B4-BE49-F238E27FC236}">
                  <a16:creationId xmlns:a16="http://schemas.microsoft.com/office/drawing/2014/main" id="{07EAF4E0-64DD-461B-9AC7-D45F70B98777}"/>
                </a:ext>
              </a:extLst>
            </p:cNvPr>
            <p:cNvSpPr/>
            <p:nvPr/>
          </p:nvSpPr>
          <p:spPr>
            <a:xfrm>
              <a:off x="3320180" y="3243143"/>
              <a:ext cx="1640440" cy="9586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latin typeface="arial" panose="020B0604020202020204" pitchFamily="34" charset="0"/>
                </a:rPr>
                <a:t>旅游留学者居多，存在的恐怖威胁小。</a:t>
              </a:r>
              <a:endParaRPr lang="zh-CN" altLang="en-US" dirty="0"/>
            </a:p>
          </p:txBody>
        </p:sp>
        <p:sp>
          <p:nvSpPr>
            <p:cNvPr id="368" name="矩形 367">
              <a:extLst>
                <a:ext uri="{FF2B5EF4-FFF2-40B4-BE49-F238E27FC236}">
                  <a16:creationId xmlns:a16="http://schemas.microsoft.com/office/drawing/2014/main" id="{DCFB196B-F922-4612-BF62-661C6BCCAF00}"/>
                </a:ext>
              </a:extLst>
            </p:cNvPr>
            <p:cNvSpPr/>
            <p:nvPr/>
          </p:nvSpPr>
          <p:spPr>
            <a:xfrm>
              <a:off x="3457511" y="2850345"/>
              <a:ext cx="1387145" cy="362857"/>
            </a:xfrm>
            <a:prstGeom prst="rect">
              <a:avLst/>
            </a:prstGeom>
            <a:solidFill>
              <a:schemeClr val="accent4"/>
            </a:solidFill>
            <a:ln w="25400">
              <a:solidFill>
                <a:schemeClr val="accent1">
                  <a:lumMod val="75000"/>
                  <a:alpha val="4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2"/>
                  </a:solidFill>
                </a:rPr>
                <a:t>欧 洲</a:t>
              </a:r>
            </a:p>
          </p:txBody>
        </p:sp>
        <p:sp>
          <p:nvSpPr>
            <p:cNvPr id="369" name="矩形 368">
              <a:extLst>
                <a:ext uri="{FF2B5EF4-FFF2-40B4-BE49-F238E27FC236}">
                  <a16:creationId xmlns:a16="http://schemas.microsoft.com/office/drawing/2014/main" id="{5A3395EC-05B8-47EB-8CE8-45C59F5BCB3B}"/>
                </a:ext>
              </a:extLst>
            </p:cNvPr>
            <p:cNvSpPr/>
            <p:nvPr/>
          </p:nvSpPr>
          <p:spPr>
            <a:xfrm>
              <a:off x="709328" y="4058659"/>
              <a:ext cx="994391" cy="362857"/>
            </a:xfrm>
            <a:prstGeom prst="rect">
              <a:avLst/>
            </a:prstGeom>
            <a:solidFill>
              <a:schemeClr val="accent4"/>
            </a:solidFill>
            <a:ln w="25400">
              <a:solidFill>
                <a:schemeClr val="accent1">
                  <a:lumMod val="75000"/>
                  <a:alpha val="4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2"/>
                  </a:solidFill>
                </a:rPr>
                <a:t>北美</a:t>
              </a:r>
            </a:p>
          </p:txBody>
        </p:sp>
        <p:sp>
          <p:nvSpPr>
            <p:cNvPr id="370" name="矩形 369">
              <a:extLst>
                <a:ext uri="{FF2B5EF4-FFF2-40B4-BE49-F238E27FC236}">
                  <a16:creationId xmlns:a16="http://schemas.microsoft.com/office/drawing/2014/main" id="{43189C22-D0F5-48B5-9208-83AC6D7310CB}"/>
                </a:ext>
              </a:extLst>
            </p:cNvPr>
            <p:cNvSpPr/>
            <p:nvPr/>
          </p:nvSpPr>
          <p:spPr>
            <a:xfrm>
              <a:off x="626494" y="4510870"/>
              <a:ext cx="1026560" cy="1246235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zh-CN" altLang="en-US" dirty="0">
                  <a:latin typeface="arial" panose="020B0604020202020204" pitchFamily="34" charset="0"/>
                </a:rPr>
                <a:t>投资留学者居多，存在一定的威胁。</a:t>
              </a:r>
              <a:endParaRPr lang="zh-CN" altLang="en-US" dirty="0"/>
            </a:p>
          </p:txBody>
        </p:sp>
        <p:sp>
          <p:nvSpPr>
            <p:cNvPr id="371" name="矩形 370">
              <a:extLst>
                <a:ext uri="{FF2B5EF4-FFF2-40B4-BE49-F238E27FC236}">
                  <a16:creationId xmlns:a16="http://schemas.microsoft.com/office/drawing/2014/main" id="{508D7547-A71D-426D-BB2B-C71C97A796FF}"/>
                </a:ext>
              </a:extLst>
            </p:cNvPr>
            <p:cNvSpPr/>
            <p:nvPr/>
          </p:nvSpPr>
          <p:spPr>
            <a:xfrm>
              <a:off x="5274127" y="4856850"/>
              <a:ext cx="1387145" cy="362857"/>
            </a:xfrm>
            <a:prstGeom prst="rect">
              <a:avLst/>
            </a:prstGeom>
            <a:solidFill>
              <a:schemeClr val="accent4"/>
            </a:solidFill>
            <a:ln w="25400">
              <a:solidFill>
                <a:schemeClr val="accent1">
                  <a:lumMod val="75000"/>
                  <a:alpha val="4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2"/>
                  </a:solidFill>
                </a:rPr>
                <a:t>非 洲</a:t>
              </a:r>
            </a:p>
          </p:txBody>
        </p:sp>
        <p:sp>
          <p:nvSpPr>
            <p:cNvPr id="372" name="矩形 371">
              <a:extLst>
                <a:ext uri="{FF2B5EF4-FFF2-40B4-BE49-F238E27FC236}">
                  <a16:creationId xmlns:a16="http://schemas.microsoft.com/office/drawing/2014/main" id="{33E5A888-F185-4698-8689-EA3A011E9847}"/>
                </a:ext>
              </a:extLst>
            </p:cNvPr>
            <p:cNvSpPr/>
            <p:nvPr/>
          </p:nvSpPr>
          <p:spPr>
            <a:xfrm>
              <a:off x="5134351" y="5297865"/>
              <a:ext cx="1640440" cy="9586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劳务输出居多，存在较严重威胁。</a:t>
              </a:r>
            </a:p>
          </p:txBody>
        </p:sp>
        <p:sp>
          <p:nvSpPr>
            <p:cNvPr id="373" name="矩形 372">
              <a:extLst>
                <a:ext uri="{FF2B5EF4-FFF2-40B4-BE49-F238E27FC236}">
                  <a16:creationId xmlns:a16="http://schemas.microsoft.com/office/drawing/2014/main" id="{330A8C4A-6D8C-4983-AA62-221C883287F4}"/>
                </a:ext>
              </a:extLst>
            </p:cNvPr>
            <p:cNvSpPr/>
            <p:nvPr/>
          </p:nvSpPr>
          <p:spPr>
            <a:xfrm>
              <a:off x="8521354" y="5116436"/>
              <a:ext cx="1387145" cy="362857"/>
            </a:xfrm>
            <a:prstGeom prst="rect">
              <a:avLst/>
            </a:prstGeom>
            <a:solidFill>
              <a:schemeClr val="accent4"/>
            </a:solidFill>
            <a:ln w="25400">
              <a:solidFill>
                <a:schemeClr val="accent1">
                  <a:lumMod val="75000"/>
                  <a:alpha val="4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2"/>
                  </a:solidFill>
                </a:rPr>
                <a:t>澳洲</a:t>
              </a:r>
            </a:p>
          </p:txBody>
        </p:sp>
        <p:sp>
          <p:nvSpPr>
            <p:cNvPr id="374" name="矩形 373">
              <a:extLst>
                <a:ext uri="{FF2B5EF4-FFF2-40B4-BE49-F238E27FC236}">
                  <a16:creationId xmlns:a16="http://schemas.microsoft.com/office/drawing/2014/main" id="{4EF9318D-8CE3-4652-AC71-716185CD7CE2}"/>
                </a:ext>
              </a:extLst>
            </p:cNvPr>
            <p:cNvSpPr/>
            <p:nvPr/>
          </p:nvSpPr>
          <p:spPr>
            <a:xfrm>
              <a:off x="8381578" y="5557451"/>
              <a:ext cx="1640440" cy="9586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定居留学者居多，相对比较安全。</a:t>
              </a:r>
            </a:p>
          </p:txBody>
        </p:sp>
        <p:sp>
          <p:nvSpPr>
            <p:cNvPr id="375" name="矩形 374">
              <a:extLst>
                <a:ext uri="{FF2B5EF4-FFF2-40B4-BE49-F238E27FC236}">
                  <a16:creationId xmlns:a16="http://schemas.microsoft.com/office/drawing/2014/main" id="{B8C450EB-9718-4D10-AC4B-FF157B7F91A6}"/>
                </a:ext>
              </a:extLst>
            </p:cNvPr>
            <p:cNvSpPr/>
            <p:nvPr/>
          </p:nvSpPr>
          <p:spPr>
            <a:xfrm>
              <a:off x="8249820" y="1846949"/>
              <a:ext cx="1387145" cy="362857"/>
            </a:xfrm>
            <a:prstGeom prst="rect">
              <a:avLst/>
            </a:prstGeom>
            <a:solidFill>
              <a:schemeClr val="accent4"/>
            </a:solidFill>
            <a:ln w="25400">
              <a:solidFill>
                <a:schemeClr val="accent1">
                  <a:lumMod val="75000"/>
                  <a:alpha val="4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2"/>
                  </a:solidFill>
                </a:rPr>
                <a:t>俄罗斯</a:t>
              </a:r>
            </a:p>
          </p:txBody>
        </p:sp>
        <p:sp>
          <p:nvSpPr>
            <p:cNvPr id="376" name="矩形 375">
              <a:extLst>
                <a:ext uri="{FF2B5EF4-FFF2-40B4-BE49-F238E27FC236}">
                  <a16:creationId xmlns:a16="http://schemas.microsoft.com/office/drawing/2014/main" id="{A261C5A5-9073-4B59-9F1F-588D2CFAA496}"/>
                </a:ext>
              </a:extLst>
            </p:cNvPr>
            <p:cNvSpPr/>
            <p:nvPr/>
          </p:nvSpPr>
          <p:spPr>
            <a:xfrm>
              <a:off x="8230172" y="912790"/>
              <a:ext cx="3325869" cy="6710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意外伤害和贸易摩擦比较常见，存在较严重威胁。</a:t>
              </a:r>
            </a:p>
          </p:txBody>
        </p:sp>
        <p:sp>
          <p:nvSpPr>
            <p:cNvPr id="377" name="矩形 376">
              <a:extLst>
                <a:ext uri="{FF2B5EF4-FFF2-40B4-BE49-F238E27FC236}">
                  <a16:creationId xmlns:a16="http://schemas.microsoft.com/office/drawing/2014/main" id="{748B5490-3177-4F23-9A81-395DE6E66874}"/>
                </a:ext>
              </a:extLst>
            </p:cNvPr>
            <p:cNvSpPr/>
            <p:nvPr/>
          </p:nvSpPr>
          <p:spPr>
            <a:xfrm>
              <a:off x="4950849" y="1167253"/>
              <a:ext cx="1074541" cy="41459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25400">
              <a:solidFill>
                <a:schemeClr val="accent1">
                  <a:lumMod val="75000"/>
                  <a:alpha val="4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4"/>
                  </a:solidFill>
                </a:rPr>
                <a:t>中东</a:t>
              </a:r>
            </a:p>
          </p:txBody>
        </p:sp>
        <p:sp>
          <p:nvSpPr>
            <p:cNvPr id="378" name="矩形 377">
              <a:extLst>
                <a:ext uri="{FF2B5EF4-FFF2-40B4-BE49-F238E27FC236}">
                  <a16:creationId xmlns:a16="http://schemas.microsoft.com/office/drawing/2014/main" id="{F6100087-3766-47AB-ACE2-6A61014C94BE}"/>
                </a:ext>
              </a:extLst>
            </p:cNvPr>
            <p:cNvSpPr/>
            <p:nvPr/>
          </p:nvSpPr>
          <p:spPr>
            <a:xfrm>
              <a:off x="2243390" y="1109892"/>
              <a:ext cx="2667575" cy="6710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zh-CN" altLang="en-US" dirty="0"/>
                <a:t>比较特殊的地区</a:t>
              </a:r>
              <a:endParaRPr lang="en-US" altLang="zh-CN" dirty="0"/>
            </a:p>
            <a:p>
              <a:pPr algn="r"/>
              <a:r>
                <a:rPr lang="zh-CN" altLang="en-US" dirty="0"/>
                <a:t>几乎囊括了各种危险。</a:t>
              </a:r>
            </a:p>
          </p:txBody>
        </p:sp>
        <p:sp>
          <p:nvSpPr>
            <p:cNvPr id="379" name="矩形 378">
              <a:extLst>
                <a:ext uri="{FF2B5EF4-FFF2-40B4-BE49-F238E27FC236}">
                  <a16:creationId xmlns:a16="http://schemas.microsoft.com/office/drawing/2014/main" id="{00C70207-C639-488E-8899-C4C35BBDAFC4}"/>
                </a:ext>
              </a:extLst>
            </p:cNvPr>
            <p:cNvSpPr/>
            <p:nvPr/>
          </p:nvSpPr>
          <p:spPr>
            <a:xfrm>
              <a:off x="8627584" y="4091778"/>
              <a:ext cx="1394434" cy="4267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25400">
              <a:solidFill>
                <a:schemeClr val="accent1">
                  <a:lumMod val="75000"/>
                  <a:alpha val="4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4"/>
                  </a:solidFill>
                </a:rPr>
                <a:t>东南亚</a:t>
              </a:r>
            </a:p>
          </p:txBody>
        </p:sp>
        <p:sp>
          <p:nvSpPr>
            <p:cNvPr id="380" name="矩形 379">
              <a:extLst>
                <a:ext uri="{FF2B5EF4-FFF2-40B4-BE49-F238E27FC236}">
                  <a16:creationId xmlns:a16="http://schemas.microsoft.com/office/drawing/2014/main" id="{8773CBA8-7B1D-4EE3-BCF4-EDC49FAA5D8F}"/>
                </a:ext>
              </a:extLst>
            </p:cNvPr>
            <p:cNvSpPr/>
            <p:nvPr/>
          </p:nvSpPr>
          <p:spPr>
            <a:xfrm>
              <a:off x="9971352" y="4008027"/>
              <a:ext cx="2168798" cy="6710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定居投资旅游者多，存在相当严重威胁。 </a:t>
              </a:r>
            </a:p>
          </p:txBody>
        </p:sp>
      </p:grpSp>
      <p:sp>
        <p:nvSpPr>
          <p:cNvPr id="387" name="Freeform 10">
            <a:extLst>
              <a:ext uri="{FF2B5EF4-FFF2-40B4-BE49-F238E27FC236}">
                <a16:creationId xmlns:a16="http://schemas.microsoft.com/office/drawing/2014/main" id="{84B10367-AE3E-44F9-BE99-14CABB4452D1}"/>
              </a:ext>
            </a:extLst>
          </p:cNvPr>
          <p:cNvSpPr>
            <a:spLocks/>
          </p:cNvSpPr>
          <p:nvPr/>
        </p:nvSpPr>
        <p:spPr bwMode="auto">
          <a:xfrm>
            <a:off x="3120176" y="342074"/>
            <a:ext cx="5951648" cy="621627"/>
          </a:xfrm>
          <a:custGeom>
            <a:avLst/>
            <a:gdLst>
              <a:gd name="T0" fmla="*/ 4805 w 4900"/>
              <a:gd name="T1" fmla="*/ 537 h 537"/>
              <a:gd name="T2" fmla="*/ 0 w 4900"/>
              <a:gd name="T3" fmla="*/ 537 h 537"/>
              <a:gd name="T4" fmla="*/ 389 w 4900"/>
              <a:gd name="T5" fmla="*/ 244 h 537"/>
              <a:gd name="T6" fmla="*/ 146 w 4900"/>
              <a:gd name="T7" fmla="*/ 0 h 537"/>
              <a:gd name="T8" fmla="*/ 4900 w 4900"/>
              <a:gd name="T9" fmla="*/ 0 h 537"/>
              <a:gd name="T10" fmla="*/ 4705 w 4900"/>
              <a:gd name="T11" fmla="*/ 256 h 537"/>
              <a:gd name="T12" fmla="*/ 4805 w 4900"/>
              <a:gd name="T13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00" h="537">
                <a:moveTo>
                  <a:pt x="4805" y="537"/>
                </a:moveTo>
                <a:lnTo>
                  <a:pt x="0" y="537"/>
                </a:lnTo>
                <a:lnTo>
                  <a:pt x="389" y="244"/>
                </a:lnTo>
                <a:lnTo>
                  <a:pt x="146" y="0"/>
                </a:lnTo>
                <a:lnTo>
                  <a:pt x="4900" y="0"/>
                </a:lnTo>
                <a:lnTo>
                  <a:pt x="4705" y="256"/>
                </a:lnTo>
                <a:lnTo>
                  <a:pt x="4805" y="53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世界各地的一些安全状况</a:t>
            </a:r>
          </a:p>
        </p:txBody>
      </p:sp>
    </p:spTree>
    <p:extLst>
      <p:ext uri="{BB962C8B-B14F-4D97-AF65-F5344CB8AC3E}">
        <p14:creationId xmlns:p14="http://schemas.microsoft.com/office/powerpoint/2010/main" val="2749113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id="{4030667C-577B-4C4B-89C7-BCF2C4FC86B2}"/>
              </a:ext>
            </a:extLst>
          </p:cNvPr>
          <p:cNvGrpSpPr/>
          <p:nvPr/>
        </p:nvGrpSpPr>
        <p:grpSpPr>
          <a:xfrm>
            <a:off x="5065192" y="1554887"/>
            <a:ext cx="6280921" cy="2958679"/>
            <a:chOff x="5065193" y="1042524"/>
            <a:chExt cx="5638724" cy="2656167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698D3D39-E8E0-4260-83C3-FD3A5AC34021}"/>
                </a:ext>
              </a:extLst>
            </p:cNvPr>
            <p:cNvSpPr/>
            <p:nvPr/>
          </p:nvSpPr>
          <p:spPr>
            <a:xfrm>
              <a:off x="5065193" y="1042524"/>
              <a:ext cx="1743442" cy="2178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5638CA76-BAFC-4C25-976F-AC0B46C7835C}"/>
                </a:ext>
              </a:extLst>
            </p:cNvPr>
            <p:cNvSpPr/>
            <p:nvPr/>
          </p:nvSpPr>
          <p:spPr>
            <a:xfrm>
              <a:off x="7012834" y="1042524"/>
              <a:ext cx="1743442" cy="2178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AFE5710A-8301-4140-A771-536A670BD389}"/>
                </a:ext>
              </a:extLst>
            </p:cNvPr>
            <p:cNvSpPr/>
            <p:nvPr/>
          </p:nvSpPr>
          <p:spPr>
            <a:xfrm>
              <a:off x="8960475" y="1042524"/>
              <a:ext cx="1743442" cy="2178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abducted-man_11104">
              <a:extLst>
                <a:ext uri="{FF2B5EF4-FFF2-40B4-BE49-F238E27FC236}">
                  <a16:creationId xmlns:a16="http://schemas.microsoft.com/office/drawing/2014/main" id="{6A7DA595-E505-4AB1-A13E-D78F2E12D0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98162" y="1042524"/>
              <a:ext cx="1226475" cy="2292691"/>
            </a:xfrm>
            <a:custGeom>
              <a:avLst/>
              <a:gdLst>
                <a:gd name="connsiteX0" fmla="*/ 109118 w 304383"/>
                <a:gd name="connsiteY0" fmla="*/ 415652 h 568993"/>
                <a:gd name="connsiteX1" fmla="*/ 109118 w 304383"/>
                <a:gd name="connsiteY1" fmla="*/ 483007 h 568993"/>
                <a:gd name="connsiteX2" fmla="*/ 133527 w 304383"/>
                <a:gd name="connsiteY2" fmla="*/ 507370 h 568993"/>
                <a:gd name="connsiteX3" fmla="*/ 152191 w 304383"/>
                <a:gd name="connsiteY3" fmla="*/ 500205 h 568993"/>
                <a:gd name="connsiteX4" fmla="*/ 170857 w 304383"/>
                <a:gd name="connsiteY4" fmla="*/ 507370 h 568993"/>
                <a:gd name="connsiteX5" fmla="*/ 195265 w 304383"/>
                <a:gd name="connsiteY5" fmla="*/ 483007 h 568993"/>
                <a:gd name="connsiteX6" fmla="*/ 195265 w 304383"/>
                <a:gd name="connsiteY6" fmla="*/ 415652 h 568993"/>
                <a:gd name="connsiteX7" fmla="*/ 304383 w 304383"/>
                <a:gd name="connsiteY7" fmla="*/ 491606 h 568993"/>
                <a:gd name="connsiteX8" fmla="*/ 152191 w 304383"/>
                <a:gd name="connsiteY8" fmla="*/ 568993 h 568993"/>
                <a:gd name="connsiteX9" fmla="*/ 0 w 304383"/>
                <a:gd name="connsiteY9" fmla="*/ 491606 h 568993"/>
                <a:gd name="connsiteX10" fmla="*/ 109118 w 304383"/>
                <a:gd name="connsiteY10" fmla="*/ 415652 h 568993"/>
                <a:gd name="connsiteX11" fmla="*/ 148054 w 304383"/>
                <a:gd name="connsiteY11" fmla="*/ 398537 h 568993"/>
                <a:gd name="connsiteX12" fmla="*/ 148054 w 304383"/>
                <a:gd name="connsiteY12" fmla="*/ 483108 h 568993"/>
                <a:gd name="connsiteX13" fmla="*/ 132261 w 304383"/>
                <a:gd name="connsiteY13" fmla="*/ 498875 h 568993"/>
                <a:gd name="connsiteX14" fmla="*/ 116468 w 304383"/>
                <a:gd name="connsiteY14" fmla="*/ 483108 h 568993"/>
                <a:gd name="connsiteX15" fmla="*/ 116468 w 304383"/>
                <a:gd name="connsiteY15" fmla="*/ 401404 h 568993"/>
                <a:gd name="connsiteX16" fmla="*/ 148054 w 304383"/>
                <a:gd name="connsiteY16" fmla="*/ 398537 h 568993"/>
                <a:gd name="connsiteX17" fmla="*/ 148054 w 304383"/>
                <a:gd name="connsiteY17" fmla="*/ 355419 h 568993"/>
                <a:gd name="connsiteX18" fmla="*/ 155181 w 304383"/>
                <a:gd name="connsiteY18" fmla="*/ 355419 h 568993"/>
                <a:gd name="connsiteX19" fmla="*/ 155181 w 304383"/>
                <a:gd name="connsiteY19" fmla="*/ 398410 h 568993"/>
                <a:gd name="connsiteX20" fmla="*/ 153756 w 304383"/>
                <a:gd name="connsiteY20" fmla="*/ 398410 h 568993"/>
                <a:gd name="connsiteX21" fmla="*/ 148054 w 304383"/>
                <a:gd name="connsiteY21" fmla="*/ 398410 h 568993"/>
                <a:gd name="connsiteX22" fmla="*/ 241253 w 304383"/>
                <a:gd name="connsiteY22" fmla="*/ 236563 h 568993"/>
                <a:gd name="connsiteX23" fmla="*/ 304383 w 304383"/>
                <a:gd name="connsiteY23" fmla="*/ 470138 h 568993"/>
                <a:gd name="connsiteX24" fmla="*/ 279992 w 304383"/>
                <a:gd name="connsiteY24" fmla="*/ 434314 h 568993"/>
                <a:gd name="connsiteX25" fmla="*/ 278557 w 304383"/>
                <a:gd name="connsiteY25" fmla="*/ 432881 h 568993"/>
                <a:gd name="connsiteX26" fmla="*/ 185297 w 304383"/>
                <a:gd name="connsiteY26" fmla="*/ 401355 h 568993"/>
                <a:gd name="connsiteX27" fmla="*/ 185297 w 304383"/>
                <a:gd name="connsiteY27" fmla="*/ 483088 h 568993"/>
                <a:gd name="connsiteX28" fmla="*/ 170956 w 304383"/>
                <a:gd name="connsiteY28" fmla="*/ 498875 h 568993"/>
                <a:gd name="connsiteX29" fmla="*/ 155181 w 304383"/>
                <a:gd name="connsiteY29" fmla="*/ 483088 h 568993"/>
                <a:gd name="connsiteX30" fmla="*/ 155181 w 304383"/>
                <a:gd name="connsiteY30" fmla="*/ 398410 h 568993"/>
                <a:gd name="connsiteX31" fmla="*/ 185297 w 304383"/>
                <a:gd name="connsiteY31" fmla="*/ 401280 h 568993"/>
                <a:gd name="connsiteX32" fmla="*/ 185297 w 304383"/>
                <a:gd name="connsiteY32" fmla="*/ 292449 h 568993"/>
                <a:gd name="connsiteX33" fmla="*/ 61910 w 304383"/>
                <a:gd name="connsiteY33" fmla="*/ 236563 h 568993"/>
                <a:gd name="connsiteX34" fmla="*/ 116468 w 304383"/>
                <a:gd name="connsiteY34" fmla="*/ 292466 h 568993"/>
                <a:gd name="connsiteX35" fmla="*/ 116468 w 304383"/>
                <a:gd name="connsiteY35" fmla="*/ 401404 h 568993"/>
                <a:gd name="connsiteX36" fmla="*/ 27453 w 304383"/>
                <a:gd name="connsiteY36" fmla="*/ 432939 h 568993"/>
                <a:gd name="connsiteX37" fmla="*/ 24582 w 304383"/>
                <a:gd name="connsiteY37" fmla="*/ 434372 h 568993"/>
                <a:gd name="connsiteX38" fmla="*/ 1610 w 304383"/>
                <a:gd name="connsiteY38" fmla="*/ 468774 h 568993"/>
                <a:gd name="connsiteX39" fmla="*/ 236902 w 304383"/>
                <a:gd name="connsiteY39" fmla="*/ 206390 h 568993"/>
                <a:gd name="connsiteX40" fmla="*/ 254104 w 304383"/>
                <a:gd name="connsiteY40" fmla="*/ 206390 h 568993"/>
                <a:gd name="connsiteX41" fmla="*/ 254104 w 304383"/>
                <a:gd name="connsiteY41" fmla="*/ 223632 h 568993"/>
                <a:gd name="connsiteX42" fmla="*/ 241202 w 304383"/>
                <a:gd name="connsiteY42" fmla="*/ 236563 h 568993"/>
                <a:gd name="connsiteX43" fmla="*/ 234035 w 304383"/>
                <a:gd name="connsiteY43" fmla="*/ 209263 h 568993"/>
                <a:gd name="connsiteX44" fmla="*/ 48900 w 304383"/>
                <a:gd name="connsiteY44" fmla="*/ 206390 h 568993"/>
                <a:gd name="connsiteX45" fmla="*/ 64669 w 304383"/>
                <a:gd name="connsiteY45" fmla="*/ 206390 h 568993"/>
                <a:gd name="connsiteX46" fmla="*/ 68969 w 304383"/>
                <a:gd name="connsiteY46" fmla="*/ 209263 h 568993"/>
                <a:gd name="connsiteX47" fmla="*/ 61802 w 304383"/>
                <a:gd name="connsiteY47" fmla="*/ 236563 h 568993"/>
                <a:gd name="connsiteX48" fmla="*/ 48900 w 304383"/>
                <a:gd name="connsiteY48" fmla="*/ 223632 h 568993"/>
                <a:gd name="connsiteX49" fmla="*/ 48900 w 304383"/>
                <a:gd name="connsiteY49" fmla="*/ 206390 h 568993"/>
                <a:gd name="connsiteX50" fmla="*/ 152220 w 304383"/>
                <a:gd name="connsiteY50" fmla="*/ 186321 h 568993"/>
                <a:gd name="connsiteX51" fmla="*/ 124948 w 304383"/>
                <a:gd name="connsiteY51" fmla="*/ 213553 h 568993"/>
                <a:gd name="connsiteX52" fmla="*/ 152220 w 304383"/>
                <a:gd name="connsiteY52" fmla="*/ 240784 h 568993"/>
                <a:gd name="connsiteX53" fmla="*/ 180927 w 304383"/>
                <a:gd name="connsiteY53" fmla="*/ 213553 h 568993"/>
                <a:gd name="connsiteX54" fmla="*/ 152220 w 304383"/>
                <a:gd name="connsiteY54" fmla="*/ 186321 h 568993"/>
                <a:gd name="connsiteX55" fmla="*/ 122077 w 304383"/>
                <a:gd name="connsiteY55" fmla="*/ 0 h 568993"/>
                <a:gd name="connsiteX56" fmla="*/ 176621 w 304383"/>
                <a:gd name="connsiteY56" fmla="*/ 0 h 568993"/>
                <a:gd name="connsiteX57" fmla="*/ 234035 w 304383"/>
                <a:gd name="connsiteY57" fmla="*/ 209253 h 568993"/>
                <a:gd name="connsiteX58" fmla="*/ 193845 w 304383"/>
                <a:gd name="connsiteY58" fmla="*/ 250817 h 568993"/>
                <a:gd name="connsiteX59" fmla="*/ 109159 w 304383"/>
                <a:gd name="connsiteY59" fmla="*/ 250817 h 568993"/>
                <a:gd name="connsiteX60" fmla="*/ 68969 w 304383"/>
                <a:gd name="connsiteY60" fmla="*/ 209253 h 568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304383" h="568993">
                  <a:moveTo>
                    <a:pt x="109118" y="415652"/>
                  </a:moveTo>
                  <a:lnTo>
                    <a:pt x="109118" y="483007"/>
                  </a:lnTo>
                  <a:cubicBezTo>
                    <a:pt x="109118" y="495905"/>
                    <a:pt x="120605" y="507370"/>
                    <a:pt x="133527" y="507370"/>
                  </a:cubicBezTo>
                  <a:cubicBezTo>
                    <a:pt x="140705" y="507370"/>
                    <a:pt x="147884" y="504504"/>
                    <a:pt x="152191" y="500205"/>
                  </a:cubicBezTo>
                  <a:cubicBezTo>
                    <a:pt x="156499" y="504504"/>
                    <a:pt x="163678" y="507370"/>
                    <a:pt x="170857" y="507370"/>
                  </a:cubicBezTo>
                  <a:cubicBezTo>
                    <a:pt x="183778" y="507370"/>
                    <a:pt x="195265" y="495905"/>
                    <a:pt x="195265" y="483007"/>
                  </a:cubicBezTo>
                  <a:lnTo>
                    <a:pt x="195265" y="415652"/>
                  </a:lnTo>
                  <a:cubicBezTo>
                    <a:pt x="258438" y="425684"/>
                    <a:pt x="304383" y="455779"/>
                    <a:pt x="304383" y="491606"/>
                  </a:cubicBezTo>
                  <a:cubicBezTo>
                    <a:pt x="304383" y="534599"/>
                    <a:pt x="236902" y="568993"/>
                    <a:pt x="152191" y="568993"/>
                  </a:cubicBezTo>
                  <a:cubicBezTo>
                    <a:pt x="68917" y="568993"/>
                    <a:pt x="0" y="534599"/>
                    <a:pt x="0" y="491606"/>
                  </a:cubicBezTo>
                  <a:cubicBezTo>
                    <a:pt x="0" y="455779"/>
                    <a:pt x="45945" y="425684"/>
                    <a:pt x="109118" y="415652"/>
                  </a:cubicBezTo>
                  <a:close/>
                  <a:moveTo>
                    <a:pt x="148054" y="398537"/>
                  </a:moveTo>
                  <a:lnTo>
                    <a:pt x="148054" y="483108"/>
                  </a:lnTo>
                  <a:cubicBezTo>
                    <a:pt x="148054" y="491708"/>
                    <a:pt x="140875" y="498875"/>
                    <a:pt x="132261" y="498875"/>
                  </a:cubicBezTo>
                  <a:cubicBezTo>
                    <a:pt x="123647" y="498875"/>
                    <a:pt x="116468" y="491708"/>
                    <a:pt x="116468" y="483108"/>
                  </a:cubicBezTo>
                  <a:lnTo>
                    <a:pt x="116468" y="401404"/>
                  </a:lnTo>
                  <a:cubicBezTo>
                    <a:pt x="126518" y="399971"/>
                    <a:pt x="136568" y="399971"/>
                    <a:pt x="148054" y="398537"/>
                  </a:cubicBezTo>
                  <a:close/>
                  <a:moveTo>
                    <a:pt x="148054" y="355419"/>
                  </a:moveTo>
                  <a:lnTo>
                    <a:pt x="155181" y="355419"/>
                  </a:lnTo>
                  <a:lnTo>
                    <a:pt x="155181" y="398410"/>
                  </a:lnTo>
                  <a:cubicBezTo>
                    <a:pt x="153756" y="398410"/>
                    <a:pt x="153756" y="398410"/>
                    <a:pt x="153756" y="398410"/>
                  </a:cubicBezTo>
                  <a:cubicBezTo>
                    <a:pt x="150905" y="398410"/>
                    <a:pt x="149479" y="398410"/>
                    <a:pt x="148054" y="398410"/>
                  </a:cubicBezTo>
                  <a:close/>
                  <a:moveTo>
                    <a:pt x="241253" y="236563"/>
                  </a:moveTo>
                  <a:lnTo>
                    <a:pt x="304383" y="470138"/>
                  </a:lnTo>
                  <a:cubicBezTo>
                    <a:pt x="300079" y="457241"/>
                    <a:pt x="292905" y="441479"/>
                    <a:pt x="279992" y="434314"/>
                  </a:cubicBezTo>
                  <a:lnTo>
                    <a:pt x="278557" y="432881"/>
                  </a:lnTo>
                  <a:cubicBezTo>
                    <a:pt x="257036" y="417118"/>
                    <a:pt x="224036" y="405654"/>
                    <a:pt x="185297" y="401355"/>
                  </a:cubicBezTo>
                  <a:lnTo>
                    <a:pt x="185297" y="483088"/>
                  </a:lnTo>
                  <a:cubicBezTo>
                    <a:pt x="185297" y="491699"/>
                    <a:pt x="179561" y="498875"/>
                    <a:pt x="170956" y="498875"/>
                  </a:cubicBezTo>
                  <a:cubicBezTo>
                    <a:pt x="162351" y="498875"/>
                    <a:pt x="155181" y="491699"/>
                    <a:pt x="155181" y="483088"/>
                  </a:cubicBezTo>
                  <a:lnTo>
                    <a:pt x="155181" y="398410"/>
                  </a:lnTo>
                  <a:cubicBezTo>
                    <a:pt x="165220" y="398410"/>
                    <a:pt x="175258" y="399845"/>
                    <a:pt x="185297" y="401280"/>
                  </a:cubicBezTo>
                  <a:lnTo>
                    <a:pt x="185297" y="292449"/>
                  </a:lnTo>
                  <a:close/>
                  <a:moveTo>
                    <a:pt x="61910" y="236563"/>
                  </a:moveTo>
                  <a:lnTo>
                    <a:pt x="116468" y="292466"/>
                  </a:lnTo>
                  <a:lnTo>
                    <a:pt x="116468" y="401404"/>
                  </a:lnTo>
                  <a:cubicBezTo>
                    <a:pt x="79139" y="405704"/>
                    <a:pt x="47553" y="417171"/>
                    <a:pt x="27453" y="432939"/>
                  </a:cubicBezTo>
                  <a:lnTo>
                    <a:pt x="24582" y="434372"/>
                  </a:lnTo>
                  <a:cubicBezTo>
                    <a:pt x="13096" y="442973"/>
                    <a:pt x="5917" y="457307"/>
                    <a:pt x="1610" y="468774"/>
                  </a:cubicBezTo>
                  <a:close/>
                  <a:moveTo>
                    <a:pt x="236902" y="206390"/>
                  </a:moveTo>
                  <a:cubicBezTo>
                    <a:pt x="241202" y="202079"/>
                    <a:pt x="249803" y="202079"/>
                    <a:pt x="254104" y="206390"/>
                  </a:cubicBezTo>
                  <a:cubicBezTo>
                    <a:pt x="258404" y="210700"/>
                    <a:pt x="258404" y="217884"/>
                    <a:pt x="254104" y="223632"/>
                  </a:cubicBezTo>
                  <a:lnTo>
                    <a:pt x="241202" y="236563"/>
                  </a:lnTo>
                  <a:lnTo>
                    <a:pt x="234035" y="209263"/>
                  </a:lnTo>
                  <a:close/>
                  <a:moveTo>
                    <a:pt x="48900" y="206390"/>
                  </a:moveTo>
                  <a:cubicBezTo>
                    <a:pt x="53201" y="202079"/>
                    <a:pt x="60368" y="202079"/>
                    <a:pt x="64669" y="206390"/>
                  </a:cubicBezTo>
                  <a:lnTo>
                    <a:pt x="68969" y="209263"/>
                  </a:lnTo>
                  <a:lnTo>
                    <a:pt x="61802" y="236563"/>
                  </a:lnTo>
                  <a:lnTo>
                    <a:pt x="48900" y="223632"/>
                  </a:lnTo>
                  <a:cubicBezTo>
                    <a:pt x="44600" y="217884"/>
                    <a:pt x="44600" y="210700"/>
                    <a:pt x="48900" y="206390"/>
                  </a:cubicBezTo>
                  <a:close/>
                  <a:moveTo>
                    <a:pt x="152220" y="186321"/>
                  </a:moveTo>
                  <a:cubicBezTo>
                    <a:pt x="137866" y="186321"/>
                    <a:pt x="124948" y="199220"/>
                    <a:pt x="124948" y="213553"/>
                  </a:cubicBezTo>
                  <a:cubicBezTo>
                    <a:pt x="124948" y="229318"/>
                    <a:pt x="137866" y="240784"/>
                    <a:pt x="152220" y="240784"/>
                  </a:cubicBezTo>
                  <a:cubicBezTo>
                    <a:pt x="168009" y="240784"/>
                    <a:pt x="180927" y="229318"/>
                    <a:pt x="180927" y="213553"/>
                  </a:cubicBezTo>
                  <a:cubicBezTo>
                    <a:pt x="180927" y="199220"/>
                    <a:pt x="168009" y="186321"/>
                    <a:pt x="152220" y="186321"/>
                  </a:cubicBezTo>
                  <a:close/>
                  <a:moveTo>
                    <a:pt x="122077" y="0"/>
                  </a:moveTo>
                  <a:lnTo>
                    <a:pt x="176621" y="0"/>
                  </a:lnTo>
                  <a:lnTo>
                    <a:pt x="234035" y="209253"/>
                  </a:lnTo>
                  <a:lnTo>
                    <a:pt x="193845" y="250817"/>
                  </a:lnTo>
                  <a:lnTo>
                    <a:pt x="109159" y="250817"/>
                  </a:lnTo>
                  <a:lnTo>
                    <a:pt x="68969" y="2092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6" name="rifle_265920">
              <a:extLst>
                <a:ext uri="{FF2B5EF4-FFF2-40B4-BE49-F238E27FC236}">
                  <a16:creationId xmlns:a16="http://schemas.microsoft.com/office/drawing/2014/main" id="{6D97B036-49F9-4586-A0DA-9B4F8CD8849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77591" y="1192264"/>
              <a:ext cx="1771352" cy="1993210"/>
            </a:xfrm>
            <a:custGeom>
              <a:avLst/>
              <a:gdLst>
                <a:gd name="connsiteX0" fmla="*/ 253841 w 539190"/>
                <a:gd name="connsiteY0" fmla="*/ 381612 h 606722"/>
                <a:gd name="connsiteX1" fmla="*/ 241915 w 539190"/>
                <a:gd name="connsiteY1" fmla="*/ 393521 h 606722"/>
                <a:gd name="connsiteX2" fmla="*/ 256245 w 539190"/>
                <a:gd name="connsiteY2" fmla="*/ 420093 h 606722"/>
                <a:gd name="connsiteX3" fmla="*/ 267726 w 539190"/>
                <a:gd name="connsiteY3" fmla="*/ 408629 h 606722"/>
                <a:gd name="connsiteX4" fmla="*/ 208767 w 539190"/>
                <a:gd name="connsiteY4" fmla="*/ 182976 h 606722"/>
                <a:gd name="connsiteX5" fmla="*/ 253894 w 539190"/>
                <a:gd name="connsiteY5" fmla="*/ 228121 h 606722"/>
                <a:gd name="connsiteX6" fmla="*/ 228349 w 539190"/>
                <a:gd name="connsiteY6" fmla="*/ 253627 h 606722"/>
                <a:gd name="connsiteX7" fmla="*/ 218558 w 539190"/>
                <a:gd name="connsiteY7" fmla="*/ 243762 h 606722"/>
                <a:gd name="connsiteX8" fmla="*/ 91720 w 539190"/>
                <a:gd name="connsiteY8" fmla="*/ 370400 h 606722"/>
                <a:gd name="connsiteX9" fmla="*/ 101511 w 539190"/>
                <a:gd name="connsiteY9" fmla="*/ 380176 h 606722"/>
                <a:gd name="connsiteX10" fmla="*/ 75965 w 539190"/>
                <a:gd name="connsiteY10" fmla="*/ 405681 h 606722"/>
                <a:gd name="connsiteX11" fmla="*/ 30837 w 539190"/>
                <a:gd name="connsiteY11" fmla="*/ 360625 h 606722"/>
                <a:gd name="connsiteX12" fmla="*/ 56383 w 539190"/>
                <a:gd name="connsiteY12" fmla="*/ 335119 h 606722"/>
                <a:gd name="connsiteX13" fmla="*/ 66174 w 539190"/>
                <a:gd name="connsiteY13" fmla="*/ 344895 h 606722"/>
                <a:gd name="connsiteX14" fmla="*/ 193012 w 539190"/>
                <a:gd name="connsiteY14" fmla="*/ 218346 h 606722"/>
                <a:gd name="connsiteX15" fmla="*/ 183221 w 539190"/>
                <a:gd name="connsiteY15" fmla="*/ 208481 h 606722"/>
                <a:gd name="connsiteX16" fmla="*/ 513646 w 539190"/>
                <a:gd name="connsiteY16" fmla="*/ 0 h 606722"/>
                <a:gd name="connsiteX17" fmla="*/ 539190 w 539190"/>
                <a:gd name="connsiteY17" fmla="*/ 25506 h 606722"/>
                <a:gd name="connsiteX18" fmla="*/ 392600 w 539190"/>
                <a:gd name="connsiteY18" fmla="*/ 171876 h 606722"/>
                <a:gd name="connsiteX19" fmla="*/ 428201 w 539190"/>
                <a:gd name="connsiteY19" fmla="*/ 207514 h 606722"/>
                <a:gd name="connsiteX20" fmla="*/ 353527 w 539190"/>
                <a:gd name="connsiteY20" fmla="*/ 282076 h 606722"/>
                <a:gd name="connsiteX21" fmla="*/ 399542 w 539190"/>
                <a:gd name="connsiteY21" fmla="*/ 328023 h 606722"/>
                <a:gd name="connsiteX22" fmla="*/ 339998 w 539190"/>
                <a:gd name="connsiteY22" fmla="*/ 387477 h 606722"/>
                <a:gd name="connsiteX23" fmla="*/ 293983 w 539190"/>
                <a:gd name="connsiteY23" fmla="*/ 341531 h 606722"/>
                <a:gd name="connsiteX24" fmla="*/ 280632 w 539190"/>
                <a:gd name="connsiteY24" fmla="*/ 354862 h 606722"/>
                <a:gd name="connsiteX25" fmla="*/ 311872 w 539190"/>
                <a:gd name="connsiteY25" fmla="*/ 415561 h 606722"/>
                <a:gd name="connsiteX26" fmla="*/ 274134 w 539190"/>
                <a:gd name="connsiteY26" fmla="*/ 453242 h 606722"/>
                <a:gd name="connsiteX27" fmla="*/ 299412 w 539190"/>
                <a:gd name="connsiteY27" fmla="*/ 499988 h 606722"/>
                <a:gd name="connsiteX28" fmla="*/ 232569 w 539190"/>
                <a:gd name="connsiteY28" fmla="*/ 566730 h 606722"/>
                <a:gd name="connsiteX29" fmla="*/ 178633 w 539190"/>
                <a:gd name="connsiteY29" fmla="*/ 466750 h 606722"/>
                <a:gd name="connsiteX30" fmla="*/ 93989 w 539190"/>
                <a:gd name="connsiteY30" fmla="*/ 606722 h 606722"/>
                <a:gd name="connsiteX31" fmla="*/ 0 w 539190"/>
                <a:gd name="connsiteY31" fmla="*/ 512874 h 606722"/>
                <a:gd name="connsiteX32" fmla="*/ 118287 w 539190"/>
                <a:gd name="connsiteY32" fmla="*/ 394765 h 606722"/>
                <a:gd name="connsiteX33" fmla="*/ 143832 w 539190"/>
                <a:gd name="connsiteY33" fmla="*/ 369259 h 606722"/>
                <a:gd name="connsiteX34" fmla="*/ 266836 w 539190"/>
                <a:gd name="connsiteY34" fmla="*/ 246528 h 606722"/>
                <a:gd name="connsiteX35" fmla="*/ 292380 w 539190"/>
                <a:gd name="connsiteY35" fmla="*/ 221022 h 606722"/>
                <a:gd name="connsiteX36" fmla="*/ 354328 w 539190"/>
                <a:gd name="connsiteY36" fmla="*/ 159168 h 606722"/>
                <a:gd name="connsiteX37" fmla="*/ 367055 w 539190"/>
                <a:gd name="connsiteY37" fmla="*/ 146370 h 606722"/>
                <a:gd name="connsiteX38" fmla="*/ 460510 w 539190"/>
                <a:gd name="connsiteY38" fmla="*/ 53056 h 606722"/>
                <a:gd name="connsiteX39" fmla="*/ 441997 w 539190"/>
                <a:gd name="connsiteY39" fmla="*/ 34571 h 606722"/>
                <a:gd name="connsiteX40" fmla="*/ 467542 w 539190"/>
                <a:gd name="connsiteY40" fmla="*/ 9065 h 606722"/>
                <a:gd name="connsiteX41" fmla="*/ 486054 w 539190"/>
                <a:gd name="connsiteY41" fmla="*/ 2755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39190" h="606722">
                  <a:moveTo>
                    <a:pt x="253841" y="381612"/>
                  </a:moveTo>
                  <a:lnTo>
                    <a:pt x="241915" y="393521"/>
                  </a:lnTo>
                  <a:lnTo>
                    <a:pt x="256245" y="420093"/>
                  </a:lnTo>
                  <a:lnTo>
                    <a:pt x="267726" y="408629"/>
                  </a:lnTo>
                  <a:close/>
                  <a:moveTo>
                    <a:pt x="208767" y="182976"/>
                  </a:moveTo>
                  <a:lnTo>
                    <a:pt x="253894" y="228121"/>
                  </a:lnTo>
                  <a:lnTo>
                    <a:pt x="228349" y="253627"/>
                  </a:lnTo>
                  <a:lnTo>
                    <a:pt x="218558" y="243762"/>
                  </a:lnTo>
                  <a:lnTo>
                    <a:pt x="91720" y="370400"/>
                  </a:lnTo>
                  <a:lnTo>
                    <a:pt x="101511" y="380176"/>
                  </a:lnTo>
                  <a:lnTo>
                    <a:pt x="75965" y="405681"/>
                  </a:lnTo>
                  <a:lnTo>
                    <a:pt x="30837" y="360625"/>
                  </a:lnTo>
                  <a:lnTo>
                    <a:pt x="56383" y="335119"/>
                  </a:lnTo>
                  <a:lnTo>
                    <a:pt x="66174" y="344895"/>
                  </a:lnTo>
                  <a:lnTo>
                    <a:pt x="193012" y="218346"/>
                  </a:lnTo>
                  <a:lnTo>
                    <a:pt x="183221" y="208481"/>
                  </a:lnTo>
                  <a:close/>
                  <a:moveTo>
                    <a:pt x="513646" y="0"/>
                  </a:moveTo>
                  <a:lnTo>
                    <a:pt x="539190" y="25506"/>
                  </a:lnTo>
                  <a:lnTo>
                    <a:pt x="392600" y="171876"/>
                  </a:lnTo>
                  <a:lnTo>
                    <a:pt x="428201" y="207514"/>
                  </a:lnTo>
                  <a:lnTo>
                    <a:pt x="353527" y="282076"/>
                  </a:lnTo>
                  <a:lnTo>
                    <a:pt x="399542" y="328023"/>
                  </a:lnTo>
                  <a:lnTo>
                    <a:pt x="339998" y="387477"/>
                  </a:lnTo>
                  <a:lnTo>
                    <a:pt x="293983" y="341531"/>
                  </a:lnTo>
                  <a:lnTo>
                    <a:pt x="280632" y="354862"/>
                  </a:lnTo>
                  <a:lnTo>
                    <a:pt x="311872" y="415561"/>
                  </a:lnTo>
                  <a:lnTo>
                    <a:pt x="274134" y="453242"/>
                  </a:lnTo>
                  <a:lnTo>
                    <a:pt x="299412" y="499988"/>
                  </a:lnTo>
                  <a:lnTo>
                    <a:pt x="232569" y="566730"/>
                  </a:lnTo>
                  <a:lnTo>
                    <a:pt x="178633" y="466750"/>
                  </a:lnTo>
                  <a:lnTo>
                    <a:pt x="93989" y="606722"/>
                  </a:lnTo>
                  <a:lnTo>
                    <a:pt x="0" y="512874"/>
                  </a:lnTo>
                  <a:lnTo>
                    <a:pt x="118287" y="394765"/>
                  </a:lnTo>
                  <a:lnTo>
                    <a:pt x="143832" y="369259"/>
                  </a:lnTo>
                  <a:lnTo>
                    <a:pt x="266836" y="246528"/>
                  </a:lnTo>
                  <a:lnTo>
                    <a:pt x="292380" y="221022"/>
                  </a:lnTo>
                  <a:lnTo>
                    <a:pt x="354328" y="159168"/>
                  </a:lnTo>
                  <a:lnTo>
                    <a:pt x="367055" y="146370"/>
                  </a:lnTo>
                  <a:lnTo>
                    <a:pt x="460510" y="53056"/>
                  </a:lnTo>
                  <a:lnTo>
                    <a:pt x="441997" y="34571"/>
                  </a:lnTo>
                  <a:lnTo>
                    <a:pt x="467542" y="9065"/>
                  </a:lnTo>
                  <a:lnTo>
                    <a:pt x="486054" y="275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7" name="risk-of-death_65525">
              <a:extLst>
                <a:ext uri="{FF2B5EF4-FFF2-40B4-BE49-F238E27FC236}">
                  <a16:creationId xmlns:a16="http://schemas.microsoft.com/office/drawing/2014/main" id="{A43A770B-4895-45ED-95A9-DCC1801DBC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925619" y="1148342"/>
              <a:ext cx="1771080" cy="1993209"/>
            </a:xfrm>
            <a:custGeom>
              <a:avLst/>
              <a:gdLst>
                <a:gd name="connsiteX0" fmla="*/ 55809 w 538977"/>
                <a:gd name="connsiteY0" fmla="*/ 274130 h 606575"/>
                <a:gd name="connsiteX1" fmla="*/ 87718 w 538977"/>
                <a:gd name="connsiteY1" fmla="*/ 274750 h 606575"/>
                <a:gd name="connsiteX2" fmla="*/ 109570 w 538977"/>
                <a:gd name="connsiteY2" fmla="*/ 329317 h 606575"/>
                <a:gd name="connsiteX3" fmla="*/ 104604 w 538977"/>
                <a:gd name="connsiteY3" fmla="*/ 337254 h 606575"/>
                <a:gd name="connsiteX4" fmla="*/ 269488 w 538977"/>
                <a:gd name="connsiteY4" fmla="*/ 408688 h 606575"/>
                <a:gd name="connsiteX5" fmla="*/ 433380 w 538977"/>
                <a:gd name="connsiteY5" fmla="*/ 337254 h 606575"/>
                <a:gd name="connsiteX6" fmla="*/ 429407 w 538977"/>
                <a:gd name="connsiteY6" fmla="*/ 329317 h 606575"/>
                <a:gd name="connsiteX7" fmla="*/ 451259 w 538977"/>
                <a:gd name="connsiteY7" fmla="*/ 274750 h 606575"/>
                <a:gd name="connsiteX8" fmla="*/ 505889 w 538977"/>
                <a:gd name="connsiteY8" fmla="*/ 296577 h 606575"/>
                <a:gd name="connsiteX9" fmla="*/ 500923 w 538977"/>
                <a:gd name="connsiteY9" fmla="*/ 338246 h 606575"/>
                <a:gd name="connsiteX10" fmla="*/ 535688 w 538977"/>
                <a:gd name="connsiteY10" fmla="*/ 363050 h 606575"/>
                <a:gd name="connsiteX11" fmla="*/ 513835 w 538977"/>
                <a:gd name="connsiteY11" fmla="*/ 418609 h 606575"/>
                <a:gd name="connsiteX12" fmla="*/ 458212 w 538977"/>
                <a:gd name="connsiteY12" fmla="*/ 396782 h 606575"/>
                <a:gd name="connsiteX13" fmla="*/ 456225 w 538977"/>
                <a:gd name="connsiteY13" fmla="*/ 387853 h 606575"/>
                <a:gd name="connsiteX14" fmla="*/ 339018 w 538977"/>
                <a:gd name="connsiteY14" fmla="*/ 439444 h 606575"/>
                <a:gd name="connsiteX15" fmla="*/ 456225 w 538977"/>
                <a:gd name="connsiteY15" fmla="*/ 490042 h 606575"/>
                <a:gd name="connsiteX16" fmla="*/ 458212 w 538977"/>
                <a:gd name="connsiteY16" fmla="*/ 481113 h 606575"/>
                <a:gd name="connsiteX17" fmla="*/ 513835 w 538977"/>
                <a:gd name="connsiteY17" fmla="*/ 460278 h 606575"/>
                <a:gd name="connsiteX18" fmla="*/ 535688 w 538977"/>
                <a:gd name="connsiteY18" fmla="*/ 514845 h 606575"/>
                <a:gd name="connsiteX19" fmla="*/ 500923 w 538977"/>
                <a:gd name="connsiteY19" fmla="*/ 539649 h 606575"/>
                <a:gd name="connsiteX20" fmla="*/ 505889 w 538977"/>
                <a:gd name="connsiteY20" fmla="*/ 581318 h 606575"/>
                <a:gd name="connsiteX21" fmla="*/ 451259 w 538977"/>
                <a:gd name="connsiteY21" fmla="*/ 603145 h 606575"/>
                <a:gd name="connsiteX22" fmla="*/ 429407 w 538977"/>
                <a:gd name="connsiteY22" fmla="*/ 548578 h 606575"/>
                <a:gd name="connsiteX23" fmla="*/ 433380 w 538977"/>
                <a:gd name="connsiteY23" fmla="*/ 540641 h 606575"/>
                <a:gd name="connsiteX24" fmla="*/ 269488 w 538977"/>
                <a:gd name="connsiteY24" fmla="*/ 469207 h 606575"/>
                <a:gd name="connsiteX25" fmla="*/ 104604 w 538977"/>
                <a:gd name="connsiteY25" fmla="*/ 540641 h 606575"/>
                <a:gd name="connsiteX26" fmla="*/ 109570 w 538977"/>
                <a:gd name="connsiteY26" fmla="*/ 548578 h 606575"/>
                <a:gd name="connsiteX27" fmla="*/ 87718 w 538977"/>
                <a:gd name="connsiteY27" fmla="*/ 603145 h 606575"/>
                <a:gd name="connsiteX28" fmla="*/ 32095 w 538977"/>
                <a:gd name="connsiteY28" fmla="*/ 581318 h 606575"/>
                <a:gd name="connsiteX29" fmla="*/ 38054 w 538977"/>
                <a:gd name="connsiteY29" fmla="*/ 539649 h 606575"/>
                <a:gd name="connsiteX30" fmla="*/ 3290 w 538977"/>
                <a:gd name="connsiteY30" fmla="*/ 514845 h 606575"/>
                <a:gd name="connsiteX31" fmla="*/ 25142 w 538977"/>
                <a:gd name="connsiteY31" fmla="*/ 459286 h 606575"/>
                <a:gd name="connsiteX32" fmla="*/ 79772 w 538977"/>
                <a:gd name="connsiteY32" fmla="*/ 481113 h 606575"/>
                <a:gd name="connsiteX33" fmla="*/ 82752 w 538977"/>
                <a:gd name="connsiteY33" fmla="*/ 490042 h 606575"/>
                <a:gd name="connsiteX34" fmla="*/ 199959 w 538977"/>
                <a:gd name="connsiteY34" fmla="*/ 439444 h 606575"/>
                <a:gd name="connsiteX35" fmla="*/ 82752 w 538977"/>
                <a:gd name="connsiteY35" fmla="*/ 387853 h 606575"/>
                <a:gd name="connsiteX36" fmla="*/ 79772 w 538977"/>
                <a:gd name="connsiteY36" fmla="*/ 396782 h 606575"/>
                <a:gd name="connsiteX37" fmla="*/ 25142 w 538977"/>
                <a:gd name="connsiteY37" fmla="*/ 418609 h 606575"/>
                <a:gd name="connsiteX38" fmla="*/ 3290 w 538977"/>
                <a:gd name="connsiteY38" fmla="*/ 363050 h 606575"/>
                <a:gd name="connsiteX39" fmla="*/ 38054 w 538977"/>
                <a:gd name="connsiteY39" fmla="*/ 338246 h 606575"/>
                <a:gd name="connsiteX40" fmla="*/ 32095 w 538977"/>
                <a:gd name="connsiteY40" fmla="*/ 296577 h 606575"/>
                <a:gd name="connsiteX41" fmla="*/ 55809 w 538977"/>
                <a:gd name="connsiteY41" fmla="*/ 274130 h 606575"/>
                <a:gd name="connsiteX42" fmla="*/ 269568 w 538977"/>
                <a:gd name="connsiteY42" fmla="*/ 158687 h 606575"/>
                <a:gd name="connsiteX43" fmla="*/ 261621 w 538977"/>
                <a:gd name="connsiteY43" fmla="*/ 163646 h 606575"/>
                <a:gd name="connsiteX44" fmla="*/ 238774 w 538977"/>
                <a:gd name="connsiteY44" fmla="*/ 203318 h 606575"/>
                <a:gd name="connsiteX45" fmla="*/ 238774 w 538977"/>
                <a:gd name="connsiteY45" fmla="*/ 212244 h 606575"/>
                <a:gd name="connsiteX46" fmla="*/ 246721 w 538977"/>
                <a:gd name="connsiteY46" fmla="*/ 216212 h 606575"/>
                <a:gd name="connsiteX47" fmla="*/ 268574 w 538977"/>
                <a:gd name="connsiteY47" fmla="*/ 216212 h 606575"/>
                <a:gd name="connsiteX48" fmla="*/ 270561 w 538977"/>
                <a:gd name="connsiteY48" fmla="*/ 216212 h 606575"/>
                <a:gd name="connsiteX49" fmla="*/ 292414 w 538977"/>
                <a:gd name="connsiteY49" fmla="*/ 216212 h 606575"/>
                <a:gd name="connsiteX50" fmla="*/ 300361 w 538977"/>
                <a:gd name="connsiteY50" fmla="*/ 212244 h 606575"/>
                <a:gd name="connsiteX51" fmla="*/ 300361 w 538977"/>
                <a:gd name="connsiteY51" fmla="*/ 203318 h 606575"/>
                <a:gd name="connsiteX52" fmla="*/ 277514 w 538977"/>
                <a:gd name="connsiteY52" fmla="*/ 163646 h 606575"/>
                <a:gd name="connsiteX53" fmla="*/ 269568 w 538977"/>
                <a:gd name="connsiteY53" fmla="*/ 158687 h 606575"/>
                <a:gd name="connsiteX54" fmla="*/ 312281 w 538977"/>
                <a:gd name="connsiteY54" fmla="*/ 107114 h 606575"/>
                <a:gd name="connsiteX55" fmla="*/ 305328 w 538977"/>
                <a:gd name="connsiteY55" fmla="*/ 129925 h 606575"/>
                <a:gd name="connsiteX56" fmla="*/ 348041 w 538977"/>
                <a:gd name="connsiteY56" fmla="*/ 172573 h 606575"/>
                <a:gd name="connsiteX57" fmla="*/ 390755 w 538977"/>
                <a:gd name="connsiteY57" fmla="*/ 129925 h 606575"/>
                <a:gd name="connsiteX58" fmla="*/ 383802 w 538977"/>
                <a:gd name="connsiteY58" fmla="*/ 107114 h 606575"/>
                <a:gd name="connsiteX59" fmla="*/ 155333 w 538977"/>
                <a:gd name="connsiteY59" fmla="*/ 107114 h 606575"/>
                <a:gd name="connsiteX60" fmla="*/ 148380 w 538977"/>
                <a:gd name="connsiteY60" fmla="*/ 129925 h 606575"/>
                <a:gd name="connsiteX61" fmla="*/ 191094 w 538977"/>
                <a:gd name="connsiteY61" fmla="*/ 172573 h 606575"/>
                <a:gd name="connsiteX62" fmla="*/ 233807 w 538977"/>
                <a:gd name="connsiteY62" fmla="*/ 129925 h 606575"/>
                <a:gd name="connsiteX63" fmla="*/ 226854 w 538977"/>
                <a:gd name="connsiteY63" fmla="*/ 107114 h 606575"/>
                <a:gd name="connsiteX64" fmla="*/ 269568 w 538977"/>
                <a:gd name="connsiteY64" fmla="*/ 0 h 606575"/>
                <a:gd name="connsiteX65" fmla="*/ 393735 w 538977"/>
                <a:gd name="connsiteY65" fmla="*/ 43639 h 606575"/>
                <a:gd name="connsiteX66" fmla="*/ 458302 w 538977"/>
                <a:gd name="connsiteY66" fmla="*/ 185466 h 606575"/>
                <a:gd name="connsiteX67" fmla="*/ 394728 w 538977"/>
                <a:gd name="connsiteY67" fmla="*/ 247949 h 606575"/>
                <a:gd name="connsiteX68" fmla="*/ 381815 w 538977"/>
                <a:gd name="connsiteY68" fmla="*/ 247949 h 606575"/>
                <a:gd name="connsiteX69" fmla="*/ 381815 w 538977"/>
                <a:gd name="connsiteY69" fmla="*/ 296547 h 606575"/>
                <a:gd name="connsiteX70" fmla="*/ 344068 w 538977"/>
                <a:gd name="connsiteY70" fmla="*/ 336219 h 606575"/>
                <a:gd name="connsiteX71" fmla="*/ 270561 w 538977"/>
                <a:gd name="connsiteY71" fmla="*/ 336219 h 606575"/>
                <a:gd name="connsiteX72" fmla="*/ 268574 w 538977"/>
                <a:gd name="connsiteY72" fmla="*/ 336219 h 606575"/>
                <a:gd name="connsiteX73" fmla="*/ 195067 w 538977"/>
                <a:gd name="connsiteY73" fmla="*/ 336219 h 606575"/>
                <a:gd name="connsiteX74" fmla="*/ 156327 w 538977"/>
                <a:gd name="connsiteY74" fmla="*/ 296547 h 606575"/>
                <a:gd name="connsiteX75" fmla="*/ 156327 w 538977"/>
                <a:gd name="connsiteY75" fmla="*/ 247949 h 606575"/>
                <a:gd name="connsiteX76" fmla="*/ 143413 w 538977"/>
                <a:gd name="connsiteY76" fmla="*/ 247949 h 606575"/>
                <a:gd name="connsiteX77" fmla="*/ 80833 w 538977"/>
                <a:gd name="connsiteY77" fmla="*/ 185466 h 606575"/>
                <a:gd name="connsiteX78" fmla="*/ 144407 w 538977"/>
                <a:gd name="connsiteY78" fmla="*/ 43639 h 606575"/>
                <a:gd name="connsiteX79" fmla="*/ 269568 w 538977"/>
                <a:gd name="connsiteY79" fmla="*/ 0 h 60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38977" h="606575">
                  <a:moveTo>
                    <a:pt x="55809" y="274130"/>
                  </a:moveTo>
                  <a:cubicBezTo>
                    <a:pt x="65866" y="270286"/>
                    <a:pt x="77289" y="270286"/>
                    <a:pt x="87718" y="274750"/>
                  </a:cubicBezTo>
                  <a:cubicBezTo>
                    <a:pt x="108577" y="283679"/>
                    <a:pt x="118510" y="308483"/>
                    <a:pt x="109570" y="329317"/>
                  </a:cubicBezTo>
                  <a:cubicBezTo>
                    <a:pt x="107584" y="332294"/>
                    <a:pt x="106591" y="335270"/>
                    <a:pt x="104604" y="337254"/>
                  </a:cubicBezTo>
                  <a:lnTo>
                    <a:pt x="269488" y="408688"/>
                  </a:lnTo>
                  <a:lnTo>
                    <a:pt x="433380" y="337254"/>
                  </a:lnTo>
                  <a:cubicBezTo>
                    <a:pt x="432386" y="335270"/>
                    <a:pt x="430400" y="332294"/>
                    <a:pt x="429407" y="329317"/>
                  </a:cubicBezTo>
                  <a:cubicBezTo>
                    <a:pt x="420467" y="308483"/>
                    <a:pt x="430400" y="283679"/>
                    <a:pt x="451259" y="274750"/>
                  </a:cubicBezTo>
                  <a:cubicBezTo>
                    <a:pt x="472118" y="265821"/>
                    <a:pt x="496950" y="274750"/>
                    <a:pt x="505889" y="296577"/>
                  </a:cubicBezTo>
                  <a:cubicBezTo>
                    <a:pt x="512842" y="310467"/>
                    <a:pt x="509862" y="326341"/>
                    <a:pt x="500923" y="338246"/>
                  </a:cubicBezTo>
                  <a:cubicBezTo>
                    <a:pt x="515822" y="340231"/>
                    <a:pt x="528734" y="349160"/>
                    <a:pt x="535688" y="363050"/>
                  </a:cubicBezTo>
                  <a:cubicBezTo>
                    <a:pt x="544627" y="384876"/>
                    <a:pt x="534694" y="408688"/>
                    <a:pt x="513835" y="418609"/>
                  </a:cubicBezTo>
                  <a:cubicBezTo>
                    <a:pt x="491983" y="427538"/>
                    <a:pt x="468144" y="417617"/>
                    <a:pt x="458212" y="396782"/>
                  </a:cubicBezTo>
                  <a:cubicBezTo>
                    <a:pt x="457218" y="393806"/>
                    <a:pt x="456225" y="390829"/>
                    <a:pt x="456225" y="387853"/>
                  </a:cubicBezTo>
                  <a:lnTo>
                    <a:pt x="339018" y="439444"/>
                  </a:lnTo>
                  <a:lnTo>
                    <a:pt x="456225" y="490042"/>
                  </a:lnTo>
                  <a:cubicBezTo>
                    <a:pt x="456225" y="487066"/>
                    <a:pt x="457218" y="484089"/>
                    <a:pt x="458212" y="481113"/>
                  </a:cubicBezTo>
                  <a:cubicBezTo>
                    <a:pt x="468144" y="460278"/>
                    <a:pt x="491983" y="450357"/>
                    <a:pt x="513835" y="460278"/>
                  </a:cubicBezTo>
                  <a:cubicBezTo>
                    <a:pt x="534694" y="469207"/>
                    <a:pt x="544627" y="494011"/>
                    <a:pt x="535688" y="514845"/>
                  </a:cubicBezTo>
                  <a:cubicBezTo>
                    <a:pt x="528734" y="528735"/>
                    <a:pt x="515822" y="538656"/>
                    <a:pt x="500923" y="539649"/>
                  </a:cubicBezTo>
                  <a:cubicBezTo>
                    <a:pt x="509862" y="551554"/>
                    <a:pt x="512842" y="567428"/>
                    <a:pt x="505889" y="581318"/>
                  </a:cubicBezTo>
                  <a:cubicBezTo>
                    <a:pt x="496950" y="603145"/>
                    <a:pt x="472118" y="612074"/>
                    <a:pt x="451259" y="603145"/>
                  </a:cubicBezTo>
                  <a:cubicBezTo>
                    <a:pt x="430400" y="594216"/>
                    <a:pt x="420467" y="569412"/>
                    <a:pt x="429407" y="548578"/>
                  </a:cubicBezTo>
                  <a:cubicBezTo>
                    <a:pt x="430400" y="545601"/>
                    <a:pt x="432386" y="542625"/>
                    <a:pt x="433380" y="540641"/>
                  </a:cubicBezTo>
                  <a:lnTo>
                    <a:pt x="269488" y="469207"/>
                  </a:lnTo>
                  <a:lnTo>
                    <a:pt x="104604" y="540641"/>
                  </a:lnTo>
                  <a:cubicBezTo>
                    <a:pt x="106591" y="542625"/>
                    <a:pt x="107584" y="545601"/>
                    <a:pt x="109570" y="548578"/>
                  </a:cubicBezTo>
                  <a:cubicBezTo>
                    <a:pt x="118510" y="569412"/>
                    <a:pt x="108577" y="594216"/>
                    <a:pt x="87718" y="603145"/>
                  </a:cubicBezTo>
                  <a:cubicBezTo>
                    <a:pt x="66859" y="612074"/>
                    <a:pt x="42027" y="603145"/>
                    <a:pt x="32095" y="581318"/>
                  </a:cubicBezTo>
                  <a:cubicBezTo>
                    <a:pt x="26135" y="567428"/>
                    <a:pt x="29115" y="551554"/>
                    <a:pt x="38054" y="539649"/>
                  </a:cubicBezTo>
                  <a:cubicBezTo>
                    <a:pt x="23155" y="537664"/>
                    <a:pt x="9249" y="528735"/>
                    <a:pt x="3290" y="514845"/>
                  </a:cubicBezTo>
                  <a:cubicBezTo>
                    <a:pt x="-5650" y="494011"/>
                    <a:pt x="4283" y="469207"/>
                    <a:pt x="25142" y="459286"/>
                  </a:cubicBezTo>
                  <a:cubicBezTo>
                    <a:pt x="46001" y="450357"/>
                    <a:pt x="70833" y="460278"/>
                    <a:pt x="79772" y="481113"/>
                  </a:cubicBezTo>
                  <a:cubicBezTo>
                    <a:pt x="80765" y="484089"/>
                    <a:pt x="81759" y="487066"/>
                    <a:pt x="82752" y="490042"/>
                  </a:cubicBezTo>
                  <a:lnTo>
                    <a:pt x="199959" y="439444"/>
                  </a:lnTo>
                  <a:lnTo>
                    <a:pt x="82752" y="387853"/>
                  </a:lnTo>
                  <a:cubicBezTo>
                    <a:pt x="81759" y="390829"/>
                    <a:pt x="80765" y="393806"/>
                    <a:pt x="79772" y="396782"/>
                  </a:cubicBezTo>
                  <a:cubicBezTo>
                    <a:pt x="70833" y="417617"/>
                    <a:pt x="46001" y="427538"/>
                    <a:pt x="25142" y="418609"/>
                  </a:cubicBezTo>
                  <a:cubicBezTo>
                    <a:pt x="4283" y="408688"/>
                    <a:pt x="-5650" y="384876"/>
                    <a:pt x="3290" y="363050"/>
                  </a:cubicBezTo>
                  <a:cubicBezTo>
                    <a:pt x="9249" y="349160"/>
                    <a:pt x="23155" y="340231"/>
                    <a:pt x="38054" y="338246"/>
                  </a:cubicBezTo>
                  <a:cubicBezTo>
                    <a:pt x="29115" y="326341"/>
                    <a:pt x="26135" y="310467"/>
                    <a:pt x="32095" y="296577"/>
                  </a:cubicBezTo>
                  <a:cubicBezTo>
                    <a:pt x="37061" y="285664"/>
                    <a:pt x="45752" y="277975"/>
                    <a:pt x="55809" y="274130"/>
                  </a:cubicBezTo>
                  <a:close/>
                  <a:moveTo>
                    <a:pt x="269568" y="158687"/>
                  </a:moveTo>
                  <a:cubicBezTo>
                    <a:pt x="266587" y="158687"/>
                    <a:pt x="263607" y="160671"/>
                    <a:pt x="261621" y="163646"/>
                  </a:cubicBezTo>
                  <a:lnTo>
                    <a:pt x="238774" y="203318"/>
                  </a:lnTo>
                  <a:cubicBezTo>
                    <a:pt x="236787" y="205302"/>
                    <a:pt x="236787" y="209269"/>
                    <a:pt x="238774" y="212244"/>
                  </a:cubicBezTo>
                  <a:cubicBezTo>
                    <a:pt x="239767" y="215220"/>
                    <a:pt x="242747" y="216212"/>
                    <a:pt x="246721" y="216212"/>
                  </a:cubicBezTo>
                  <a:lnTo>
                    <a:pt x="268574" y="216212"/>
                  </a:lnTo>
                  <a:lnTo>
                    <a:pt x="270561" y="216212"/>
                  </a:lnTo>
                  <a:lnTo>
                    <a:pt x="292414" y="216212"/>
                  </a:lnTo>
                  <a:cubicBezTo>
                    <a:pt x="295394" y="216212"/>
                    <a:pt x="298374" y="215220"/>
                    <a:pt x="300361" y="212244"/>
                  </a:cubicBezTo>
                  <a:cubicBezTo>
                    <a:pt x="302348" y="209269"/>
                    <a:pt x="302348" y="206294"/>
                    <a:pt x="300361" y="203318"/>
                  </a:cubicBezTo>
                  <a:lnTo>
                    <a:pt x="277514" y="163646"/>
                  </a:lnTo>
                  <a:cubicBezTo>
                    <a:pt x="275528" y="160671"/>
                    <a:pt x="272548" y="158687"/>
                    <a:pt x="269568" y="158687"/>
                  </a:cubicBezTo>
                  <a:close/>
                  <a:moveTo>
                    <a:pt x="312281" y="107114"/>
                  </a:moveTo>
                  <a:cubicBezTo>
                    <a:pt x="308308" y="113065"/>
                    <a:pt x="305328" y="121991"/>
                    <a:pt x="305328" y="129925"/>
                  </a:cubicBezTo>
                  <a:cubicBezTo>
                    <a:pt x="305328" y="153728"/>
                    <a:pt x="324201" y="172573"/>
                    <a:pt x="348041" y="172573"/>
                  </a:cubicBezTo>
                  <a:cubicBezTo>
                    <a:pt x="371881" y="172573"/>
                    <a:pt x="390755" y="153728"/>
                    <a:pt x="390755" y="129925"/>
                  </a:cubicBezTo>
                  <a:cubicBezTo>
                    <a:pt x="390755" y="121991"/>
                    <a:pt x="387775" y="113065"/>
                    <a:pt x="383802" y="107114"/>
                  </a:cubicBezTo>
                  <a:close/>
                  <a:moveTo>
                    <a:pt x="155333" y="107114"/>
                  </a:moveTo>
                  <a:cubicBezTo>
                    <a:pt x="150367" y="113065"/>
                    <a:pt x="148380" y="121991"/>
                    <a:pt x="148380" y="129925"/>
                  </a:cubicBezTo>
                  <a:cubicBezTo>
                    <a:pt x="148380" y="153728"/>
                    <a:pt x="167254" y="172573"/>
                    <a:pt x="191094" y="172573"/>
                  </a:cubicBezTo>
                  <a:cubicBezTo>
                    <a:pt x="213940" y="172573"/>
                    <a:pt x="233807" y="153728"/>
                    <a:pt x="233807" y="129925"/>
                  </a:cubicBezTo>
                  <a:cubicBezTo>
                    <a:pt x="233807" y="121991"/>
                    <a:pt x="230827" y="113065"/>
                    <a:pt x="226854" y="107114"/>
                  </a:cubicBezTo>
                  <a:close/>
                  <a:moveTo>
                    <a:pt x="269568" y="0"/>
                  </a:moveTo>
                  <a:cubicBezTo>
                    <a:pt x="329168" y="0"/>
                    <a:pt x="376848" y="28762"/>
                    <a:pt x="393735" y="43639"/>
                  </a:cubicBezTo>
                  <a:cubicBezTo>
                    <a:pt x="434462" y="79344"/>
                    <a:pt x="458302" y="130917"/>
                    <a:pt x="458302" y="185466"/>
                  </a:cubicBezTo>
                  <a:cubicBezTo>
                    <a:pt x="458302" y="220179"/>
                    <a:pt x="429495" y="247949"/>
                    <a:pt x="394728" y="247949"/>
                  </a:cubicBezTo>
                  <a:lnTo>
                    <a:pt x="381815" y="247949"/>
                  </a:lnTo>
                  <a:lnTo>
                    <a:pt x="381815" y="296547"/>
                  </a:lnTo>
                  <a:cubicBezTo>
                    <a:pt x="381815" y="318367"/>
                    <a:pt x="364928" y="336219"/>
                    <a:pt x="344068" y="336219"/>
                  </a:cubicBezTo>
                  <a:lnTo>
                    <a:pt x="270561" y="336219"/>
                  </a:lnTo>
                  <a:lnTo>
                    <a:pt x="268574" y="336219"/>
                  </a:lnTo>
                  <a:lnTo>
                    <a:pt x="195067" y="336219"/>
                  </a:lnTo>
                  <a:cubicBezTo>
                    <a:pt x="174207" y="336219"/>
                    <a:pt x="156327" y="318367"/>
                    <a:pt x="156327" y="296547"/>
                  </a:cubicBezTo>
                  <a:lnTo>
                    <a:pt x="156327" y="247949"/>
                  </a:lnTo>
                  <a:lnTo>
                    <a:pt x="143413" y="247949"/>
                  </a:lnTo>
                  <a:cubicBezTo>
                    <a:pt x="108647" y="247949"/>
                    <a:pt x="80833" y="220179"/>
                    <a:pt x="80833" y="185466"/>
                  </a:cubicBezTo>
                  <a:cubicBezTo>
                    <a:pt x="80833" y="130917"/>
                    <a:pt x="104673" y="79344"/>
                    <a:pt x="144407" y="43639"/>
                  </a:cubicBezTo>
                  <a:cubicBezTo>
                    <a:pt x="162287" y="28762"/>
                    <a:pt x="206987" y="0"/>
                    <a:pt x="26956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A94830CE-F914-46DA-8C7D-BEB5C2C4B098}"/>
                </a:ext>
              </a:extLst>
            </p:cNvPr>
            <p:cNvSpPr/>
            <p:nvPr/>
          </p:nvSpPr>
          <p:spPr>
            <a:xfrm>
              <a:off x="5065193" y="3329359"/>
              <a:ext cx="1743442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accent3"/>
                  </a:solidFill>
                  <a:latin typeface="arial" panose="020B0604020202020204" pitchFamily="34" charset="0"/>
                </a:rPr>
                <a:t>贩运人口</a:t>
              </a:r>
              <a:endParaRPr lang="zh-CN" alt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19DDE835-2EB7-4EA5-A7C7-99FED89AED07}"/>
                </a:ext>
              </a:extLst>
            </p:cNvPr>
            <p:cNvSpPr/>
            <p:nvPr/>
          </p:nvSpPr>
          <p:spPr>
            <a:xfrm>
              <a:off x="7012834" y="3329359"/>
              <a:ext cx="1743442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accent3"/>
                  </a:solidFill>
                </a:rPr>
                <a:t>武器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A6C09217-5FCC-4138-9155-27E72E9B6FE5}"/>
                </a:ext>
              </a:extLst>
            </p:cNvPr>
            <p:cNvSpPr/>
            <p:nvPr/>
          </p:nvSpPr>
          <p:spPr>
            <a:xfrm>
              <a:off x="8960475" y="3329359"/>
              <a:ext cx="1743442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accent3"/>
                  </a:solidFill>
                </a:rPr>
                <a:t>毒品</a:t>
              </a:r>
            </a:p>
          </p:txBody>
        </p:sp>
      </p:grpSp>
      <p:sp>
        <p:nvSpPr>
          <p:cNvPr id="34" name="矩形 33">
            <a:extLst>
              <a:ext uri="{FF2B5EF4-FFF2-40B4-BE49-F238E27FC236}">
                <a16:creationId xmlns:a16="http://schemas.microsoft.com/office/drawing/2014/main" id="{D60EE144-8BB4-417E-96EA-C5ABEF412D1B}"/>
              </a:ext>
            </a:extLst>
          </p:cNvPr>
          <p:cNvSpPr/>
          <p:nvPr/>
        </p:nvSpPr>
        <p:spPr>
          <a:xfrm>
            <a:off x="5017769" y="4672370"/>
            <a:ext cx="6328343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据联合国报道统计，人口交易年利润高达</a:t>
            </a:r>
            <a:r>
              <a:rPr lang="en-US" altLang="zh-CN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316</a:t>
            </a:r>
            <a:r>
              <a: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亿美元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508B5EA7-452D-4070-B6F3-BDFD2B8FD62D}"/>
              </a:ext>
            </a:extLst>
          </p:cNvPr>
          <p:cNvSpPr/>
          <p:nvPr/>
        </p:nvSpPr>
        <p:spPr>
          <a:xfrm>
            <a:off x="4625645" y="4981682"/>
            <a:ext cx="7160014" cy="1413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dirty="0">
                <a:latin typeface="Impact" panose="020B0806030902050204" pitchFamily="34" charset="0"/>
                <a:ea typeface="Microsoft Yahei" panose="020B0503020204020204" pitchFamily="34" charset="-122"/>
              </a:rPr>
              <a:t>$31,600,000,000</a:t>
            </a:r>
            <a:endParaRPr lang="zh-CN" altLang="en-US" sz="8000" dirty="0">
              <a:latin typeface="Impact" panose="020B0806030902050204" pitchFamily="34" charset="0"/>
              <a:ea typeface="Microsoft Yahei" panose="020B0503020204020204" pitchFamily="34" charset="-122"/>
            </a:endParaRPr>
          </a:p>
        </p:txBody>
      </p: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F71A0C7E-1BF9-4D49-A1D8-49B4F001D048}"/>
              </a:ext>
            </a:extLst>
          </p:cNvPr>
          <p:cNvGrpSpPr/>
          <p:nvPr/>
        </p:nvGrpSpPr>
        <p:grpSpPr>
          <a:xfrm>
            <a:off x="141875" y="639941"/>
            <a:ext cx="4695861" cy="5589409"/>
            <a:chOff x="16868" y="821181"/>
            <a:chExt cx="5071746" cy="6036819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F63ADE0E-3EE5-41DE-97AF-FA3AD3195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868" y="1854200"/>
              <a:ext cx="5071746" cy="5003800"/>
            </a:xfrm>
            <a:prstGeom prst="rect">
              <a:avLst/>
            </a:prstGeom>
          </p:spPr>
        </p:pic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52AD041-B355-4FAC-B7A8-8B9CCE651EDC}"/>
                </a:ext>
              </a:extLst>
            </p:cNvPr>
            <p:cNvSpPr/>
            <p:nvPr/>
          </p:nvSpPr>
          <p:spPr>
            <a:xfrm>
              <a:off x="875295" y="2517582"/>
              <a:ext cx="3406820" cy="23933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latin typeface="arial" panose="020B0604020202020204" pitchFamily="34" charset="0"/>
                </a:rPr>
                <a:t>从乌克兰拐骗</a:t>
              </a:r>
              <a:endParaRPr lang="en-US" altLang="zh-CN" sz="2000" dirty="0">
                <a:latin typeface="arial" panose="020B0604020202020204" pitchFamily="34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latin typeface="arial" panose="020B0604020202020204" pitchFamily="34" charset="0"/>
                </a:rPr>
                <a:t>一名女性到中东</a:t>
              </a:r>
              <a:endParaRPr lang="en-US" altLang="zh-CN" sz="2000" dirty="0">
                <a:latin typeface="arial" panose="020B0604020202020204" pitchFamily="34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800" b="1" dirty="0">
                  <a:latin typeface="arial" panose="020B0604020202020204" pitchFamily="34" charset="0"/>
                </a:rPr>
                <a:t>可获利</a:t>
              </a:r>
              <a:endParaRPr lang="en-US" altLang="zh-CN" sz="2800" b="1" dirty="0">
                <a:latin typeface="arial" panose="020B0604020202020204" pitchFamily="34" charset="0"/>
              </a:endParaRPr>
            </a:p>
            <a:p>
              <a:pPr algn="ctr"/>
              <a:r>
                <a:rPr lang="en-US" altLang="zh-CN" sz="3600" b="1" dirty="0">
                  <a:latin typeface="arial" panose="020B0604020202020204" pitchFamily="34" charset="0"/>
                </a:rPr>
                <a:t>2.5</a:t>
              </a:r>
              <a:r>
                <a:rPr lang="zh-CN" altLang="en-US" sz="3600" b="1" dirty="0">
                  <a:latin typeface="arial" panose="020B0604020202020204" pitchFamily="34" charset="0"/>
                </a:rPr>
                <a:t>万美元</a:t>
              </a:r>
              <a:endParaRPr lang="zh-CN" altLang="en-US" sz="3600" b="1" dirty="0"/>
            </a:p>
          </p:txBody>
        </p:sp>
        <p:sp>
          <p:nvSpPr>
            <p:cNvPr id="23" name="placeholder-filled-point_58960">
              <a:extLst>
                <a:ext uri="{FF2B5EF4-FFF2-40B4-BE49-F238E27FC236}">
                  <a16:creationId xmlns:a16="http://schemas.microsoft.com/office/drawing/2014/main" id="{83FC3440-B796-45B2-A2DD-72446B162FC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2596" y="1268051"/>
              <a:ext cx="876977" cy="1189912"/>
            </a:xfrm>
            <a:custGeom>
              <a:avLst/>
              <a:gdLst>
                <a:gd name="T0" fmla="*/ 479 w 959"/>
                <a:gd name="T1" fmla="*/ 0 h 1303"/>
                <a:gd name="T2" fmla="*/ 0 w 959"/>
                <a:gd name="T3" fmla="*/ 480 h 1303"/>
                <a:gd name="T4" fmla="*/ 42 w 959"/>
                <a:gd name="T5" fmla="*/ 675 h 1303"/>
                <a:gd name="T6" fmla="*/ 459 w 959"/>
                <a:gd name="T7" fmla="*/ 1294 h 1303"/>
                <a:gd name="T8" fmla="*/ 479 w 959"/>
                <a:gd name="T9" fmla="*/ 1303 h 1303"/>
                <a:gd name="T10" fmla="*/ 500 w 959"/>
                <a:gd name="T11" fmla="*/ 1294 h 1303"/>
                <a:gd name="T12" fmla="*/ 917 w 959"/>
                <a:gd name="T13" fmla="*/ 675 h 1303"/>
                <a:gd name="T14" fmla="*/ 959 w 959"/>
                <a:gd name="T15" fmla="*/ 480 h 1303"/>
                <a:gd name="T16" fmla="*/ 479 w 959"/>
                <a:gd name="T17" fmla="*/ 0 h 1303"/>
                <a:gd name="T18" fmla="*/ 479 w 959"/>
                <a:gd name="T19" fmla="*/ 729 h 1303"/>
                <a:gd name="T20" fmla="*/ 230 w 959"/>
                <a:gd name="T21" fmla="*/ 480 h 1303"/>
                <a:gd name="T22" fmla="*/ 479 w 959"/>
                <a:gd name="T23" fmla="*/ 230 h 1303"/>
                <a:gd name="T24" fmla="*/ 729 w 959"/>
                <a:gd name="T25" fmla="*/ 480 h 1303"/>
                <a:gd name="T26" fmla="*/ 479 w 959"/>
                <a:gd name="T27" fmla="*/ 729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59" h="1303">
                  <a:moveTo>
                    <a:pt x="479" y="0"/>
                  </a:moveTo>
                  <a:cubicBezTo>
                    <a:pt x="215" y="0"/>
                    <a:pt x="0" y="215"/>
                    <a:pt x="0" y="480"/>
                  </a:cubicBezTo>
                  <a:cubicBezTo>
                    <a:pt x="0" y="549"/>
                    <a:pt x="14" y="615"/>
                    <a:pt x="42" y="675"/>
                  </a:cubicBezTo>
                  <a:cubicBezTo>
                    <a:pt x="162" y="938"/>
                    <a:pt x="392" y="1215"/>
                    <a:pt x="459" y="1294"/>
                  </a:cubicBezTo>
                  <a:cubicBezTo>
                    <a:pt x="464" y="1299"/>
                    <a:pt x="472" y="1303"/>
                    <a:pt x="479" y="1303"/>
                  </a:cubicBezTo>
                  <a:cubicBezTo>
                    <a:pt x="487" y="1303"/>
                    <a:pt x="495" y="1299"/>
                    <a:pt x="500" y="1294"/>
                  </a:cubicBezTo>
                  <a:cubicBezTo>
                    <a:pt x="567" y="1215"/>
                    <a:pt x="797" y="938"/>
                    <a:pt x="917" y="675"/>
                  </a:cubicBezTo>
                  <a:cubicBezTo>
                    <a:pt x="945" y="615"/>
                    <a:pt x="959" y="549"/>
                    <a:pt x="959" y="480"/>
                  </a:cubicBezTo>
                  <a:cubicBezTo>
                    <a:pt x="959" y="215"/>
                    <a:pt x="744" y="0"/>
                    <a:pt x="479" y="0"/>
                  </a:cubicBezTo>
                  <a:close/>
                  <a:moveTo>
                    <a:pt x="479" y="729"/>
                  </a:moveTo>
                  <a:cubicBezTo>
                    <a:pt x="342" y="729"/>
                    <a:pt x="230" y="617"/>
                    <a:pt x="230" y="480"/>
                  </a:cubicBezTo>
                  <a:cubicBezTo>
                    <a:pt x="230" y="342"/>
                    <a:pt x="342" y="230"/>
                    <a:pt x="479" y="230"/>
                  </a:cubicBezTo>
                  <a:cubicBezTo>
                    <a:pt x="617" y="230"/>
                    <a:pt x="729" y="342"/>
                    <a:pt x="729" y="480"/>
                  </a:cubicBezTo>
                  <a:cubicBezTo>
                    <a:pt x="729" y="617"/>
                    <a:pt x="617" y="729"/>
                    <a:pt x="479" y="7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8F69E412-5F67-4902-87A5-5BACF860902B}"/>
                </a:ext>
              </a:extLst>
            </p:cNvPr>
            <p:cNvSpPr/>
            <p:nvPr/>
          </p:nvSpPr>
          <p:spPr>
            <a:xfrm>
              <a:off x="245779" y="2517582"/>
              <a:ext cx="4665854" cy="3649868"/>
            </a:xfrm>
            <a:custGeom>
              <a:avLst/>
              <a:gdLst>
                <a:gd name="connsiteX0" fmla="*/ 795219 w 5462983"/>
                <a:gd name="connsiteY0" fmla="*/ 0 h 3962400"/>
                <a:gd name="connsiteX1" fmla="*/ 287219 w 5462983"/>
                <a:gd name="connsiteY1" fmla="*/ 1756229 h 3962400"/>
                <a:gd name="connsiteX2" fmla="*/ 4699562 w 5462983"/>
                <a:gd name="connsiteY2" fmla="*/ 2772229 h 3962400"/>
                <a:gd name="connsiteX3" fmla="*/ 5454305 w 5462983"/>
                <a:gd name="connsiteY3" fmla="*/ 3454400 h 3962400"/>
                <a:gd name="connsiteX4" fmla="*/ 5120476 w 5462983"/>
                <a:gd name="connsiteY4" fmla="*/ 3962400 h 3962400"/>
                <a:gd name="connsiteX0" fmla="*/ 795219 w 5847827"/>
                <a:gd name="connsiteY0" fmla="*/ 0 h 3759200"/>
                <a:gd name="connsiteX1" fmla="*/ 287219 w 5847827"/>
                <a:gd name="connsiteY1" fmla="*/ 1756229 h 3759200"/>
                <a:gd name="connsiteX2" fmla="*/ 4699562 w 5847827"/>
                <a:gd name="connsiteY2" fmla="*/ 2772229 h 3759200"/>
                <a:gd name="connsiteX3" fmla="*/ 5454305 w 5847827"/>
                <a:gd name="connsiteY3" fmla="*/ 3454400 h 3759200"/>
                <a:gd name="connsiteX4" fmla="*/ 5845689 w 5847827"/>
                <a:gd name="connsiteY4" fmla="*/ 3759200 h 3759200"/>
                <a:gd name="connsiteX0" fmla="*/ 795219 w 7312592"/>
                <a:gd name="connsiteY0" fmla="*/ 0 h 3889828"/>
                <a:gd name="connsiteX1" fmla="*/ 287219 w 7312592"/>
                <a:gd name="connsiteY1" fmla="*/ 1756229 h 3889828"/>
                <a:gd name="connsiteX2" fmla="*/ 4699562 w 7312592"/>
                <a:gd name="connsiteY2" fmla="*/ 2772229 h 3889828"/>
                <a:gd name="connsiteX3" fmla="*/ 5454305 w 7312592"/>
                <a:gd name="connsiteY3" fmla="*/ 3454400 h 3889828"/>
                <a:gd name="connsiteX4" fmla="*/ 7312231 w 7312592"/>
                <a:gd name="connsiteY4" fmla="*/ 3889828 h 3889828"/>
                <a:gd name="connsiteX0" fmla="*/ 795219 w 5556217"/>
                <a:gd name="connsiteY0" fmla="*/ 0 h 4412342"/>
                <a:gd name="connsiteX1" fmla="*/ 287219 w 5556217"/>
                <a:gd name="connsiteY1" fmla="*/ 1756229 h 4412342"/>
                <a:gd name="connsiteX2" fmla="*/ 4699562 w 5556217"/>
                <a:gd name="connsiteY2" fmla="*/ 2772229 h 4412342"/>
                <a:gd name="connsiteX3" fmla="*/ 5454305 w 5556217"/>
                <a:gd name="connsiteY3" fmla="*/ 3454400 h 4412342"/>
                <a:gd name="connsiteX4" fmla="*/ 3315503 w 5556217"/>
                <a:gd name="connsiteY4" fmla="*/ 4412342 h 4412342"/>
                <a:gd name="connsiteX0" fmla="*/ 795219 w 5556217"/>
                <a:gd name="connsiteY0" fmla="*/ 0 h 3454400"/>
                <a:gd name="connsiteX1" fmla="*/ 287219 w 5556217"/>
                <a:gd name="connsiteY1" fmla="*/ 1756229 h 3454400"/>
                <a:gd name="connsiteX2" fmla="*/ 4699562 w 5556217"/>
                <a:gd name="connsiteY2" fmla="*/ 2772229 h 3454400"/>
                <a:gd name="connsiteX3" fmla="*/ 5454305 w 5556217"/>
                <a:gd name="connsiteY3" fmla="*/ 3454400 h 345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56217" h="3454400">
                  <a:moveTo>
                    <a:pt x="795219" y="0"/>
                  </a:moveTo>
                  <a:cubicBezTo>
                    <a:pt x="215857" y="647095"/>
                    <a:pt x="-363505" y="1294191"/>
                    <a:pt x="287219" y="1756229"/>
                  </a:cubicBezTo>
                  <a:cubicBezTo>
                    <a:pt x="937943" y="2218267"/>
                    <a:pt x="3838381" y="2489201"/>
                    <a:pt x="4699562" y="2772229"/>
                  </a:cubicBezTo>
                  <a:cubicBezTo>
                    <a:pt x="5560743" y="3055257"/>
                    <a:pt x="5684982" y="3181048"/>
                    <a:pt x="5454305" y="3454400"/>
                  </a:cubicBezTo>
                </a:path>
              </a:pathLst>
            </a:custGeom>
            <a:noFill/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8511BCAE-CF9E-4358-A33C-0BFB1A578E41}"/>
                </a:ext>
              </a:extLst>
            </p:cNvPr>
            <p:cNvSpPr/>
            <p:nvPr/>
          </p:nvSpPr>
          <p:spPr>
            <a:xfrm>
              <a:off x="484667" y="821181"/>
              <a:ext cx="1052835" cy="4037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b="1" dirty="0">
                  <a:latin typeface="arial" panose="020B0604020202020204" pitchFamily="34" charset="0"/>
                </a:rPr>
                <a:t>乌克兰</a:t>
              </a:r>
              <a:endParaRPr lang="zh-CN" altLang="en-US" b="1" dirty="0"/>
            </a:p>
          </p:txBody>
        </p:sp>
        <p:sp>
          <p:nvSpPr>
            <p:cNvPr id="33" name="placeholder-filled-point_58960">
              <a:extLst>
                <a:ext uri="{FF2B5EF4-FFF2-40B4-BE49-F238E27FC236}">
                  <a16:creationId xmlns:a16="http://schemas.microsoft.com/office/drawing/2014/main" id="{8556AED9-64AF-4D27-A680-5C9529FCFE3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11515" y="5562946"/>
              <a:ext cx="646332" cy="876965"/>
            </a:xfrm>
            <a:custGeom>
              <a:avLst/>
              <a:gdLst>
                <a:gd name="T0" fmla="*/ 479 w 959"/>
                <a:gd name="T1" fmla="*/ 0 h 1303"/>
                <a:gd name="T2" fmla="*/ 0 w 959"/>
                <a:gd name="T3" fmla="*/ 480 h 1303"/>
                <a:gd name="T4" fmla="*/ 42 w 959"/>
                <a:gd name="T5" fmla="*/ 675 h 1303"/>
                <a:gd name="T6" fmla="*/ 459 w 959"/>
                <a:gd name="T7" fmla="*/ 1294 h 1303"/>
                <a:gd name="T8" fmla="*/ 479 w 959"/>
                <a:gd name="T9" fmla="*/ 1303 h 1303"/>
                <a:gd name="T10" fmla="*/ 500 w 959"/>
                <a:gd name="T11" fmla="*/ 1294 h 1303"/>
                <a:gd name="T12" fmla="*/ 917 w 959"/>
                <a:gd name="T13" fmla="*/ 675 h 1303"/>
                <a:gd name="T14" fmla="*/ 959 w 959"/>
                <a:gd name="T15" fmla="*/ 480 h 1303"/>
                <a:gd name="T16" fmla="*/ 479 w 959"/>
                <a:gd name="T17" fmla="*/ 0 h 1303"/>
                <a:gd name="T18" fmla="*/ 479 w 959"/>
                <a:gd name="T19" fmla="*/ 729 h 1303"/>
                <a:gd name="T20" fmla="*/ 230 w 959"/>
                <a:gd name="T21" fmla="*/ 480 h 1303"/>
                <a:gd name="T22" fmla="*/ 479 w 959"/>
                <a:gd name="T23" fmla="*/ 230 h 1303"/>
                <a:gd name="T24" fmla="*/ 729 w 959"/>
                <a:gd name="T25" fmla="*/ 480 h 1303"/>
                <a:gd name="T26" fmla="*/ 479 w 959"/>
                <a:gd name="T27" fmla="*/ 729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59" h="1303">
                  <a:moveTo>
                    <a:pt x="479" y="0"/>
                  </a:moveTo>
                  <a:cubicBezTo>
                    <a:pt x="215" y="0"/>
                    <a:pt x="0" y="215"/>
                    <a:pt x="0" y="480"/>
                  </a:cubicBezTo>
                  <a:cubicBezTo>
                    <a:pt x="0" y="549"/>
                    <a:pt x="14" y="615"/>
                    <a:pt x="42" y="675"/>
                  </a:cubicBezTo>
                  <a:cubicBezTo>
                    <a:pt x="162" y="938"/>
                    <a:pt x="392" y="1215"/>
                    <a:pt x="459" y="1294"/>
                  </a:cubicBezTo>
                  <a:cubicBezTo>
                    <a:pt x="464" y="1299"/>
                    <a:pt x="472" y="1303"/>
                    <a:pt x="479" y="1303"/>
                  </a:cubicBezTo>
                  <a:cubicBezTo>
                    <a:pt x="487" y="1303"/>
                    <a:pt x="495" y="1299"/>
                    <a:pt x="500" y="1294"/>
                  </a:cubicBezTo>
                  <a:cubicBezTo>
                    <a:pt x="567" y="1215"/>
                    <a:pt x="797" y="938"/>
                    <a:pt x="917" y="675"/>
                  </a:cubicBezTo>
                  <a:cubicBezTo>
                    <a:pt x="945" y="615"/>
                    <a:pt x="959" y="549"/>
                    <a:pt x="959" y="480"/>
                  </a:cubicBezTo>
                  <a:cubicBezTo>
                    <a:pt x="959" y="215"/>
                    <a:pt x="744" y="0"/>
                    <a:pt x="479" y="0"/>
                  </a:cubicBezTo>
                  <a:close/>
                  <a:moveTo>
                    <a:pt x="479" y="729"/>
                  </a:moveTo>
                  <a:cubicBezTo>
                    <a:pt x="342" y="729"/>
                    <a:pt x="230" y="617"/>
                    <a:pt x="230" y="480"/>
                  </a:cubicBezTo>
                  <a:cubicBezTo>
                    <a:pt x="230" y="342"/>
                    <a:pt x="342" y="230"/>
                    <a:pt x="479" y="230"/>
                  </a:cubicBezTo>
                  <a:cubicBezTo>
                    <a:pt x="617" y="230"/>
                    <a:pt x="729" y="342"/>
                    <a:pt x="729" y="480"/>
                  </a:cubicBezTo>
                  <a:cubicBezTo>
                    <a:pt x="729" y="617"/>
                    <a:pt x="617" y="729"/>
                    <a:pt x="479" y="72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5C488396-A2B9-4825-9F8B-E4B3B65D8DFF}"/>
                </a:ext>
              </a:extLst>
            </p:cNvPr>
            <p:cNvSpPr/>
            <p:nvPr/>
          </p:nvSpPr>
          <p:spPr>
            <a:xfrm>
              <a:off x="3842164" y="6197859"/>
              <a:ext cx="844695" cy="4037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b="1" dirty="0">
                  <a:solidFill>
                    <a:schemeClr val="accent3"/>
                  </a:solidFill>
                  <a:latin typeface="arial" panose="020B0604020202020204" pitchFamily="34" charset="0"/>
                </a:rPr>
                <a:t>中东</a:t>
              </a:r>
              <a:endParaRPr lang="zh-CN" altLang="en-US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38" name="Freeform 10">
            <a:extLst>
              <a:ext uri="{FF2B5EF4-FFF2-40B4-BE49-F238E27FC236}">
                <a16:creationId xmlns:a16="http://schemas.microsoft.com/office/drawing/2014/main" id="{16EE6E08-2116-4D97-8400-DD5E00BC1913}"/>
              </a:ext>
            </a:extLst>
          </p:cNvPr>
          <p:cNvSpPr>
            <a:spLocks/>
          </p:cNvSpPr>
          <p:nvPr/>
        </p:nvSpPr>
        <p:spPr bwMode="auto">
          <a:xfrm>
            <a:off x="5812084" y="512328"/>
            <a:ext cx="4739711" cy="621627"/>
          </a:xfrm>
          <a:custGeom>
            <a:avLst/>
            <a:gdLst>
              <a:gd name="T0" fmla="*/ 4805 w 4900"/>
              <a:gd name="T1" fmla="*/ 537 h 537"/>
              <a:gd name="T2" fmla="*/ 0 w 4900"/>
              <a:gd name="T3" fmla="*/ 537 h 537"/>
              <a:gd name="T4" fmla="*/ 389 w 4900"/>
              <a:gd name="T5" fmla="*/ 244 h 537"/>
              <a:gd name="T6" fmla="*/ 146 w 4900"/>
              <a:gd name="T7" fmla="*/ 0 h 537"/>
              <a:gd name="T8" fmla="*/ 4900 w 4900"/>
              <a:gd name="T9" fmla="*/ 0 h 537"/>
              <a:gd name="T10" fmla="*/ 4705 w 4900"/>
              <a:gd name="T11" fmla="*/ 256 h 537"/>
              <a:gd name="T12" fmla="*/ 4805 w 4900"/>
              <a:gd name="T13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00" h="537">
                <a:moveTo>
                  <a:pt x="4805" y="537"/>
                </a:moveTo>
                <a:lnTo>
                  <a:pt x="0" y="537"/>
                </a:lnTo>
                <a:lnTo>
                  <a:pt x="389" y="244"/>
                </a:lnTo>
                <a:lnTo>
                  <a:pt x="146" y="0"/>
                </a:lnTo>
                <a:lnTo>
                  <a:pt x="4900" y="0"/>
                </a:lnTo>
                <a:lnTo>
                  <a:pt x="4705" y="256"/>
                </a:lnTo>
                <a:lnTo>
                  <a:pt x="4805" y="53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rgbClr val="2A28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世界三大非法交易</a:t>
            </a:r>
          </a:p>
        </p:txBody>
      </p:sp>
    </p:spTree>
    <p:extLst>
      <p:ext uri="{BB962C8B-B14F-4D97-AF65-F5344CB8AC3E}">
        <p14:creationId xmlns:p14="http://schemas.microsoft.com/office/powerpoint/2010/main" val="4132169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Freeform 10">
            <a:extLst>
              <a:ext uri="{FF2B5EF4-FFF2-40B4-BE49-F238E27FC236}">
                <a16:creationId xmlns:a16="http://schemas.microsoft.com/office/drawing/2014/main" id="{1C3A7DA4-1D1D-4849-8ACB-C68C794C5223}"/>
              </a:ext>
            </a:extLst>
          </p:cNvPr>
          <p:cNvSpPr>
            <a:spLocks/>
          </p:cNvSpPr>
          <p:nvPr/>
        </p:nvSpPr>
        <p:spPr bwMode="auto">
          <a:xfrm>
            <a:off x="3726145" y="440181"/>
            <a:ext cx="4739711" cy="621627"/>
          </a:xfrm>
          <a:custGeom>
            <a:avLst/>
            <a:gdLst>
              <a:gd name="T0" fmla="*/ 4805 w 4900"/>
              <a:gd name="T1" fmla="*/ 537 h 537"/>
              <a:gd name="T2" fmla="*/ 0 w 4900"/>
              <a:gd name="T3" fmla="*/ 537 h 537"/>
              <a:gd name="T4" fmla="*/ 389 w 4900"/>
              <a:gd name="T5" fmla="*/ 244 h 537"/>
              <a:gd name="T6" fmla="*/ 146 w 4900"/>
              <a:gd name="T7" fmla="*/ 0 h 537"/>
              <a:gd name="T8" fmla="*/ 4900 w 4900"/>
              <a:gd name="T9" fmla="*/ 0 h 537"/>
              <a:gd name="T10" fmla="*/ 4705 w 4900"/>
              <a:gd name="T11" fmla="*/ 256 h 537"/>
              <a:gd name="T12" fmla="*/ 4805 w 4900"/>
              <a:gd name="T13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00" h="537">
                <a:moveTo>
                  <a:pt x="4805" y="537"/>
                </a:moveTo>
                <a:lnTo>
                  <a:pt x="0" y="537"/>
                </a:lnTo>
                <a:lnTo>
                  <a:pt x="389" y="244"/>
                </a:lnTo>
                <a:lnTo>
                  <a:pt x="146" y="0"/>
                </a:lnTo>
                <a:lnTo>
                  <a:pt x="4900" y="0"/>
                </a:lnTo>
                <a:lnTo>
                  <a:pt x="4705" y="256"/>
                </a:lnTo>
                <a:lnTo>
                  <a:pt x="4805" y="53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全球人口贩运报告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016194" y="1910185"/>
            <a:ext cx="10159613" cy="5534209"/>
            <a:chOff x="1383845" y="1910185"/>
            <a:chExt cx="10159613" cy="5534209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86C12E15-E014-43AD-80B8-E70FB6E50A9D}"/>
                </a:ext>
              </a:extLst>
            </p:cNvPr>
            <p:cNvGrpSpPr/>
            <p:nvPr/>
          </p:nvGrpSpPr>
          <p:grpSpPr>
            <a:xfrm>
              <a:off x="1383845" y="4140988"/>
              <a:ext cx="6740593" cy="1085469"/>
              <a:chOff x="3600705" y="5645553"/>
              <a:chExt cx="6740593" cy="1085469"/>
            </a:xfrm>
          </p:grpSpPr>
          <p:sp>
            <p:nvSpPr>
              <p:cNvPr id="152" name="矩形 151">
                <a:extLst>
                  <a:ext uri="{FF2B5EF4-FFF2-40B4-BE49-F238E27FC236}">
                    <a16:creationId xmlns:a16="http://schemas.microsoft.com/office/drawing/2014/main" id="{DBF1B2F8-0B57-4E9B-972F-A1C9EC50F4A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9027347" y="5645553"/>
                <a:ext cx="131395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000" b="1" i="0" dirty="0">
                    <a:solidFill>
                      <a:schemeClr val="accent1"/>
                    </a:solidFill>
                    <a:effectLst/>
                    <a:latin typeface="arial" panose="020B0604020202020204" pitchFamily="34" charset="0"/>
                  </a:rPr>
                  <a:t>成年女性 </a:t>
                </a:r>
                <a:endParaRPr lang="zh-CN" altLang="en-US" sz="2000" b="1" dirty="0">
                  <a:solidFill>
                    <a:schemeClr val="accent1"/>
                  </a:solidFill>
                </a:endParaRPr>
              </a:p>
            </p:txBody>
          </p:sp>
          <p:grpSp>
            <p:nvGrpSpPr>
              <p:cNvPr id="206" name="组合 205">
                <a:extLst>
                  <a:ext uri="{FF2B5EF4-FFF2-40B4-BE49-F238E27FC236}">
                    <a16:creationId xmlns:a16="http://schemas.microsoft.com/office/drawing/2014/main" id="{A41B6BEB-6085-4233-A74A-2CC74FAE9B8B}"/>
                  </a:ext>
                </a:extLst>
              </p:cNvPr>
              <p:cNvGrpSpPr/>
              <p:nvPr/>
            </p:nvGrpSpPr>
            <p:grpSpPr>
              <a:xfrm>
                <a:off x="3600705" y="5698772"/>
                <a:ext cx="5337381" cy="1032250"/>
                <a:chOff x="5181427" y="2202307"/>
                <a:chExt cx="5912035" cy="1143388"/>
              </a:xfrm>
            </p:grpSpPr>
            <p:sp>
              <p:nvSpPr>
                <p:cNvPr id="27" name="任意多边形: 形状 26">
                  <a:extLst>
                    <a:ext uri="{FF2B5EF4-FFF2-40B4-BE49-F238E27FC236}">
                      <a16:creationId xmlns:a16="http://schemas.microsoft.com/office/drawing/2014/main" id="{F22B5E8B-8637-41F5-99F2-DC68F8FBE1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81427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4" name="任意多边形: 形状 133">
                  <a:extLst>
                    <a:ext uri="{FF2B5EF4-FFF2-40B4-BE49-F238E27FC236}">
                      <a16:creationId xmlns:a16="http://schemas.microsoft.com/office/drawing/2014/main" id="{6E94B409-210C-4880-BC94-A61E2C87EC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75208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5" name="任意多边形: 形状 134">
                  <a:extLst>
                    <a:ext uri="{FF2B5EF4-FFF2-40B4-BE49-F238E27FC236}">
                      <a16:creationId xmlns:a16="http://schemas.microsoft.com/office/drawing/2014/main" id="{14F22420-7BA3-4FE9-91F7-911BB37166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68990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6" name="任意多边形: 形状 135">
                  <a:extLst>
                    <a:ext uri="{FF2B5EF4-FFF2-40B4-BE49-F238E27FC236}">
                      <a16:creationId xmlns:a16="http://schemas.microsoft.com/office/drawing/2014/main" id="{AB7E876B-BABC-4FBB-81DD-CB28D4DC81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2771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7" name="任意多边形: 形状 136">
                  <a:extLst>
                    <a:ext uri="{FF2B5EF4-FFF2-40B4-BE49-F238E27FC236}">
                      <a16:creationId xmlns:a16="http://schemas.microsoft.com/office/drawing/2014/main" id="{C384CCC4-EF07-4365-B164-65C4014FD1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6553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8" name="任意多边形: 形状 137">
                  <a:extLst>
                    <a:ext uri="{FF2B5EF4-FFF2-40B4-BE49-F238E27FC236}">
                      <a16:creationId xmlns:a16="http://schemas.microsoft.com/office/drawing/2014/main" id="{E03FEACD-A289-4567-9EF0-489D828FA9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150334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9" name="任意多边形: 形状 138">
                  <a:extLst>
                    <a:ext uri="{FF2B5EF4-FFF2-40B4-BE49-F238E27FC236}">
                      <a16:creationId xmlns:a16="http://schemas.microsoft.com/office/drawing/2014/main" id="{6CE636C0-C666-4B6C-8090-C742AED80D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744115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0" name="任意多边形: 形状 139">
                  <a:extLst>
                    <a:ext uri="{FF2B5EF4-FFF2-40B4-BE49-F238E27FC236}">
                      <a16:creationId xmlns:a16="http://schemas.microsoft.com/office/drawing/2014/main" id="{08621881-EAC7-49C9-8EE2-8F6AAA953B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337897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1" name="任意多边形: 形状 140">
                  <a:extLst>
                    <a:ext uri="{FF2B5EF4-FFF2-40B4-BE49-F238E27FC236}">
                      <a16:creationId xmlns:a16="http://schemas.microsoft.com/office/drawing/2014/main" id="{A8F53FEE-53A6-48C9-B73D-4E65B399D9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931678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2" name="任意多边形: 形状 141">
                  <a:extLst>
                    <a:ext uri="{FF2B5EF4-FFF2-40B4-BE49-F238E27FC236}">
                      <a16:creationId xmlns:a16="http://schemas.microsoft.com/office/drawing/2014/main" id="{A9108FCE-CE95-4CEA-BC19-F9707730B6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525460" y="2202307"/>
                  <a:ext cx="568002" cy="1143388"/>
                </a:xfrm>
                <a:custGeom>
                  <a:avLst/>
                  <a:gdLst>
                    <a:gd name="connsiteX0" fmla="*/ 572674 w 1456590"/>
                    <a:gd name="connsiteY0" fmla="*/ 608012 h 2932112"/>
                    <a:gd name="connsiteX1" fmla="*/ 883849 w 1456590"/>
                    <a:gd name="connsiteY1" fmla="*/ 608012 h 2932112"/>
                    <a:gd name="connsiteX2" fmla="*/ 1102573 w 1456590"/>
                    <a:gd name="connsiteY2" fmla="*/ 684581 h 2932112"/>
                    <a:gd name="connsiteX3" fmla="*/ 1208553 w 1456590"/>
                    <a:gd name="connsiteY3" fmla="*/ 873752 h 2932112"/>
                    <a:gd name="connsiteX4" fmla="*/ 1456590 w 1456590"/>
                    <a:gd name="connsiteY4" fmla="*/ 1481802 h 2932112"/>
                    <a:gd name="connsiteX5" fmla="*/ 1443061 w 1456590"/>
                    <a:gd name="connsiteY5" fmla="*/ 1551615 h 2932112"/>
                    <a:gd name="connsiteX6" fmla="*/ 1393453 w 1456590"/>
                    <a:gd name="connsiteY6" fmla="*/ 1605664 h 2932112"/>
                    <a:gd name="connsiteX7" fmla="*/ 1262670 w 1456590"/>
                    <a:gd name="connsiteY7" fmla="*/ 1540355 h 2932112"/>
                    <a:gd name="connsiteX8" fmla="*/ 1021397 w 1456590"/>
                    <a:gd name="connsiteY8" fmla="*/ 907533 h 2932112"/>
                    <a:gd name="connsiteX9" fmla="*/ 996593 w 1456590"/>
                    <a:gd name="connsiteY9" fmla="*/ 885013 h 2932112"/>
                    <a:gd name="connsiteX10" fmla="*/ 967280 w 1456590"/>
                    <a:gd name="connsiteY10" fmla="*/ 914289 h 2932112"/>
                    <a:gd name="connsiteX11" fmla="*/ 974044 w 1456590"/>
                    <a:gd name="connsiteY11" fmla="*/ 925549 h 2932112"/>
                    <a:gd name="connsiteX12" fmla="*/ 1328062 w 1456590"/>
                    <a:gd name="connsiteY12" fmla="*/ 1905184 h 2932112"/>
                    <a:gd name="connsiteX13" fmla="*/ 1328062 w 1456590"/>
                    <a:gd name="connsiteY13" fmla="*/ 1981753 h 2932112"/>
                    <a:gd name="connsiteX14" fmla="*/ 1303258 w 1456590"/>
                    <a:gd name="connsiteY14" fmla="*/ 2024542 h 2932112"/>
                    <a:gd name="connsiteX15" fmla="*/ 1262670 w 1456590"/>
                    <a:gd name="connsiteY15" fmla="*/ 2053819 h 2932112"/>
                    <a:gd name="connsiteX16" fmla="*/ 1032671 w 1456590"/>
                    <a:gd name="connsiteY16" fmla="*/ 2053819 h 2932112"/>
                    <a:gd name="connsiteX17" fmla="*/ 1032671 w 1456590"/>
                    <a:gd name="connsiteY17" fmla="*/ 2808250 h 2932112"/>
                    <a:gd name="connsiteX18" fmla="*/ 996593 w 1456590"/>
                    <a:gd name="connsiteY18" fmla="*/ 2893828 h 2932112"/>
                    <a:gd name="connsiteX19" fmla="*/ 910908 w 1456590"/>
                    <a:gd name="connsiteY19" fmla="*/ 2932112 h 2932112"/>
                    <a:gd name="connsiteX20" fmla="*/ 825222 w 1456590"/>
                    <a:gd name="connsiteY20" fmla="*/ 2893828 h 2932112"/>
                    <a:gd name="connsiteX21" fmla="*/ 789144 w 1456590"/>
                    <a:gd name="connsiteY21" fmla="*/ 2808250 h 2932112"/>
                    <a:gd name="connsiteX22" fmla="*/ 789144 w 1456590"/>
                    <a:gd name="connsiteY22" fmla="*/ 2024542 h 2932112"/>
                    <a:gd name="connsiteX23" fmla="*/ 759830 w 1456590"/>
                    <a:gd name="connsiteY23" fmla="*/ 2015534 h 2932112"/>
                    <a:gd name="connsiteX24" fmla="*/ 698948 w 1456590"/>
                    <a:gd name="connsiteY24" fmla="*/ 2015534 h 2932112"/>
                    <a:gd name="connsiteX25" fmla="*/ 665125 w 1456590"/>
                    <a:gd name="connsiteY25" fmla="*/ 2024542 h 2932112"/>
                    <a:gd name="connsiteX26" fmla="*/ 665125 w 1456590"/>
                    <a:gd name="connsiteY26" fmla="*/ 2815006 h 2932112"/>
                    <a:gd name="connsiteX27" fmla="*/ 631302 w 1456590"/>
                    <a:gd name="connsiteY27" fmla="*/ 2896080 h 2932112"/>
                    <a:gd name="connsiteX28" fmla="*/ 547871 w 1456590"/>
                    <a:gd name="connsiteY28" fmla="*/ 2932112 h 2932112"/>
                    <a:gd name="connsiteX29" fmla="*/ 462185 w 1456590"/>
                    <a:gd name="connsiteY29" fmla="*/ 2896080 h 2932112"/>
                    <a:gd name="connsiteX30" fmla="*/ 423851 w 1456590"/>
                    <a:gd name="connsiteY30" fmla="*/ 2815006 h 2932112"/>
                    <a:gd name="connsiteX31" fmla="*/ 423851 w 1456590"/>
                    <a:gd name="connsiteY31" fmla="*/ 2053819 h 2932112"/>
                    <a:gd name="connsiteX32" fmla="*/ 198363 w 1456590"/>
                    <a:gd name="connsiteY32" fmla="*/ 2053819 h 2932112"/>
                    <a:gd name="connsiteX33" fmla="*/ 157775 w 1456590"/>
                    <a:gd name="connsiteY33" fmla="*/ 2024542 h 2932112"/>
                    <a:gd name="connsiteX34" fmla="*/ 128461 w 1456590"/>
                    <a:gd name="connsiteY34" fmla="*/ 1981753 h 2932112"/>
                    <a:gd name="connsiteX35" fmla="*/ 128461 w 1456590"/>
                    <a:gd name="connsiteY35" fmla="*/ 1905184 h 2932112"/>
                    <a:gd name="connsiteX36" fmla="*/ 477969 w 1456590"/>
                    <a:gd name="connsiteY36" fmla="*/ 921045 h 2932112"/>
                    <a:gd name="connsiteX37" fmla="*/ 477969 w 1456590"/>
                    <a:gd name="connsiteY37" fmla="*/ 914289 h 2932112"/>
                    <a:gd name="connsiteX38" fmla="*/ 453165 w 1456590"/>
                    <a:gd name="connsiteY38" fmla="*/ 891769 h 2932112"/>
                    <a:gd name="connsiteX39" fmla="*/ 430616 w 1456590"/>
                    <a:gd name="connsiteY39" fmla="*/ 907533 h 2932112"/>
                    <a:gd name="connsiteX40" fmla="*/ 193853 w 1456590"/>
                    <a:gd name="connsiteY40" fmla="*/ 1544859 h 2932112"/>
                    <a:gd name="connsiteX41" fmla="*/ 63069 w 1456590"/>
                    <a:gd name="connsiteY41" fmla="*/ 1605664 h 2932112"/>
                    <a:gd name="connsiteX42" fmla="*/ 11207 w 1456590"/>
                    <a:gd name="connsiteY42" fmla="*/ 1553867 h 2932112"/>
                    <a:gd name="connsiteX43" fmla="*/ 4442 w 1456590"/>
                    <a:gd name="connsiteY43" fmla="*/ 1486306 h 2932112"/>
                    <a:gd name="connsiteX44" fmla="*/ 234441 w 1456590"/>
                    <a:gd name="connsiteY44" fmla="*/ 873752 h 2932112"/>
                    <a:gd name="connsiteX45" fmla="*/ 349440 w 1456590"/>
                    <a:gd name="connsiteY45" fmla="*/ 686833 h 2932112"/>
                    <a:gd name="connsiteX46" fmla="*/ 572674 w 1456590"/>
                    <a:gd name="connsiteY46" fmla="*/ 608012 h 2932112"/>
                    <a:gd name="connsiteX47" fmla="*/ 721243 w 1456590"/>
                    <a:gd name="connsiteY47" fmla="*/ 0 h 2932112"/>
                    <a:gd name="connsiteX48" fmla="*/ 899520 w 1456590"/>
                    <a:gd name="connsiteY48" fmla="*/ 74235 h 2932112"/>
                    <a:gd name="connsiteX49" fmla="*/ 973990 w 1456590"/>
                    <a:gd name="connsiteY49" fmla="*/ 249700 h 2932112"/>
                    <a:gd name="connsiteX50" fmla="*/ 899520 w 1456590"/>
                    <a:gd name="connsiteY50" fmla="*/ 427415 h 2932112"/>
                    <a:gd name="connsiteX51" fmla="*/ 721243 w 1456590"/>
                    <a:gd name="connsiteY51" fmla="*/ 501650 h 2932112"/>
                    <a:gd name="connsiteX52" fmla="*/ 545223 w 1456590"/>
                    <a:gd name="connsiteY52" fmla="*/ 427415 h 2932112"/>
                    <a:gd name="connsiteX53" fmla="*/ 470753 w 1456590"/>
                    <a:gd name="connsiteY53" fmla="*/ 249700 h 2932112"/>
                    <a:gd name="connsiteX54" fmla="*/ 545223 w 1456590"/>
                    <a:gd name="connsiteY54" fmla="*/ 74235 h 2932112"/>
                    <a:gd name="connsiteX55" fmla="*/ 721243 w 1456590"/>
                    <a:gd name="connsiteY55" fmla="*/ 0 h 2932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1456590" h="2932112">
                      <a:moveTo>
                        <a:pt x="572674" y="608012"/>
                      </a:moveTo>
                      <a:cubicBezTo>
                        <a:pt x="572674" y="608012"/>
                        <a:pt x="572674" y="608012"/>
                        <a:pt x="883849" y="608012"/>
                      </a:cubicBezTo>
                      <a:cubicBezTo>
                        <a:pt x="967280" y="608012"/>
                        <a:pt x="1039436" y="632785"/>
                        <a:pt x="1102573" y="684581"/>
                      </a:cubicBezTo>
                      <a:cubicBezTo>
                        <a:pt x="1165710" y="736378"/>
                        <a:pt x="1201788" y="799435"/>
                        <a:pt x="1208553" y="873752"/>
                      </a:cubicBezTo>
                      <a:cubicBezTo>
                        <a:pt x="1208553" y="873752"/>
                        <a:pt x="1208553" y="873752"/>
                        <a:pt x="1456590" y="1481802"/>
                      </a:cubicBezTo>
                      <a:cubicBezTo>
                        <a:pt x="1456590" y="1493062"/>
                        <a:pt x="1452080" y="1515582"/>
                        <a:pt x="1443061" y="1551615"/>
                      </a:cubicBezTo>
                      <a:cubicBezTo>
                        <a:pt x="1434041" y="1587647"/>
                        <a:pt x="1416002" y="1605664"/>
                        <a:pt x="1393453" y="1605664"/>
                      </a:cubicBezTo>
                      <a:cubicBezTo>
                        <a:pt x="1325807" y="1605664"/>
                        <a:pt x="1282964" y="1583143"/>
                        <a:pt x="1262670" y="1540355"/>
                      </a:cubicBezTo>
                      <a:cubicBezTo>
                        <a:pt x="1262670" y="1540355"/>
                        <a:pt x="1262670" y="1540355"/>
                        <a:pt x="1021397" y="907533"/>
                      </a:cubicBezTo>
                      <a:cubicBezTo>
                        <a:pt x="1016887" y="891769"/>
                        <a:pt x="1007868" y="885013"/>
                        <a:pt x="996593" y="885013"/>
                      </a:cubicBezTo>
                      <a:cubicBezTo>
                        <a:pt x="976299" y="885013"/>
                        <a:pt x="967280" y="894021"/>
                        <a:pt x="967280" y="914289"/>
                      </a:cubicBezTo>
                      <a:cubicBezTo>
                        <a:pt x="967280" y="918793"/>
                        <a:pt x="969535" y="923297"/>
                        <a:pt x="974044" y="925549"/>
                      </a:cubicBezTo>
                      <a:cubicBezTo>
                        <a:pt x="974044" y="925549"/>
                        <a:pt x="974044" y="925549"/>
                        <a:pt x="1328062" y="1905184"/>
                      </a:cubicBezTo>
                      <a:lnTo>
                        <a:pt x="1328062" y="1981753"/>
                      </a:lnTo>
                      <a:cubicBezTo>
                        <a:pt x="1328062" y="1990762"/>
                        <a:pt x="1319042" y="2004274"/>
                        <a:pt x="1303258" y="2024542"/>
                      </a:cubicBezTo>
                      <a:cubicBezTo>
                        <a:pt x="1287474" y="2042558"/>
                        <a:pt x="1273944" y="2053819"/>
                        <a:pt x="1262670" y="2053819"/>
                      </a:cubicBezTo>
                      <a:cubicBezTo>
                        <a:pt x="1262670" y="2053819"/>
                        <a:pt x="1262670" y="2053819"/>
                        <a:pt x="1032671" y="2053819"/>
                      </a:cubicBezTo>
                      <a:cubicBezTo>
                        <a:pt x="1032671" y="2053819"/>
                        <a:pt x="1032671" y="2053819"/>
                        <a:pt x="1032671" y="2808250"/>
                      </a:cubicBezTo>
                      <a:cubicBezTo>
                        <a:pt x="1032671" y="2839779"/>
                        <a:pt x="1021397" y="2869055"/>
                        <a:pt x="996593" y="2893828"/>
                      </a:cubicBezTo>
                      <a:cubicBezTo>
                        <a:pt x="974044" y="2918600"/>
                        <a:pt x="944731" y="2932112"/>
                        <a:pt x="910908" y="2932112"/>
                      </a:cubicBezTo>
                      <a:cubicBezTo>
                        <a:pt x="877084" y="2932112"/>
                        <a:pt x="850026" y="2918600"/>
                        <a:pt x="825222" y="2893828"/>
                      </a:cubicBezTo>
                      <a:cubicBezTo>
                        <a:pt x="802673" y="2869055"/>
                        <a:pt x="789144" y="2839779"/>
                        <a:pt x="789144" y="2808250"/>
                      </a:cubicBezTo>
                      <a:cubicBezTo>
                        <a:pt x="789144" y="2808250"/>
                        <a:pt x="789144" y="2808250"/>
                        <a:pt x="789144" y="2024542"/>
                      </a:cubicBezTo>
                      <a:cubicBezTo>
                        <a:pt x="789144" y="2020038"/>
                        <a:pt x="780124" y="2015534"/>
                        <a:pt x="759830" y="2015534"/>
                      </a:cubicBezTo>
                      <a:cubicBezTo>
                        <a:pt x="741791" y="2013282"/>
                        <a:pt x="719242" y="2013282"/>
                        <a:pt x="698948" y="2015534"/>
                      </a:cubicBezTo>
                      <a:cubicBezTo>
                        <a:pt x="676399" y="2015534"/>
                        <a:pt x="665125" y="2020038"/>
                        <a:pt x="665125" y="2024542"/>
                      </a:cubicBezTo>
                      <a:cubicBezTo>
                        <a:pt x="665125" y="2024542"/>
                        <a:pt x="665125" y="2024542"/>
                        <a:pt x="665125" y="2815006"/>
                      </a:cubicBezTo>
                      <a:cubicBezTo>
                        <a:pt x="665125" y="2846535"/>
                        <a:pt x="653850" y="2873559"/>
                        <a:pt x="631302" y="2896080"/>
                      </a:cubicBezTo>
                      <a:cubicBezTo>
                        <a:pt x="606498" y="2920852"/>
                        <a:pt x="579439" y="2932112"/>
                        <a:pt x="547871" y="2932112"/>
                      </a:cubicBezTo>
                      <a:cubicBezTo>
                        <a:pt x="516302" y="2932112"/>
                        <a:pt x="486989" y="2920852"/>
                        <a:pt x="462185" y="2896080"/>
                      </a:cubicBezTo>
                      <a:cubicBezTo>
                        <a:pt x="437381" y="2873559"/>
                        <a:pt x="423851" y="2846535"/>
                        <a:pt x="423851" y="2815006"/>
                      </a:cubicBezTo>
                      <a:cubicBezTo>
                        <a:pt x="423851" y="2815006"/>
                        <a:pt x="423851" y="2815006"/>
                        <a:pt x="423851" y="2053819"/>
                      </a:cubicBezTo>
                      <a:cubicBezTo>
                        <a:pt x="423851" y="2053819"/>
                        <a:pt x="423851" y="2053819"/>
                        <a:pt x="198363" y="2053819"/>
                      </a:cubicBezTo>
                      <a:cubicBezTo>
                        <a:pt x="191598" y="2053819"/>
                        <a:pt x="178069" y="2042558"/>
                        <a:pt x="157775" y="2024542"/>
                      </a:cubicBezTo>
                      <a:cubicBezTo>
                        <a:pt x="137481" y="2004274"/>
                        <a:pt x="128461" y="1990762"/>
                        <a:pt x="128461" y="1981753"/>
                      </a:cubicBezTo>
                      <a:cubicBezTo>
                        <a:pt x="128461" y="1981753"/>
                        <a:pt x="128461" y="1981753"/>
                        <a:pt x="128461" y="1905184"/>
                      </a:cubicBezTo>
                      <a:cubicBezTo>
                        <a:pt x="128461" y="1905184"/>
                        <a:pt x="128461" y="1905184"/>
                        <a:pt x="477969" y="921045"/>
                      </a:cubicBezTo>
                      <a:cubicBezTo>
                        <a:pt x="477969" y="921045"/>
                        <a:pt x="477969" y="921045"/>
                        <a:pt x="477969" y="914289"/>
                      </a:cubicBezTo>
                      <a:cubicBezTo>
                        <a:pt x="477969" y="898525"/>
                        <a:pt x="468949" y="891769"/>
                        <a:pt x="453165" y="891769"/>
                      </a:cubicBezTo>
                      <a:cubicBezTo>
                        <a:pt x="441891" y="891769"/>
                        <a:pt x="432871" y="896273"/>
                        <a:pt x="430616" y="907533"/>
                      </a:cubicBezTo>
                      <a:cubicBezTo>
                        <a:pt x="430616" y="907533"/>
                        <a:pt x="430616" y="907533"/>
                        <a:pt x="193853" y="1544859"/>
                      </a:cubicBezTo>
                      <a:cubicBezTo>
                        <a:pt x="182579" y="1585395"/>
                        <a:pt x="137481" y="1605664"/>
                        <a:pt x="63069" y="1605664"/>
                      </a:cubicBezTo>
                      <a:cubicBezTo>
                        <a:pt x="40521" y="1605664"/>
                        <a:pt x="22482" y="1587647"/>
                        <a:pt x="11207" y="1553867"/>
                      </a:cubicBezTo>
                      <a:cubicBezTo>
                        <a:pt x="-2322" y="1520086"/>
                        <a:pt x="-2322" y="1497566"/>
                        <a:pt x="4442" y="1486306"/>
                      </a:cubicBezTo>
                      <a:cubicBezTo>
                        <a:pt x="4442" y="1486306"/>
                        <a:pt x="4442" y="1486306"/>
                        <a:pt x="234441" y="873752"/>
                      </a:cubicBezTo>
                      <a:cubicBezTo>
                        <a:pt x="245715" y="801687"/>
                        <a:pt x="284048" y="740882"/>
                        <a:pt x="349440" y="686833"/>
                      </a:cubicBezTo>
                      <a:cubicBezTo>
                        <a:pt x="414832" y="635037"/>
                        <a:pt x="489244" y="608012"/>
                        <a:pt x="572674" y="608012"/>
                      </a:cubicBezTo>
                      <a:close/>
                      <a:moveTo>
                        <a:pt x="721243" y="0"/>
                      </a:moveTo>
                      <a:cubicBezTo>
                        <a:pt x="791200" y="0"/>
                        <a:pt x="849873" y="24745"/>
                        <a:pt x="899520" y="74235"/>
                      </a:cubicBezTo>
                      <a:cubicBezTo>
                        <a:pt x="949167" y="123726"/>
                        <a:pt x="973990" y="182214"/>
                        <a:pt x="973990" y="249700"/>
                      </a:cubicBezTo>
                      <a:cubicBezTo>
                        <a:pt x="973990" y="319437"/>
                        <a:pt x="949167" y="377925"/>
                        <a:pt x="899520" y="427415"/>
                      </a:cubicBezTo>
                      <a:cubicBezTo>
                        <a:pt x="849873" y="476905"/>
                        <a:pt x="791200" y="501650"/>
                        <a:pt x="721243" y="501650"/>
                      </a:cubicBezTo>
                      <a:cubicBezTo>
                        <a:pt x="653543" y="501650"/>
                        <a:pt x="594870" y="476905"/>
                        <a:pt x="545223" y="427415"/>
                      </a:cubicBezTo>
                      <a:cubicBezTo>
                        <a:pt x="495577" y="377925"/>
                        <a:pt x="470753" y="319437"/>
                        <a:pt x="470753" y="249700"/>
                      </a:cubicBezTo>
                      <a:cubicBezTo>
                        <a:pt x="470753" y="182214"/>
                        <a:pt x="495577" y="123726"/>
                        <a:pt x="545223" y="74235"/>
                      </a:cubicBezTo>
                      <a:cubicBezTo>
                        <a:pt x="594870" y="24745"/>
                        <a:pt x="653543" y="0"/>
                        <a:pt x="72124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dirty="0"/>
                </a:p>
              </p:txBody>
            </p:sp>
          </p:grpSp>
          <p:sp>
            <p:nvSpPr>
              <p:cNvPr id="181" name="ValueText3">
                <a:extLst>
                  <a:ext uri="{FF2B5EF4-FFF2-40B4-BE49-F238E27FC236}">
                    <a16:creationId xmlns:a16="http://schemas.microsoft.com/office/drawing/2014/main" id="{98CBE38B-482D-4708-BD44-D2193AB1EC8A}"/>
                  </a:ext>
                </a:extLst>
              </p:cNvPr>
              <p:cNvSpPr txBox="1"/>
              <p:nvPr/>
            </p:nvSpPr>
            <p:spPr>
              <a:xfrm>
                <a:off x="9099176" y="6044941"/>
                <a:ext cx="1142080" cy="606244"/>
              </a:xfrm>
              <a:prstGeom prst="rect">
                <a:avLst/>
              </a:prstGeom>
              <a:noFill/>
            </p:spPr>
            <p:txBody>
              <a:bodyPr wrap="none" lIns="0" tIns="0" rIns="0" bIns="0" numCol="1">
                <a:prstTxWarp prst="textPlain">
                  <a:avLst/>
                </a:prstTxWarp>
                <a:normAutofit fontScale="92500"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Impact" panose="020B0806030902050204" pitchFamily="34" charset="0"/>
                  </a:rPr>
                  <a:t>51%</a:t>
                </a:r>
                <a:endPara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3D63F294-1BF2-49C7-99DF-125F76608C57}"/>
                </a:ext>
              </a:extLst>
            </p:cNvPr>
            <p:cNvGrpSpPr/>
            <p:nvPr/>
          </p:nvGrpSpPr>
          <p:grpSpPr>
            <a:xfrm>
              <a:off x="9314709" y="3292481"/>
              <a:ext cx="2228749" cy="1964604"/>
              <a:chOff x="8595086" y="2024818"/>
              <a:chExt cx="2228749" cy="1964604"/>
            </a:xfrm>
          </p:grpSpPr>
          <p:sp>
            <p:nvSpPr>
              <p:cNvPr id="156" name="矩形 155">
                <a:extLst>
                  <a:ext uri="{FF2B5EF4-FFF2-40B4-BE49-F238E27FC236}">
                    <a16:creationId xmlns:a16="http://schemas.microsoft.com/office/drawing/2014/main" id="{A65A6BF0-F243-4562-8198-51F10BAF5CF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595086" y="2422349"/>
                <a:ext cx="8468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8497B0"/>
                    </a:solidFill>
                    <a:latin typeface="arial" panose="020B0604020202020204" pitchFamily="34" charset="0"/>
                  </a:rPr>
                  <a:t>儿童</a:t>
                </a:r>
                <a:endParaRPr lang="zh-CN" altLang="en-US" sz="2000" b="1" dirty="0">
                  <a:solidFill>
                    <a:srgbClr val="8497B0"/>
                  </a:solidFill>
                </a:endParaRPr>
              </a:p>
            </p:txBody>
          </p:sp>
          <p:grpSp>
            <p:nvGrpSpPr>
              <p:cNvPr id="158" name="组合 157">
                <a:extLst>
                  <a:ext uri="{FF2B5EF4-FFF2-40B4-BE49-F238E27FC236}">
                    <a16:creationId xmlns:a16="http://schemas.microsoft.com/office/drawing/2014/main" id="{B87601C4-BFBB-4CB1-BCFB-775F392ABAD3}"/>
                  </a:ext>
                </a:extLst>
              </p:cNvPr>
              <p:cNvGrpSpPr/>
              <p:nvPr/>
            </p:nvGrpSpPr>
            <p:grpSpPr>
              <a:xfrm>
                <a:off x="8611193" y="2958291"/>
                <a:ext cx="2212642" cy="1031131"/>
                <a:chOff x="6477604" y="4381658"/>
                <a:chExt cx="3791668" cy="1766986"/>
              </a:xfrm>
              <a:gradFill>
                <a:gsLst>
                  <a:gs pos="0">
                    <a:srgbClr val="8497B0"/>
                  </a:gs>
                  <a:gs pos="28000">
                    <a:srgbClr val="8497B0"/>
                  </a:gs>
                  <a:gs pos="28000">
                    <a:schemeClr val="accent2"/>
                  </a:gs>
                  <a:gs pos="100000">
                    <a:schemeClr val="accent2"/>
                  </a:gs>
                </a:gsLst>
                <a:lin ang="0" scaled="0"/>
              </a:gradFill>
            </p:grpSpPr>
            <p:sp>
              <p:nvSpPr>
                <p:cNvPr id="25" name="任意多边形: 形状 24">
                  <a:extLst>
                    <a:ext uri="{FF2B5EF4-FFF2-40B4-BE49-F238E27FC236}">
                      <a16:creationId xmlns:a16="http://schemas.microsoft.com/office/drawing/2014/main" id="{529FBDE8-241A-46A9-BA4C-39ACBC644B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77604" y="4381658"/>
                  <a:ext cx="714455" cy="1766986"/>
                </a:xfrm>
                <a:custGeom>
                  <a:avLst/>
                  <a:gdLst>
                    <a:gd name="connsiteX0" fmla="*/ 284162 w 1184274"/>
                    <a:gd name="connsiteY0" fmla="*/ 1463674 h 2928936"/>
                    <a:gd name="connsiteX1" fmla="*/ 394597 w 1184274"/>
                    <a:gd name="connsiteY1" fmla="*/ 1510941 h 2928936"/>
                    <a:gd name="connsiteX2" fmla="*/ 791264 w 1184274"/>
                    <a:gd name="connsiteY2" fmla="*/ 1510941 h 2928936"/>
                    <a:gd name="connsiteX3" fmla="*/ 901699 w 1184274"/>
                    <a:gd name="connsiteY3" fmla="*/ 1463674 h 2928936"/>
                    <a:gd name="connsiteX4" fmla="*/ 901699 w 1184274"/>
                    <a:gd name="connsiteY4" fmla="*/ 2789387 h 2928936"/>
                    <a:gd name="connsiteX5" fmla="*/ 761964 w 1184274"/>
                    <a:gd name="connsiteY5" fmla="*/ 2928936 h 2928936"/>
                    <a:gd name="connsiteX6" fmla="*/ 622230 w 1184274"/>
                    <a:gd name="connsiteY6" fmla="*/ 2789387 h 2928936"/>
                    <a:gd name="connsiteX7" fmla="*/ 622230 w 1184274"/>
                    <a:gd name="connsiteY7" fmla="*/ 1672997 h 2928936"/>
                    <a:gd name="connsiteX8" fmla="*/ 563631 w 1184274"/>
                    <a:gd name="connsiteY8" fmla="*/ 1672997 h 2928936"/>
                    <a:gd name="connsiteX9" fmla="*/ 563631 w 1184274"/>
                    <a:gd name="connsiteY9" fmla="*/ 2789387 h 2928936"/>
                    <a:gd name="connsiteX10" fmla="*/ 423897 w 1184274"/>
                    <a:gd name="connsiteY10" fmla="*/ 2928936 h 2928936"/>
                    <a:gd name="connsiteX11" fmla="*/ 284162 w 1184274"/>
                    <a:gd name="connsiteY11" fmla="*/ 2789387 h 2928936"/>
                    <a:gd name="connsiteX12" fmla="*/ 284162 w 1184274"/>
                    <a:gd name="connsiteY12" fmla="*/ 1463674 h 2928936"/>
                    <a:gd name="connsiteX13" fmla="*/ 500540 w 1184274"/>
                    <a:gd name="connsiteY13" fmla="*/ 1145338 h 2928936"/>
                    <a:gd name="connsiteX14" fmla="*/ 441950 w 1184274"/>
                    <a:gd name="connsiteY14" fmla="*/ 1201651 h 2928936"/>
                    <a:gd name="connsiteX15" fmla="*/ 500540 w 1184274"/>
                    <a:gd name="connsiteY15" fmla="*/ 1260217 h 2928936"/>
                    <a:gd name="connsiteX16" fmla="*/ 687576 w 1184274"/>
                    <a:gd name="connsiteY16" fmla="*/ 1260217 h 2928936"/>
                    <a:gd name="connsiteX17" fmla="*/ 743912 w 1184274"/>
                    <a:gd name="connsiteY17" fmla="*/ 1201651 h 2928936"/>
                    <a:gd name="connsiteX18" fmla="*/ 687576 w 1184274"/>
                    <a:gd name="connsiteY18" fmla="*/ 1145338 h 2928936"/>
                    <a:gd name="connsiteX19" fmla="*/ 500540 w 1184274"/>
                    <a:gd name="connsiteY19" fmla="*/ 1145338 h 2928936"/>
                    <a:gd name="connsiteX20" fmla="*/ 572650 w 1184274"/>
                    <a:gd name="connsiteY20" fmla="*/ 676811 h 2928936"/>
                    <a:gd name="connsiteX21" fmla="*/ 505047 w 1184274"/>
                    <a:gd name="connsiteY21" fmla="*/ 762407 h 2928936"/>
                    <a:gd name="connsiteX22" fmla="*/ 680815 w 1184274"/>
                    <a:gd name="connsiteY22" fmla="*/ 762407 h 2928936"/>
                    <a:gd name="connsiteX23" fmla="*/ 613212 w 1184274"/>
                    <a:gd name="connsiteY23" fmla="*/ 676811 h 2928936"/>
                    <a:gd name="connsiteX24" fmla="*/ 572650 w 1184274"/>
                    <a:gd name="connsiteY24" fmla="*/ 676811 h 2928936"/>
                    <a:gd name="connsiteX25" fmla="*/ 592931 w 1184274"/>
                    <a:gd name="connsiteY25" fmla="*/ 588962 h 2928936"/>
                    <a:gd name="connsiteX26" fmla="*/ 743912 w 1184274"/>
                    <a:gd name="connsiteY26" fmla="*/ 676811 h 2928936"/>
                    <a:gd name="connsiteX27" fmla="*/ 768699 w 1184274"/>
                    <a:gd name="connsiteY27" fmla="*/ 762407 h 2928936"/>
                    <a:gd name="connsiteX28" fmla="*/ 791234 w 1184274"/>
                    <a:gd name="connsiteY28" fmla="*/ 762407 h 2928936"/>
                    <a:gd name="connsiteX29" fmla="*/ 858837 w 1184274"/>
                    <a:gd name="connsiteY29" fmla="*/ 829983 h 2928936"/>
                    <a:gd name="connsiteX30" fmla="*/ 858837 w 1184274"/>
                    <a:gd name="connsiteY30" fmla="*/ 1357076 h 2928936"/>
                    <a:gd name="connsiteX31" fmla="*/ 791234 w 1184274"/>
                    <a:gd name="connsiteY31" fmla="*/ 1422399 h 2928936"/>
                    <a:gd name="connsiteX32" fmla="*/ 394628 w 1184274"/>
                    <a:gd name="connsiteY32" fmla="*/ 1422399 h 2928936"/>
                    <a:gd name="connsiteX33" fmla="*/ 327025 w 1184274"/>
                    <a:gd name="connsiteY33" fmla="*/ 1357076 h 2928936"/>
                    <a:gd name="connsiteX34" fmla="*/ 327025 w 1184274"/>
                    <a:gd name="connsiteY34" fmla="*/ 829983 h 2928936"/>
                    <a:gd name="connsiteX35" fmla="*/ 394628 w 1184274"/>
                    <a:gd name="connsiteY35" fmla="*/ 762407 h 2928936"/>
                    <a:gd name="connsiteX36" fmla="*/ 419416 w 1184274"/>
                    <a:gd name="connsiteY36" fmla="*/ 762407 h 2928936"/>
                    <a:gd name="connsiteX37" fmla="*/ 441950 w 1184274"/>
                    <a:gd name="connsiteY37" fmla="*/ 676811 h 2928936"/>
                    <a:gd name="connsiteX38" fmla="*/ 592931 w 1184274"/>
                    <a:gd name="connsiteY38" fmla="*/ 588962 h 2928936"/>
                    <a:gd name="connsiteX39" fmla="*/ 754062 w 1184274"/>
                    <a:gd name="connsiteY39" fmla="*/ 557212 h 2928936"/>
                    <a:gd name="connsiteX40" fmla="*/ 904974 w 1184274"/>
                    <a:gd name="connsiteY40" fmla="*/ 557212 h 2928936"/>
                    <a:gd name="connsiteX41" fmla="*/ 1184274 w 1184274"/>
                    <a:gd name="connsiteY41" fmla="*/ 832140 h 2928936"/>
                    <a:gd name="connsiteX42" fmla="*/ 1184274 w 1184274"/>
                    <a:gd name="connsiteY42" fmla="*/ 1688471 h 2928936"/>
                    <a:gd name="connsiteX43" fmla="*/ 1067148 w 1184274"/>
                    <a:gd name="connsiteY43" fmla="*/ 1803399 h 2928936"/>
                    <a:gd name="connsiteX44" fmla="*/ 952275 w 1184274"/>
                    <a:gd name="connsiteY44" fmla="*/ 1688471 h 2928936"/>
                    <a:gd name="connsiteX45" fmla="*/ 952275 w 1184274"/>
                    <a:gd name="connsiteY45" fmla="*/ 841154 h 2928936"/>
                    <a:gd name="connsiteX46" fmla="*/ 841906 w 1184274"/>
                    <a:gd name="connsiteY46" fmla="*/ 685662 h 2928936"/>
                    <a:gd name="connsiteX47" fmla="*/ 839654 w 1184274"/>
                    <a:gd name="connsiteY47" fmla="*/ 685662 h 2928936"/>
                    <a:gd name="connsiteX48" fmla="*/ 754062 w 1184274"/>
                    <a:gd name="connsiteY48" fmla="*/ 557212 h 2928936"/>
                    <a:gd name="connsiteX49" fmla="*/ 278871 w 1184274"/>
                    <a:gd name="connsiteY49" fmla="*/ 557212 h 2928936"/>
                    <a:gd name="connsiteX50" fmla="*/ 431800 w 1184274"/>
                    <a:gd name="connsiteY50" fmla="*/ 557212 h 2928936"/>
                    <a:gd name="connsiteX51" fmla="*/ 344091 w 1184274"/>
                    <a:gd name="connsiteY51" fmla="*/ 685662 h 2928936"/>
                    <a:gd name="connsiteX52" fmla="*/ 233892 w 1184274"/>
                    <a:gd name="connsiteY52" fmla="*/ 854675 h 2928936"/>
                    <a:gd name="connsiteX53" fmla="*/ 233892 w 1184274"/>
                    <a:gd name="connsiteY53" fmla="*/ 1688471 h 2928936"/>
                    <a:gd name="connsiteX54" fmla="*/ 116946 w 1184274"/>
                    <a:gd name="connsiteY54" fmla="*/ 1803399 h 2928936"/>
                    <a:gd name="connsiteX55" fmla="*/ 0 w 1184274"/>
                    <a:gd name="connsiteY55" fmla="*/ 1688471 h 2928936"/>
                    <a:gd name="connsiteX56" fmla="*/ 0 w 1184274"/>
                    <a:gd name="connsiteY56" fmla="*/ 832140 h 2928936"/>
                    <a:gd name="connsiteX57" fmla="*/ 278871 w 1184274"/>
                    <a:gd name="connsiteY57" fmla="*/ 557212 h 2928936"/>
                    <a:gd name="connsiteX58" fmla="*/ 592137 w 1184274"/>
                    <a:gd name="connsiteY58" fmla="*/ 0 h 2928936"/>
                    <a:gd name="connsiteX59" fmla="*/ 833437 w 1184274"/>
                    <a:gd name="connsiteY59" fmla="*/ 240506 h 2928936"/>
                    <a:gd name="connsiteX60" fmla="*/ 592137 w 1184274"/>
                    <a:gd name="connsiteY60" fmla="*/ 481012 h 2928936"/>
                    <a:gd name="connsiteX61" fmla="*/ 350837 w 1184274"/>
                    <a:gd name="connsiteY61" fmla="*/ 240506 h 2928936"/>
                    <a:gd name="connsiteX62" fmla="*/ 592137 w 1184274"/>
                    <a:gd name="connsiteY62" fmla="*/ 0 h 29289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</a:cxnLst>
                  <a:rect l="l" t="t" r="r" b="b"/>
                  <a:pathLst>
                    <a:path w="1184274" h="2928936">
                      <a:moveTo>
                        <a:pt x="284162" y="1463674"/>
                      </a:moveTo>
                      <a:cubicBezTo>
                        <a:pt x="311207" y="1492934"/>
                        <a:pt x="351776" y="1510941"/>
                        <a:pt x="394597" y="1510941"/>
                      </a:cubicBezTo>
                      <a:cubicBezTo>
                        <a:pt x="394597" y="1510941"/>
                        <a:pt x="394597" y="1510941"/>
                        <a:pt x="791264" y="1510941"/>
                      </a:cubicBezTo>
                      <a:cubicBezTo>
                        <a:pt x="834085" y="1510941"/>
                        <a:pt x="874654" y="1492934"/>
                        <a:pt x="901699" y="1463674"/>
                      </a:cubicBezTo>
                      <a:cubicBezTo>
                        <a:pt x="901699" y="1463674"/>
                        <a:pt x="901699" y="1522195"/>
                        <a:pt x="901699" y="2789387"/>
                      </a:cubicBezTo>
                      <a:cubicBezTo>
                        <a:pt x="901699" y="2865914"/>
                        <a:pt x="840847" y="2928936"/>
                        <a:pt x="761964" y="2928936"/>
                      </a:cubicBezTo>
                      <a:cubicBezTo>
                        <a:pt x="685336" y="2928936"/>
                        <a:pt x="622230" y="2865914"/>
                        <a:pt x="622230" y="2789387"/>
                      </a:cubicBezTo>
                      <a:cubicBezTo>
                        <a:pt x="622230" y="2789387"/>
                        <a:pt x="622230" y="2789387"/>
                        <a:pt x="622230" y="1672997"/>
                      </a:cubicBezTo>
                      <a:cubicBezTo>
                        <a:pt x="622230" y="1672997"/>
                        <a:pt x="622230" y="1672997"/>
                        <a:pt x="563631" y="1672997"/>
                      </a:cubicBezTo>
                      <a:cubicBezTo>
                        <a:pt x="563631" y="1672997"/>
                        <a:pt x="563631" y="1672997"/>
                        <a:pt x="563631" y="2789387"/>
                      </a:cubicBezTo>
                      <a:cubicBezTo>
                        <a:pt x="563631" y="2865914"/>
                        <a:pt x="500525" y="2928936"/>
                        <a:pt x="423897" y="2928936"/>
                      </a:cubicBezTo>
                      <a:cubicBezTo>
                        <a:pt x="345014" y="2928936"/>
                        <a:pt x="284162" y="2865914"/>
                        <a:pt x="284162" y="2789387"/>
                      </a:cubicBezTo>
                      <a:cubicBezTo>
                        <a:pt x="284162" y="1492934"/>
                        <a:pt x="284162" y="1463674"/>
                        <a:pt x="284162" y="1463674"/>
                      </a:cubicBezTo>
                      <a:close/>
                      <a:moveTo>
                        <a:pt x="500540" y="1145338"/>
                      </a:moveTo>
                      <a:cubicBezTo>
                        <a:pt x="466738" y="1145338"/>
                        <a:pt x="441950" y="1170116"/>
                        <a:pt x="441950" y="1201651"/>
                      </a:cubicBezTo>
                      <a:cubicBezTo>
                        <a:pt x="441950" y="1233186"/>
                        <a:pt x="466738" y="1260217"/>
                        <a:pt x="500540" y="1260217"/>
                      </a:cubicBezTo>
                      <a:cubicBezTo>
                        <a:pt x="500540" y="1260217"/>
                        <a:pt x="500540" y="1260217"/>
                        <a:pt x="687576" y="1260217"/>
                      </a:cubicBezTo>
                      <a:cubicBezTo>
                        <a:pt x="719124" y="1260217"/>
                        <a:pt x="743912" y="1233186"/>
                        <a:pt x="743912" y="1201651"/>
                      </a:cubicBezTo>
                      <a:cubicBezTo>
                        <a:pt x="743912" y="1170116"/>
                        <a:pt x="719124" y="1145338"/>
                        <a:pt x="687576" y="1145338"/>
                      </a:cubicBezTo>
                      <a:cubicBezTo>
                        <a:pt x="687576" y="1145338"/>
                        <a:pt x="687576" y="1145338"/>
                        <a:pt x="500540" y="1145338"/>
                      </a:cubicBezTo>
                      <a:close/>
                      <a:moveTo>
                        <a:pt x="572650" y="676811"/>
                      </a:moveTo>
                      <a:cubicBezTo>
                        <a:pt x="534342" y="685821"/>
                        <a:pt x="505047" y="721862"/>
                        <a:pt x="505047" y="762407"/>
                      </a:cubicBezTo>
                      <a:cubicBezTo>
                        <a:pt x="505047" y="762407"/>
                        <a:pt x="505047" y="762407"/>
                        <a:pt x="680815" y="762407"/>
                      </a:cubicBezTo>
                      <a:cubicBezTo>
                        <a:pt x="680815" y="721862"/>
                        <a:pt x="651520" y="685821"/>
                        <a:pt x="613212" y="676811"/>
                      </a:cubicBezTo>
                      <a:cubicBezTo>
                        <a:pt x="613212" y="676811"/>
                        <a:pt x="613212" y="676811"/>
                        <a:pt x="572650" y="676811"/>
                      </a:cubicBezTo>
                      <a:close/>
                      <a:moveTo>
                        <a:pt x="592931" y="588962"/>
                      </a:moveTo>
                      <a:cubicBezTo>
                        <a:pt x="658281" y="588962"/>
                        <a:pt x="714617" y="625003"/>
                        <a:pt x="743912" y="676811"/>
                      </a:cubicBezTo>
                      <a:cubicBezTo>
                        <a:pt x="759686" y="701589"/>
                        <a:pt x="768699" y="730872"/>
                        <a:pt x="768699" y="762407"/>
                      </a:cubicBezTo>
                      <a:cubicBezTo>
                        <a:pt x="768699" y="762407"/>
                        <a:pt x="768699" y="762407"/>
                        <a:pt x="791234" y="762407"/>
                      </a:cubicBezTo>
                      <a:cubicBezTo>
                        <a:pt x="829542" y="762407"/>
                        <a:pt x="858837" y="791690"/>
                        <a:pt x="858837" y="829983"/>
                      </a:cubicBezTo>
                      <a:cubicBezTo>
                        <a:pt x="858837" y="829983"/>
                        <a:pt x="858837" y="829983"/>
                        <a:pt x="858837" y="1357076"/>
                      </a:cubicBezTo>
                      <a:cubicBezTo>
                        <a:pt x="858837" y="1393116"/>
                        <a:pt x="829542" y="1422399"/>
                        <a:pt x="791234" y="1422399"/>
                      </a:cubicBezTo>
                      <a:cubicBezTo>
                        <a:pt x="791234" y="1422399"/>
                        <a:pt x="791234" y="1422399"/>
                        <a:pt x="394628" y="1422399"/>
                      </a:cubicBezTo>
                      <a:cubicBezTo>
                        <a:pt x="356320" y="1422399"/>
                        <a:pt x="327025" y="1393116"/>
                        <a:pt x="327025" y="1357076"/>
                      </a:cubicBezTo>
                      <a:cubicBezTo>
                        <a:pt x="327025" y="1357076"/>
                        <a:pt x="327025" y="1357076"/>
                        <a:pt x="327025" y="829983"/>
                      </a:cubicBezTo>
                      <a:cubicBezTo>
                        <a:pt x="327025" y="791690"/>
                        <a:pt x="356320" y="762407"/>
                        <a:pt x="394628" y="762407"/>
                      </a:cubicBezTo>
                      <a:cubicBezTo>
                        <a:pt x="394628" y="762407"/>
                        <a:pt x="394628" y="762407"/>
                        <a:pt x="419416" y="762407"/>
                      </a:cubicBezTo>
                      <a:cubicBezTo>
                        <a:pt x="419416" y="730872"/>
                        <a:pt x="426176" y="701589"/>
                        <a:pt x="441950" y="676811"/>
                      </a:cubicBezTo>
                      <a:cubicBezTo>
                        <a:pt x="471245" y="625003"/>
                        <a:pt x="527581" y="588962"/>
                        <a:pt x="592931" y="588962"/>
                      </a:cubicBezTo>
                      <a:close/>
                      <a:moveTo>
                        <a:pt x="754062" y="557212"/>
                      </a:moveTo>
                      <a:cubicBezTo>
                        <a:pt x="754062" y="557212"/>
                        <a:pt x="754062" y="557212"/>
                        <a:pt x="904974" y="557212"/>
                      </a:cubicBezTo>
                      <a:cubicBezTo>
                        <a:pt x="1058139" y="557212"/>
                        <a:pt x="1184274" y="681155"/>
                        <a:pt x="1184274" y="832140"/>
                      </a:cubicBezTo>
                      <a:cubicBezTo>
                        <a:pt x="1184274" y="832140"/>
                        <a:pt x="1184274" y="832140"/>
                        <a:pt x="1184274" y="1688471"/>
                      </a:cubicBezTo>
                      <a:cubicBezTo>
                        <a:pt x="1184274" y="1751569"/>
                        <a:pt x="1132468" y="1803399"/>
                        <a:pt x="1067148" y="1803399"/>
                      </a:cubicBezTo>
                      <a:cubicBezTo>
                        <a:pt x="1004080" y="1803399"/>
                        <a:pt x="952275" y="1751569"/>
                        <a:pt x="952275" y="1688471"/>
                      </a:cubicBezTo>
                      <a:cubicBezTo>
                        <a:pt x="952275" y="1688471"/>
                        <a:pt x="952275" y="1688471"/>
                        <a:pt x="952275" y="841154"/>
                      </a:cubicBezTo>
                      <a:cubicBezTo>
                        <a:pt x="954527" y="769041"/>
                        <a:pt x="907226" y="708197"/>
                        <a:pt x="841906" y="685662"/>
                      </a:cubicBezTo>
                      <a:cubicBezTo>
                        <a:pt x="841906" y="685662"/>
                        <a:pt x="841906" y="685662"/>
                        <a:pt x="839654" y="685662"/>
                      </a:cubicBezTo>
                      <a:cubicBezTo>
                        <a:pt x="823887" y="633831"/>
                        <a:pt x="794606" y="591015"/>
                        <a:pt x="754062" y="557212"/>
                      </a:cubicBezTo>
                      <a:close/>
                      <a:moveTo>
                        <a:pt x="278871" y="557212"/>
                      </a:moveTo>
                      <a:cubicBezTo>
                        <a:pt x="278871" y="557212"/>
                        <a:pt x="278871" y="557212"/>
                        <a:pt x="431800" y="557212"/>
                      </a:cubicBezTo>
                      <a:cubicBezTo>
                        <a:pt x="391319" y="591015"/>
                        <a:pt x="359833" y="633831"/>
                        <a:pt x="344091" y="685662"/>
                      </a:cubicBezTo>
                      <a:cubicBezTo>
                        <a:pt x="272124" y="708197"/>
                        <a:pt x="222647" y="778056"/>
                        <a:pt x="233892" y="854675"/>
                      </a:cubicBezTo>
                      <a:cubicBezTo>
                        <a:pt x="233892" y="854675"/>
                        <a:pt x="233892" y="854675"/>
                        <a:pt x="233892" y="1688471"/>
                      </a:cubicBezTo>
                      <a:cubicBezTo>
                        <a:pt x="233892" y="1751569"/>
                        <a:pt x="179917" y="1803399"/>
                        <a:pt x="116946" y="1803399"/>
                      </a:cubicBezTo>
                      <a:cubicBezTo>
                        <a:pt x="51726" y="1803399"/>
                        <a:pt x="0" y="1751569"/>
                        <a:pt x="0" y="1688471"/>
                      </a:cubicBezTo>
                      <a:cubicBezTo>
                        <a:pt x="0" y="1688471"/>
                        <a:pt x="0" y="1688471"/>
                        <a:pt x="0" y="832140"/>
                      </a:cubicBezTo>
                      <a:cubicBezTo>
                        <a:pt x="2249" y="681155"/>
                        <a:pt x="125942" y="557212"/>
                        <a:pt x="278871" y="557212"/>
                      </a:cubicBezTo>
                      <a:close/>
                      <a:moveTo>
                        <a:pt x="592137" y="0"/>
                      </a:moveTo>
                      <a:cubicBezTo>
                        <a:pt x="725403" y="0"/>
                        <a:pt x="833437" y="107678"/>
                        <a:pt x="833437" y="240506"/>
                      </a:cubicBezTo>
                      <a:cubicBezTo>
                        <a:pt x="833437" y="373334"/>
                        <a:pt x="725403" y="481012"/>
                        <a:pt x="592137" y="481012"/>
                      </a:cubicBezTo>
                      <a:cubicBezTo>
                        <a:pt x="458871" y="481012"/>
                        <a:pt x="350837" y="373334"/>
                        <a:pt x="350837" y="240506"/>
                      </a:cubicBezTo>
                      <a:cubicBezTo>
                        <a:pt x="350837" y="107678"/>
                        <a:pt x="458871" y="0"/>
                        <a:pt x="59213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4" name="任意多边形: 形状 143">
                  <a:extLst>
                    <a:ext uri="{FF2B5EF4-FFF2-40B4-BE49-F238E27FC236}">
                      <a16:creationId xmlns:a16="http://schemas.microsoft.com/office/drawing/2014/main" id="{A3C455FA-FFC5-4617-B334-9AA078284A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6908" y="4381658"/>
                  <a:ext cx="714455" cy="1766986"/>
                </a:xfrm>
                <a:custGeom>
                  <a:avLst/>
                  <a:gdLst>
                    <a:gd name="connsiteX0" fmla="*/ 284162 w 1184274"/>
                    <a:gd name="connsiteY0" fmla="*/ 1463674 h 2928936"/>
                    <a:gd name="connsiteX1" fmla="*/ 394597 w 1184274"/>
                    <a:gd name="connsiteY1" fmla="*/ 1510941 h 2928936"/>
                    <a:gd name="connsiteX2" fmla="*/ 791264 w 1184274"/>
                    <a:gd name="connsiteY2" fmla="*/ 1510941 h 2928936"/>
                    <a:gd name="connsiteX3" fmla="*/ 901699 w 1184274"/>
                    <a:gd name="connsiteY3" fmla="*/ 1463674 h 2928936"/>
                    <a:gd name="connsiteX4" fmla="*/ 901699 w 1184274"/>
                    <a:gd name="connsiteY4" fmla="*/ 2789387 h 2928936"/>
                    <a:gd name="connsiteX5" fmla="*/ 761964 w 1184274"/>
                    <a:gd name="connsiteY5" fmla="*/ 2928936 h 2928936"/>
                    <a:gd name="connsiteX6" fmla="*/ 622230 w 1184274"/>
                    <a:gd name="connsiteY6" fmla="*/ 2789387 h 2928936"/>
                    <a:gd name="connsiteX7" fmla="*/ 622230 w 1184274"/>
                    <a:gd name="connsiteY7" fmla="*/ 1672997 h 2928936"/>
                    <a:gd name="connsiteX8" fmla="*/ 563631 w 1184274"/>
                    <a:gd name="connsiteY8" fmla="*/ 1672997 h 2928936"/>
                    <a:gd name="connsiteX9" fmla="*/ 563631 w 1184274"/>
                    <a:gd name="connsiteY9" fmla="*/ 2789387 h 2928936"/>
                    <a:gd name="connsiteX10" fmla="*/ 423897 w 1184274"/>
                    <a:gd name="connsiteY10" fmla="*/ 2928936 h 2928936"/>
                    <a:gd name="connsiteX11" fmla="*/ 284162 w 1184274"/>
                    <a:gd name="connsiteY11" fmla="*/ 2789387 h 2928936"/>
                    <a:gd name="connsiteX12" fmla="*/ 284162 w 1184274"/>
                    <a:gd name="connsiteY12" fmla="*/ 1463674 h 2928936"/>
                    <a:gd name="connsiteX13" fmla="*/ 500540 w 1184274"/>
                    <a:gd name="connsiteY13" fmla="*/ 1145338 h 2928936"/>
                    <a:gd name="connsiteX14" fmla="*/ 441950 w 1184274"/>
                    <a:gd name="connsiteY14" fmla="*/ 1201651 h 2928936"/>
                    <a:gd name="connsiteX15" fmla="*/ 500540 w 1184274"/>
                    <a:gd name="connsiteY15" fmla="*/ 1260217 h 2928936"/>
                    <a:gd name="connsiteX16" fmla="*/ 687576 w 1184274"/>
                    <a:gd name="connsiteY16" fmla="*/ 1260217 h 2928936"/>
                    <a:gd name="connsiteX17" fmla="*/ 743912 w 1184274"/>
                    <a:gd name="connsiteY17" fmla="*/ 1201651 h 2928936"/>
                    <a:gd name="connsiteX18" fmla="*/ 687576 w 1184274"/>
                    <a:gd name="connsiteY18" fmla="*/ 1145338 h 2928936"/>
                    <a:gd name="connsiteX19" fmla="*/ 500540 w 1184274"/>
                    <a:gd name="connsiteY19" fmla="*/ 1145338 h 2928936"/>
                    <a:gd name="connsiteX20" fmla="*/ 572650 w 1184274"/>
                    <a:gd name="connsiteY20" fmla="*/ 676811 h 2928936"/>
                    <a:gd name="connsiteX21" fmla="*/ 505047 w 1184274"/>
                    <a:gd name="connsiteY21" fmla="*/ 762407 h 2928936"/>
                    <a:gd name="connsiteX22" fmla="*/ 680815 w 1184274"/>
                    <a:gd name="connsiteY22" fmla="*/ 762407 h 2928936"/>
                    <a:gd name="connsiteX23" fmla="*/ 613212 w 1184274"/>
                    <a:gd name="connsiteY23" fmla="*/ 676811 h 2928936"/>
                    <a:gd name="connsiteX24" fmla="*/ 572650 w 1184274"/>
                    <a:gd name="connsiteY24" fmla="*/ 676811 h 2928936"/>
                    <a:gd name="connsiteX25" fmla="*/ 592931 w 1184274"/>
                    <a:gd name="connsiteY25" fmla="*/ 588962 h 2928936"/>
                    <a:gd name="connsiteX26" fmla="*/ 743912 w 1184274"/>
                    <a:gd name="connsiteY26" fmla="*/ 676811 h 2928936"/>
                    <a:gd name="connsiteX27" fmla="*/ 768699 w 1184274"/>
                    <a:gd name="connsiteY27" fmla="*/ 762407 h 2928936"/>
                    <a:gd name="connsiteX28" fmla="*/ 791234 w 1184274"/>
                    <a:gd name="connsiteY28" fmla="*/ 762407 h 2928936"/>
                    <a:gd name="connsiteX29" fmla="*/ 858837 w 1184274"/>
                    <a:gd name="connsiteY29" fmla="*/ 829983 h 2928936"/>
                    <a:gd name="connsiteX30" fmla="*/ 858837 w 1184274"/>
                    <a:gd name="connsiteY30" fmla="*/ 1357076 h 2928936"/>
                    <a:gd name="connsiteX31" fmla="*/ 791234 w 1184274"/>
                    <a:gd name="connsiteY31" fmla="*/ 1422399 h 2928936"/>
                    <a:gd name="connsiteX32" fmla="*/ 394628 w 1184274"/>
                    <a:gd name="connsiteY32" fmla="*/ 1422399 h 2928936"/>
                    <a:gd name="connsiteX33" fmla="*/ 327025 w 1184274"/>
                    <a:gd name="connsiteY33" fmla="*/ 1357076 h 2928936"/>
                    <a:gd name="connsiteX34" fmla="*/ 327025 w 1184274"/>
                    <a:gd name="connsiteY34" fmla="*/ 829983 h 2928936"/>
                    <a:gd name="connsiteX35" fmla="*/ 394628 w 1184274"/>
                    <a:gd name="connsiteY35" fmla="*/ 762407 h 2928936"/>
                    <a:gd name="connsiteX36" fmla="*/ 419416 w 1184274"/>
                    <a:gd name="connsiteY36" fmla="*/ 762407 h 2928936"/>
                    <a:gd name="connsiteX37" fmla="*/ 441950 w 1184274"/>
                    <a:gd name="connsiteY37" fmla="*/ 676811 h 2928936"/>
                    <a:gd name="connsiteX38" fmla="*/ 592931 w 1184274"/>
                    <a:gd name="connsiteY38" fmla="*/ 588962 h 2928936"/>
                    <a:gd name="connsiteX39" fmla="*/ 754062 w 1184274"/>
                    <a:gd name="connsiteY39" fmla="*/ 557212 h 2928936"/>
                    <a:gd name="connsiteX40" fmla="*/ 904974 w 1184274"/>
                    <a:gd name="connsiteY40" fmla="*/ 557212 h 2928936"/>
                    <a:gd name="connsiteX41" fmla="*/ 1184274 w 1184274"/>
                    <a:gd name="connsiteY41" fmla="*/ 832140 h 2928936"/>
                    <a:gd name="connsiteX42" fmla="*/ 1184274 w 1184274"/>
                    <a:gd name="connsiteY42" fmla="*/ 1688471 h 2928936"/>
                    <a:gd name="connsiteX43" fmla="*/ 1067148 w 1184274"/>
                    <a:gd name="connsiteY43" fmla="*/ 1803399 h 2928936"/>
                    <a:gd name="connsiteX44" fmla="*/ 952275 w 1184274"/>
                    <a:gd name="connsiteY44" fmla="*/ 1688471 h 2928936"/>
                    <a:gd name="connsiteX45" fmla="*/ 952275 w 1184274"/>
                    <a:gd name="connsiteY45" fmla="*/ 841154 h 2928936"/>
                    <a:gd name="connsiteX46" fmla="*/ 841906 w 1184274"/>
                    <a:gd name="connsiteY46" fmla="*/ 685662 h 2928936"/>
                    <a:gd name="connsiteX47" fmla="*/ 839654 w 1184274"/>
                    <a:gd name="connsiteY47" fmla="*/ 685662 h 2928936"/>
                    <a:gd name="connsiteX48" fmla="*/ 754062 w 1184274"/>
                    <a:gd name="connsiteY48" fmla="*/ 557212 h 2928936"/>
                    <a:gd name="connsiteX49" fmla="*/ 278871 w 1184274"/>
                    <a:gd name="connsiteY49" fmla="*/ 557212 h 2928936"/>
                    <a:gd name="connsiteX50" fmla="*/ 431800 w 1184274"/>
                    <a:gd name="connsiteY50" fmla="*/ 557212 h 2928936"/>
                    <a:gd name="connsiteX51" fmla="*/ 344091 w 1184274"/>
                    <a:gd name="connsiteY51" fmla="*/ 685662 h 2928936"/>
                    <a:gd name="connsiteX52" fmla="*/ 233892 w 1184274"/>
                    <a:gd name="connsiteY52" fmla="*/ 854675 h 2928936"/>
                    <a:gd name="connsiteX53" fmla="*/ 233892 w 1184274"/>
                    <a:gd name="connsiteY53" fmla="*/ 1688471 h 2928936"/>
                    <a:gd name="connsiteX54" fmla="*/ 116946 w 1184274"/>
                    <a:gd name="connsiteY54" fmla="*/ 1803399 h 2928936"/>
                    <a:gd name="connsiteX55" fmla="*/ 0 w 1184274"/>
                    <a:gd name="connsiteY55" fmla="*/ 1688471 h 2928936"/>
                    <a:gd name="connsiteX56" fmla="*/ 0 w 1184274"/>
                    <a:gd name="connsiteY56" fmla="*/ 832140 h 2928936"/>
                    <a:gd name="connsiteX57" fmla="*/ 278871 w 1184274"/>
                    <a:gd name="connsiteY57" fmla="*/ 557212 h 2928936"/>
                    <a:gd name="connsiteX58" fmla="*/ 592137 w 1184274"/>
                    <a:gd name="connsiteY58" fmla="*/ 0 h 2928936"/>
                    <a:gd name="connsiteX59" fmla="*/ 833437 w 1184274"/>
                    <a:gd name="connsiteY59" fmla="*/ 240506 h 2928936"/>
                    <a:gd name="connsiteX60" fmla="*/ 592137 w 1184274"/>
                    <a:gd name="connsiteY60" fmla="*/ 481012 h 2928936"/>
                    <a:gd name="connsiteX61" fmla="*/ 350837 w 1184274"/>
                    <a:gd name="connsiteY61" fmla="*/ 240506 h 2928936"/>
                    <a:gd name="connsiteX62" fmla="*/ 592137 w 1184274"/>
                    <a:gd name="connsiteY62" fmla="*/ 0 h 29289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</a:cxnLst>
                  <a:rect l="l" t="t" r="r" b="b"/>
                  <a:pathLst>
                    <a:path w="1184274" h="2928936">
                      <a:moveTo>
                        <a:pt x="284162" y="1463674"/>
                      </a:moveTo>
                      <a:cubicBezTo>
                        <a:pt x="311207" y="1492934"/>
                        <a:pt x="351776" y="1510941"/>
                        <a:pt x="394597" y="1510941"/>
                      </a:cubicBezTo>
                      <a:cubicBezTo>
                        <a:pt x="394597" y="1510941"/>
                        <a:pt x="394597" y="1510941"/>
                        <a:pt x="791264" y="1510941"/>
                      </a:cubicBezTo>
                      <a:cubicBezTo>
                        <a:pt x="834085" y="1510941"/>
                        <a:pt x="874654" y="1492934"/>
                        <a:pt x="901699" y="1463674"/>
                      </a:cubicBezTo>
                      <a:cubicBezTo>
                        <a:pt x="901699" y="1463674"/>
                        <a:pt x="901699" y="1522195"/>
                        <a:pt x="901699" y="2789387"/>
                      </a:cubicBezTo>
                      <a:cubicBezTo>
                        <a:pt x="901699" y="2865914"/>
                        <a:pt x="840847" y="2928936"/>
                        <a:pt x="761964" y="2928936"/>
                      </a:cubicBezTo>
                      <a:cubicBezTo>
                        <a:pt x="685336" y="2928936"/>
                        <a:pt x="622230" y="2865914"/>
                        <a:pt x="622230" y="2789387"/>
                      </a:cubicBezTo>
                      <a:cubicBezTo>
                        <a:pt x="622230" y="2789387"/>
                        <a:pt x="622230" y="2789387"/>
                        <a:pt x="622230" y="1672997"/>
                      </a:cubicBezTo>
                      <a:cubicBezTo>
                        <a:pt x="622230" y="1672997"/>
                        <a:pt x="622230" y="1672997"/>
                        <a:pt x="563631" y="1672997"/>
                      </a:cubicBezTo>
                      <a:cubicBezTo>
                        <a:pt x="563631" y="1672997"/>
                        <a:pt x="563631" y="1672997"/>
                        <a:pt x="563631" y="2789387"/>
                      </a:cubicBezTo>
                      <a:cubicBezTo>
                        <a:pt x="563631" y="2865914"/>
                        <a:pt x="500525" y="2928936"/>
                        <a:pt x="423897" y="2928936"/>
                      </a:cubicBezTo>
                      <a:cubicBezTo>
                        <a:pt x="345014" y="2928936"/>
                        <a:pt x="284162" y="2865914"/>
                        <a:pt x="284162" y="2789387"/>
                      </a:cubicBezTo>
                      <a:cubicBezTo>
                        <a:pt x="284162" y="1492934"/>
                        <a:pt x="284162" y="1463674"/>
                        <a:pt x="284162" y="1463674"/>
                      </a:cubicBezTo>
                      <a:close/>
                      <a:moveTo>
                        <a:pt x="500540" y="1145338"/>
                      </a:moveTo>
                      <a:cubicBezTo>
                        <a:pt x="466738" y="1145338"/>
                        <a:pt x="441950" y="1170116"/>
                        <a:pt x="441950" y="1201651"/>
                      </a:cubicBezTo>
                      <a:cubicBezTo>
                        <a:pt x="441950" y="1233186"/>
                        <a:pt x="466738" y="1260217"/>
                        <a:pt x="500540" y="1260217"/>
                      </a:cubicBezTo>
                      <a:cubicBezTo>
                        <a:pt x="500540" y="1260217"/>
                        <a:pt x="500540" y="1260217"/>
                        <a:pt x="687576" y="1260217"/>
                      </a:cubicBezTo>
                      <a:cubicBezTo>
                        <a:pt x="719124" y="1260217"/>
                        <a:pt x="743912" y="1233186"/>
                        <a:pt x="743912" y="1201651"/>
                      </a:cubicBezTo>
                      <a:cubicBezTo>
                        <a:pt x="743912" y="1170116"/>
                        <a:pt x="719124" y="1145338"/>
                        <a:pt x="687576" y="1145338"/>
                      </a:cubicBezTo>
                      <a:cubicBezTo>
                        <a:pt x="687576" y="1145338"/>
                        <a:pt x="687576" y="1145338"/>
                        <a:pt x="500540" y="1145338"/>
                      </a:cubicBezTo>
                      <a:close/>
                      <a:moveTo>
                        <a:pt x="572650" y="676811"/>
                      </a:moveTo>
                      <a:cubicBezTo>
                        <a:pt x="534342" y="685821"/>
                        <a:pt x="505047" y="721862"/>
                        <a:pt x="505047" y="762407"/>
                      </a:cubicBezTo>
                      <a:cubicBezTo>
                        <a:pt x="505047" y="762407"/>
                        <a:pt x="505047" y="762407"/>
                        <a:pt x="680815" y="762407"/>
                      </a:cubicBezTo>
                      <a:cubicBezTo>
                        <a:pt x="680815" y="721862"/>
                        <a:pt x="651520" y="685821"/>
                        <a:pt x="613212" y="676811"/>
                      </a:cubicBezTo>
                      <a:cubicBezTo>
                        <a:pt x="613212" y="676811"/>
                        <a:pt x="613212" y="676811"/>
                        <a:pt x="572650" y="676811"/>
                      </a:cubicBezTo>
                      <a:close/>
                      <a:moveTo>
                        <a:pt x="592931" y="588962"/>
                      </a:moveTo>
                      <a:cubicBezTo>
                        <a:pt x="658281" y="588962"/>
                        <a:pt x="714617" y="625003"/>
                        <a:pt x="743912" y="676811"/>
                      </a:cubicBezTo>
                      <a:cubicBezTo>
                        <a:pt x="759686" y="701589"/>
                        <a:pt x="768699" y="730872"/>
                        <a:pt x="768699" y="762407"/>
                      </a:cubicBezTo>
                      <a:cubicBezTo>
                        <a:pt x="768699" y="762407"/>
                        <a:pt x="768699" y="762407"/>
                        <a:pt x="791234" y="762407"/>
                      </a:cubicBezTo>
                      <a:cubicBezTo>
                        <a:pt x="829542" y="762407"/>
                        <a:pt x="858837" y="791690"/>
                        <a:pt x="858837" y="829983"/>
                      </a:cubicBezTo>
                      <a:cubicBezTo>
                        <a:pt x="858837" y="829983"/>
                        <a:pt x="858837" y="829983"/>
                        <a:pt x="858837" y="1357076"/>
                      </a:cubicBezTo>
                      <a:cubicBezTo>
                        <a:pt x="858837" y="1393116"/>
                        <a:pt x="829542" y="1422399"/>
                        <a:pt x="791234" y="1422399"/>
                      </a:cubicBezTo>
                      <a:cubicBezTo>
                        <a:pt x="791234" y="1422399"/>
                        <a:pt x="791234" y="1422399"/>
                        <a:pt x="394628" y="1422399"/>
                      </a:cubicBezTo>
                      <a:cubicBezTo>
                        <a:pt x="356320" y="1422399"/>
                        <a:pt x="327025" y="1393116"/>
                        <a:pt x="327025" y="1357076"/>
                      </a:cubicBezTo>
                      <a:cubicBezTo>
                        <a:pt x="327025" y="1357076"/>
                        <a:pt x="327025" y="1357076"/>
                        <a:pt x="327025" y="829983"/>
                      </a:cubicBezTo>
                      <a:cubicBezTo>
                        <a:pt x="327025" y="791690"/>
                        <a:pt x="356320" y="762407"/>
                        <a:pt x="394628" y="762407"/>
                      </a:cubicBezTo>
                      <a:cubicBezTo>
                        <a:pt x="394628" y="762407"/>
                        <a:pt x="394628" y="762407"/>
                        <a:pt x="419416" y="762407"/>
                      </a:cubicBezTo>
                      <a:cubicBezTo>
                        <a:pt x="419416" y="730872"/>
                        <a:pt x="426176" y="701589"/>
                        <a:pt x="441950" y="676811"/>
                      </a:cubicBezTo>
                      <a:cubicBezTo>
                        <a:pt x="471245" y="625003"/>
                        <a:pt x="527581" y="588962"/>
                        <a:pt x="592931" y="588962"/>
                      </a:cubicBezTo>
                      <a:close/>
                      <a:moveTo>
                        <a:pt x="754062" y="557212"/>
                      </a:moveTo>
                      <a:cubicBezTo>
                        <a:pt x="754062" y="557212"/>
                        <a:pt x="754062" y="557212"/>
                        <a:pt x="904974" y="557212"/>
                      </a:cubicBezTo>
                      <a:cubicBezTo>
                        <a:pt x="1058139" y="557212"/>
                        <a:pt x="1184274" y="681155"/>
                        <a:pt x="1184274" y="832140"/>
                      </a:cubicBezTo>
                      <a:cubicBezTo>
                        <a:pt x="1184274" y="832140"/>
                        <a:pt x="1184274" y="832140"/>
                        <a:pt x="1184274" y="1688471"/>
                      </a:cubicBezTo>
                      <a:cubicBezTo>
                        <a:pt x="1184274" y="1751569"/>
                        <a:pt x="1132468" y="1803399"/>
                        <a:pt x="1067148" y="1803399"/>
                      </a:cubicBezTo>
                      <a:cubicBezTo>
                        <a:pt x="1004080" y="1803399"/>
                        <a:pt x="952275" y="1751569"/>
                        <a:pt x="952275" y="1688471"/>
                      </a:cubicBezTo>
                      <a:cubicBezTo>
                        <a:pt x="952275" y="1688471"/>
                        <a:pt x="952275" y="1688471"/>
                        <a:pt x="952275" y="841154"/>
                      </a:cubicBezTo>
                      <a:cubicBezTo>
                        <a:pt x="954527" y="769041"/>
                        <a:pt x="907226" y="708197"/>
                        <a:pt x="841906" y="685662"/>
                      </a:cubicBezTo>
                      <a:cubicBezTo>
                        <a:pt x="841906" y="685662"/>
                        <a:pt x="841906" y="685662"/>
                        <a:pt x="839654" y="685662"/>
                      </a:cubicBezTo>
                      <a:cubicBezTo>
                        <a:pt x="823887" y="633831"/>
                        <a:pt x="794606" y="591015"/>
                        <a:pt x="754062" y="557212"/>
                      </a:cubicBezTo>
                      <a:close/>
                      <a:moveTo>
                        <a:pt x="278871" y="557212"/>
                      </a:moveTo>
                      <a:cubicBezTo>
                        <a:pt x="278871" y="557212"/>
                        <a:pt x="278871" y="557212"/>
                        <a:pt x="431800" y="557212"/>
                      </a:cubicBezTo>
                      <a:cubicBezTo>
                        <a:pt x="391319" y="591015"/>
                        <a:pt x="359833" y="633831"/>
                        <a:pt x="344091" y="685662"/>
                      </a:cubicBezTo>
                      <a:cubicBezTo>
                        <a:pt x="272124" y="708197"/>
                        <a:pt x="222647" y="778056"/>
                        <a:pt x="233892" y="854675"/>
                      </a:cubicBezTo>
                      <a:cubicBezTo>
                        <a:pt x="233892" y="854675"/>
                        <a:pt x="233892" y="854675"/>
                        <a:pt x="233892" y="1688471"/>
                      </a:cubicBezTo>
                      <a:cubicBezTo>
                        <a:pt x="233892" y="1751569"/>
                        <a:pt x="179917" y="1803399"/>
                        <a:pt x="116946" y="1803399"/>
                      </a:cubicBezTo>
                      <a:cubicBezTo>
                        <a:pt x="51726" y="1803399"/>
                        <a:pt x="0" y="1751569"/>
                        <a:pt x="0" y="1688471"/>
                      </a:cubicBezTo>
                      <a:cubicBezTo>
                        <a:pt x="0" y="1688471"/>
                        <a:pt x="0" y="1688471"/>
                        <a:pt x="0" y="832140"/>
                      </a:cubicBezTo>
                      <a:cubicBezTo>
                        <a:pt x="2249" y="681155"/>
                        <a:pt x="125942" y="557212"/>
                        <a:pt x="278871" y="557212"/>
                      </a:cubicBezTo>
                      <a:close/>
                      <a:moveTo>
                        <a:pt x="592137" y="0"/>
                      </a:moveTo>
                      <a:cubicBezTo>
                        <a:pt x="725403" y="0"/>
                        <a:pt x="833437" y="107678"/>
                        <a:pt x="833437" y="240506"/>
                      </a:cubicBezTo>
                      <a:cubicBezTo>
                        <a:pt x="833437" y="373334"/>
                        <a:pt x="725403" y="481012"/>
                        <a:pt x="592137" y="481012"/>
                      </a:cubicBezTo>
                      <a:cubicBezTo>
                        <a:pt x="458871" y="481012"/>
                        <a:pt x="350837" y="373334"/>
                        <a:pt x="350837" y="240506"/>
                      </a:cubicBezTo>
                      <a:cubicBezTo>
                        <a:pt x="350837" y="107678"/>
                        <a:pt x="458871" y="0"/>
                        <a:pt x="59213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6" name="任意多边形: 形状 145">
                  <a:extLst>
                    <a:ext uri="{FF2B5EF4-FFF2-40B4-BE49-F238E27FC236}">
                      <a16:creationId xmlns:a16="http://schemas.microsoft.com/office/drawing/2014/main" id="{6533AC59-5961-4DAE-8361-6C7ECA25F6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16208" y="4381658"/>
                  <a:ext cx="714455" cy="1766986"/>
                </a:xfrm>
                <a:custGeom>
                  <a:avLst/>
                  <a:gdLst>
                    <a:gd name="connsiteX0" fmla="*/ 284162 w 1184274"/>
                    <a:gd name="connsiteY0" fmla="*/ 1463674 h 2928936"/>
                    <a:gd name="connsiteX1" fmla="*/ 394597 w 1184274"/>
                    <a:gd name="connsiteY1" fmla="*/ 1510941 h 2928936"/>
                    <a:gd name="connsiteX2" fmla="*/ 791264 w 1184274"/>
                    <a:gd name="connsiteY2" fmla="*/ 1510941 h 2928936"/>
                    <a:gd name="connsiteX3" fmla="*/ 901699 w 1184274"/>
                    <a:gd name="connsiteY3" fmla="*/ 1463674 h 2928936"/>
                    <a:gd name="connsiteX4" fmla="*/ 901699 w 1184274"/>
                    <a:gd name="connsiteY4" fmla="*/ 2789387 h 2928936"/>
                    <a:gd name="connsiteX5" fmla="*/ 761964 w 1184274"/>
                    <a:gd name="connsiteY5" fmla="*/ 2928936 h 2928936"/>
                    <a:gd name="connsiteX6" fmla="*/ 622230 w 1184274"/>
                    <a:gd name="connsiteY6" fmla="*/ 2789387 h 2928936"/>
                    <a:gd name="connsiteX7" fmla="*/ 622230 w 1184274"/>
                    <a:gd name="connsiteY7" fmla="*/ 1672997 h 2928936"/>
                    <a:gd name="connsiteX8" fmla="*/ 563631 w 1184274"/>
                    <a:gd name="connsiteY8" fmla="*/ 1672997 h 2928936"/>
                    <a:gd name="connsiteX9" fmla="*/ 563631 w 1184274"/>
                    <a:gd name="connsiteY9" fmla="*/ 2789387 h 2928936"/>
                    <a:gd name="connsiteX10" fmla="*/ 423897 w 1184274"/>
                    <a:gd name="connsiteY10" fmla="*/ 2928936 h 2928936"/>
                    <a:gd name="connsiteX11" fmla="*/ 284162 w 1184274"/>
                    <a:gd name="connsiteY11" fmla="*/ 2789387 h 2928936"/>
                    <a:gd name="connsiteX12" fmla="*/ 284162 w 1184274"/>
                    <a:gd name="connsiteY12" fmla="*/ 1463674 h 2928936"/>
                    <a:gd name="connsiteX13" fmla="*/ 500540 w 1184274"/>
                    <a:gd name="connsiteY13" fmla="*/ 1145338 h 2928936"/>
                    <a:gd name="connsiteX14" fmla="*/ 441950 w 1184274"/>
                    <a:gd name="connsiteY14" fmla="*/ 1201651 h 2928936"/>
                    <a:gd name="connsiteX15" fmla="*/ 500540 w 1184274"/>
                    <a:gd name="connsiteY15" fmla="*/ 1260217 h 2928936"/>
                    <a:gd name="connsiteX16" fmla="*/ 687576 w 1184274"/>
                    <a:gd name="connsiteY16" fmla="*/ 1260217 h 2928936"/>
                    <a:gd name="connsiteX17" fmla="*/ 743912 w 1184274"/>
                    <a:gd name="connsiteY17" fmla="*/ 1201651 h 2928936"/>
                    <a:gd name="connsiteX18" fmla="*/ 687576 w 1184274"/>
                    <a:gd name="connsiteY18" fmla="*/ 1145338 h 2928936"/>
                    <a:gd name="connsiteX19" fmla="*/ 500540 w 1184274"/>
                    <a:gd name="connsiteY19" fmla="*/ 1145338 h 2928936"/>
                    <a:gd name="connsiteX20" fmla="*/ 572650 w 1184274"/>
                    <a:gd name="connsiteY20" fmla="*/ 676811 h 2928936"/>
                    <a:gd name="connsiteX21" fmla="*/ 505047 w 1184274"/>
                    <a:gd name="connsiteY21" fmla="*/ 762407 h 2928936"/>
                    <a:gd name="connsiteX22" fmla="*/ 680815 w 1184274"/>
                    <a:gd name="connsiteY22" fmla="*/ 762407 h 2928936"/>
                    <a:gd name="connsiteX23" fmla="*/ 613212 w 1184274"/>
                    <a:gd name="connsiteY23" fmla="*/ 676811 h 2928936"/>
                    <a:gd name="connsiteX24" fmla="*/ 572650 w 1184274"/>
                    <a:gd name="connsiteY24" fmla="*/ 676811 h 2928936"/>
                    <a:gd name="connsiteX25" fmla="*/ 592931 w 1184274"/>
                    <a:gd name="connsiteY25" fmla="*/ 588962 h 2928936"/>
                    <a:gd name="connsiteX26" fmla="*/ 743912 w 1184274"/>
                    <a:gd name="connsiteY26" fmla="*/ 676811 h 2928936"/>
                    <a:gd name="connsiteX27" fmla="*/ 768699 w 1184274"/>
                    <a:gd name="connsiteY27" fmla="*/ 762407 h 2928936"/>
                    <a:gd name="connsiteX28" fmla="*/ 791234 w 1184274"/>
                    <a:gd name="connsiteY28" fmla="*/ 762407 h 2928936"/>
                    <a:gd name="connsiteX29" fmla="*/ 858837 w 1184274"/>
                    <a:gd name="connsiteY29" fmla="*/ 829983 h 2928936"/>
                    <a:gd name="connsiteX30" fmla="*/ 858837 w 1184274"/>
                    <a:gd name="connsiteY30" fmla="*/ 1357076 h 2928936"/>
                    <a:gd name="connsiteX31" fmla="*/ 791234 w 1184274"/>
                    <a:gd name="connsiteY31" fmla="*/ 1422399 h 2928936"/>
                    <a:gd name="connsiteX32" fmla="*/ 394628 w 1184274"/>
                    <a:gd name="connsiteY32" fmla="*/ 1422399 h 2928936"/>
                    <a:gd name="connsiteX33" fmla="*/ 327025 w 1184274"/>
                    <a:gd name="connsiteY33" fmla="*/ 1357076 h 2928936"/>
                    <a:gd name="connsiteX34" fmla="*/ 327025 w 1184274"/>
                    <a:gd name="connsiteY34" fmla="*/ 829983 h 2928936"/>
                    <a:gd name="connsiteX35" fmla="*/ 394628 w 1184274"/>
                    <a:gd name="connsiteY35" fmla="*/ 762407 h 2928936"/>
                    <a:gd name="connsiteX36" fmla="*/ 419416 w 1184274"/>
                    <a:gd name="connsiteY36" fmla="*/ 762407 h 2928936"/>
                    <a:gd name="connsiteX37" fmla="*/ 441950 w 1184274"/>
                    <a:gd name="connsiteY37" fmla="*/ 676811 h 2928936"/>
                    <a:gd name="connsiteX38" fmla="*/ 592931 w 1184274"/>
                    <a:gd name="connsiteY38" fmla="*/ 588962 h 2928936"/>
                    <a:gd name="connsiteX39" fmla="*/ 754062 w 1184274"/>
                    <a:gd name="connsiteY39" fmla="*/ 557212 h 2928936"/>
                    <a:gd name="connsiteX40" fmla="*/ 904974 w 1184274"/>
                    <a:gd name="connsiteY40" fmla="*/ 557212 h 2928936"/>
                    <a:gd name="connsiteX41" fmla="*/ 1184274 w 1184274"/>
                    <a:gd name="connsiteY41" fmla="*/ 832140 h 2928936"/>
                    <a:gd name="connsiteX42" fmla="*/ 1184274 w 1184274"/>
                    <a:gd name="connsiteY42" fmla="*/ 1688471 h 2928936"/>
                    <a:gd name="connsiteX43" fmla="*/ 1067148 w 1184274"/>
                    <a:gd name="connsiteY43" fmla="*/ 1803399 h 2928936"/>
                    <a:gd name="connsiteX44" fmla="*/ 952275 w 1184274"/>
                    <a:gd name="connsiteY44" fmla="*/ 1688471 h 2928936"/>
                    <a:gd name="connsiteX45" fmla="*/ 952275 w 1184274"/>
                    <a:gd name="connsiteY45" fmla="*/ 841154 h 2928936"/>
                    <a:gd name="connsiteX46" fmla="*/ 841906 w 1184274"/>
                    <a:gd name="connsiteY46" fmla="*/ 685662 h 2928936"/>
                    <a:gd name="connsiteX47" fmla="*/ 839654 w 1184274"/>
                    <a:gd name="connsiteY47" fmla="*/ 685662 h 2928936"/>
                    <a:gd name="connsiteX48" fmla="*/ 754062 w 1184274"/>
                    <a:gd name="connsiteY48" fmla="*/ 557212 h 2928936"/>
                    <a:gd name="connsiteX49" fmla="*/ 278871 w 1184274"/>
                    <a:gd name="connsiteY49" fmla="*/ 557212 h 2928936"/>
                    <a:gd name="connsiteX50" fmla="*/ 431800 w 1184274"/>
                    <a:gd name="connsiteY50" fmla="*/ 557212 h 2928936"/>
                    <a:gd name="connsiteX51" fmla="*/ 344091 w 1184274"/>
                    <a:gd name="connsiteY51" fmla="*/ 685662 h 2928936"/>
                    <a:gd name="connsiteX52" fmla="*/ 233892 w 1184274"/>
                    <a:gd name="connsiteY52" fmla="*/ 854675 h 2928936"/>
                    <a:gd name="connsiteX53" fmla="*/ 233892 w 1184274"/>
                    <a:gd name="connsiteY53" fmla="*/ 1688471 h 2928936"/>
                    <a:gd name="connsiteX54" fmla="*/ 116946 w 1184274"/>
                    <a:gd name="connsiteY54" fmla="*/ 1803399 h 2928936"/>
                    <a:gd name="connsiteX55" fmla="*/ 0 w 1184274"/>
                    <a:gd name="connsiteY55" fmla="*/ 1688471 h 2928936"/>
                    <a:gd name="connsiteX56" fmla="*/ 0 w 1184274"/>
                    <a:gd name="connsiteY56" fmla="*/ 832140 h 2928936"/>
                    <a:gd name="connsiteX57" fmla="*/ 278871 w 1184274"/>
                    <a:gd name="connsiteY57" fmla="*/ 557212 h 2928936"/>
                    <a:gd name="connsiteX58" fmla="*/ 592137 w 1184274"/>
                    <a:gd name="connsiteY58" fmla="*/ 0 h 2928936"/>
                    <a:gd name="connsiteX59" fmla="*/ 833437 w 1184274"/>
                    <a:gd name="connsiteY59" fmla="*/ 240506 h 2928936"/>
                    <a:gd name="connsiteX60" fmla="*/ 592137 w 1184274"/>
                    <a:gd name="connsiteY60" fmla="*/ 481012 h 2928936"/>
                    <a:gd name="connsiteX61" fmla="*/ 350837 w 1184274"/>
                    <a:gd name="connsiteY61" fmla="*/ 240506 h 2928936"/>
                    <a:gd name="connsiteX62" fmla="*/ 592137 w 1184274"/>
                    <a:gd name="connsiteY62" fmla="*/ 0 h 29289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</a:cxnLst>
                  <a:rect l="l" t="t" r="r" b="b"/>
                  <a:pathLst>
                    <a:path w="1184274" h="2928936">
                      <a:moveTo>
                        <a:pt x="284162" y="1463674"/>
                      </a:moveTo>
                      <a:cubicBezTo>
                        <a:pt x="311207" y="1492934"/>
                        <a:pt x="351776" y="1510941"/>
                        <a:pt x="394597" y="1510941"/>
                      </a:cubicBezTo>
                      <a:cubicBezTo>
                        <a:pt x="394597" y="1510941"/>
                        <a:pt x="394597" y="1510941"/>
                        <a:pt x="791264" y="1510941"/>
                      </a:cubicBezTo>
                      <a:cubicBezTo>
                        <a:pt x="834085" y="1510941"/>
                        <a:pt x="874654" y="1492934"/>
                        <a:pt x="901699" y="1463674"/>
                      </a:cubicBezTo>
                      <a:cubicBezTo>
                        <a:pt x="901699" y="1463674"/>
                        <a:pt x="901699" y="1522195"/>
                        <a:pt x="901699" y="2789387"/>
                      </a:cubicBezTo>
                      <a:cubicBezTo>
                        <a:pt x="901699" y="2865914"/>
                        <a:pt x="840847" y="2928936"/>
                        <a:pt x="761964" y="2928936"/>
                      </a:cubicBezTo>
                      <a:cubicBezTo>
                        <a:pt x="685336" y="2928936"/>
                        <a:pt x="622230" y="2865914"/>
                        <a:pt x="622230" y="2789387"/>
                      </a:cubicBezTo>
                      <a:cubicBezTo>
                        <a:pt x="622230" y="2789387"/>
                        <a:pt x="622230" y="2789387"/>
                        <a:pt x="622230" y="1672997"/>
                      </a:cubicBezTo>
                      <a:cubicBezTo>
                        <a:pt x="622230" y="1672997"/>
                        <a:pt x="622230" y="1672997"/>
                        <a:pt x="563631" y="1672997"/>
                      </a:cubicBezTo>
                      <a:cubicBezTo>
                        <a:pt x="563631" y="1672997"/>
                        <a:pt x="563631" y="1672997"/>
                        <a:pt x="563631" y="2789387"/>
                      </a:cubicBezTo>
                      <a:cubicBezTo>
                        <a:pt x="563631" y="2865914"/>
                        <a:pt x="500525" y="2928936"/>
                        <a:pt x="423897" y="2928936"/>
                      </a:cubicBezTo>
                      <a:cubicBezTo>
                        <a:pt x="345014" y="2928936"/>
                        <a:pt x="284162" y="2865914"/>
                        <a:pt x="284162" y="2789387"/>
                      </a:cubicBezTo>
                      <a:cubicBezTo>
                        <a:pt x="284162" y="1492934"/>
                        <a:pt x="284162" y="1463674"/>
                        <a:pt x="284162" y="1463674"/>
                      </a:cubicBezTo>
                      <a:close/>
                      <a:moveTo>
                        <a:pt x="500540" y="1145338"/>
                      </a:moveTo>
                      <a:cubicBezTo>
                        <a:pt x="466738" y="1145338"/>
                        <a:pt x="441950" y="1170116"/>
                        <a:pt x="441950" y="1201651"/>
                      </a:cubicBezTo>
                      <a:cubicBezTo>
                        <a:pt x="441950" y="1233186"/>
                        <a:pt x="466738" y="1260217"/>
                        <a:pt x="500540" y="1260217"/>
                      </a:cubicBezTo>
                      <a:cubicBezTo>
                        <a:pt x="500540" y="1260217"/>
                        <a:pt x="500540" y="1260217"/>
                        <a:pt x="687576" y="1260217"/>
                      </a:cubicBezTo>
                      <a:cubicBezTo>
                        <a:pt x="719124" y="1260217"/>
                        <a:pt x="743912" y="1233186"/>
                        <a:pt x="743912" y="1201651"/>
                      </a:cubicBezTo>
                      <a:cubicBezTo>
                        <a:pt x="743912" y="1170116"/>
                        <a:pt x="719124" y="1145338"/>
                        <a:pt x="687576" y="1145338"/>
                      </a:cubicBezTo>
                      <a:cubicBezTo>
                        <a:pt x="687576" y="1145338"/>
                        <a:pt x="687576" y="1145338"/>
                        <a:pt x="500540" y="1145338"/>
                      </a:cubicBezTo>
                      <a:close/>
                      <a:moveTo>
                        <a:pt x="572650" y="676811"/>
                      </a:moveTo>
                      <a:cubicBezTo>
                        <a:pt x="534342" y="685821"/>
                        <a:pt x="505047" y="721862"/>
                        <a:pt x="505047" y="762407"/>
                      </a:cubicBezTo>
                      <a:cubicBezTo>
                        <a:pt x="505047" y="762407"/>
                        <a:pt x="505047" y="762407"/>
                        <a:pt x="680815" y="762407"/>
                      </a:cubicBezTo>
                      <a:cubicBezTo>
                        <a:pt x="680815" y="721862"/>
                        <a:pt x="651520" y="685821"/>
                        <a:pt x="613212" y="676811"/>
                      </a:cubicBezTo>
                      <a:cubicBezTo>
                        <a:pt x="613212" y="676811"/>
                        <a:pt x="613212" y="676811"/>
                        <a:pt x="572650" y="676811"/>
                      </a:cubicBezTo>
                      <a:close/>
                      <a:moveTo>
                        <a:pt x="592931" y="588962"/>
                      </a:moveTo>
                      <a:cubicBezTo>
                        <a:pt x="658281" y="588962"/>
                        <a:pt x="714617" y="625003"/>
                        <a:pt x="743912" y="676811"/>
                      </a:cubicBezTo>
                      <a:cubicBezTo>
                        <a:pt x="759686" y="701589"/>
                        <a:pt x="768699" y="730872"/>
                        <a:pt x="768699" y="762407"/>
                      </a:cubicBezTo>
                      <a:cubicBezTo>
                        <a:pt x="768699" y="762407"/>
                        <a:pt x="768699" y="762407"/>
                        <a:pt x="791234" y="762407"/>
                      </a:cubicBezTo>
                      <a:cubicBezTo>
                        <a:pt x="829542" y="762407"/>
                        <a:pt x="858837" y="791690"/>
                        <a:pt x="858837" y="829983"/>
                      </a:cubicBezTo>
                      <a:cubicBezTo>
                        <a:pt x="858837" y="829983"/>
                        <a:pt x="858837" y="829983"/>
                        <a:pt x="858837" y="1357076"/>
                      </a:cubicBezTo>
                      <a:cubicBezTo>
                        <a:pt x="858837" y="1393116"/>
                        <a:pt x="829542" y="1422399"/>
                        <a:pt x="791234" y="1422399"/>
                      </a:cubicBezTo>
                      <a:cubicBezTo>
                        <a:pt x="791234" y="1422399"/>
                        <a:pt x="791234" y="1422399"/>
                        <a:pt x="394628" y="1422399"/>
                      </a:cubicBezTo>
                      <a:cubicBezTo>
                        <a:pt x="356320" y="1422399"/>
                        <a:pt x="327025" y="1393116"/>
                        <a:pt x="327025" y="1357076"/>
                      </a:cubicBezTo>
                      <a:cubicBezTo>
                        <a:pt x="327025" y="1357076"/>
                        <a:pt x="327025" y="1357076"/>
                        <a:pt x="327025" y="829983"/>
                      </a:cubicBezTo>
                      <a:cubicBezTo>
                        <a:pt x="327025" y="791690"/>
                        <a:pt x="356320" y="762407"/>
                        <a:pt x="394628" y="762407"/>
                      </a:cubicBezTo>
                      <a:cubicBezTo>
                        <a:pt x="394628" y="762407"/>
                        <a:pt x="394628" y="762407"/>
                        <a:pt x="419416" y="762407"/>
                      </a:cubicBezTo>
                      <a:cubicBezTo>
                        <a:pt x="419416" y="730872"/>
                        <a:pt x="426176" y="701589"/>
                        <a:pt x="441950" y="676811"/>
                      </a:cubicBezTo>
                      <a:cubicBezTo>
                        <a:pt x="471245" y="625003"/>
                        <a:pt x="527581" y="588962"/>
                        <a:pt x="592931" y="588962"/>
                      </a:cubicBezTo>
                      <a:close/>
                      <a:moveTo>
                        <a:pt x="754062" y="557212"/>
                      </a:moveTo>
                      <a:cubicBezTo>
                        <a:pt x="754062" y="557212"/>
                        <a:pt x="754062" y="557212"/>
                        <a:pt x="904974" y="557212"/>
                      </a:cubicBezTo>
                      <a:cubicBezTo>
                        <a:pt x="1058139" y="557212"/>
                        <a:pt x="1184274" y="681155"/>
                        <a:pt x="1184274" y="832140"/>
                      </a:cubicBezTo>
                      <a:cubicBezTo>
                        <a:pt x="1184274" y="832140"/>
                        <a:pt x="1184274" y="832140"/>
                        <a:pt x="1184274" y="1688471"/>
                      </a:cubicBezTo>
                      <a:cubicBezTo>
                        <a:pt x="1184274" y="1751569"/>
                        <a:pt x="1132468" y="1803399"/>
                        <a:pt x="1067148" y="1803399"/>
                      </a:cubicBezTo>
                      <a:cubicBezTo>
                        <a:pt x="1004080" y="1803399"/>
                        <a:pt x="952275" y="1751569"/>
                        <a:pt x="952275" y="1688471"/>
                      </a:cubicBezTo>
                      <a:cubicBezTo>
                        <a:pt x="952275" y="1688471"/>
                        <a:pt x="952275" y="1688471"/>
                        <a:pt x="952275" y="841154"/>
                      </a:cubicBezTo>
                      <a:cubicBezTo>
                        <a:pt x="954527" y="769041"/>
                        <a:pt x="907226" y="708197"/>
                        <a:pt x="841906" y="685662"/>
                      </a:cubicBezTo>
                      <a:cubicBezTo>
                        <a:pt x="841906" y="685662"/>
                        <a:pt x="841906" y="685662"/>
                        <a:pt x="839654" y="685662"/>
                      </a:cubicBezTo>
                      <a:cubicBezTo>
                        <a:pt x="823887" y="633831"/>
                        <a:pt x="794606" y="591015"/>
                        <a:pt x="754062" y="557212"/>
                      </a:cubicBezTo>
                      <a:close/>
                      <a:moveTo>
                        <a:pt x="278871" y="557212"/>
                      </a:moveTo>
                      <a:cubicBezTo>
                        <a:pt x="278871" y="557212"/>
                        <a:pt x="278871" y="557212"/>
                        <a:pt x="431800" y="557212"/>
                      </a:cubicBezTo>
                      <a:cubicBezTo>
                        <a:pt x="391319" y="591015"/>
                        <a:pt x="359833" y="633831"/>
                        <a:pt x="344091" y="685662"/>
                      </a:cubicBezTo>
                      <a:cubicBezTo>
                        <a:pt x="272124" y="708197"/>
                        <a:pt x="222647" y="778056"/>
                        <a:pt x="233892" y="854675"/>
                      </a:cubicBezTo>
                      <a:cubicBezTo>
                        <a:pt x="233892" y="854675"/>
                        <a:pt x="233892" y="854675"/>
                        <a:pt x="233892" y="1688471"/>
                      </a:cubicBezTo>
                      <a:cubicBezTo>
                        <a:pt x="233892" y="1751569"/>
                        <a:pt x="179917" y="1803399"/>
                        <a:pt x="116946" y="1803399"/>
                      </a:cubicBezTo>
                      <a:cubicBezTo>
                        <a:pt x="51726" y="1803399"/>
                        <a:pt x="0" y="1751569"/>
                        <a:pt x="0" y="1688471"/>
                      </a:cubicBezTo>
                      <a:cubicBezTo>
                        <a:pt x="0" y="1688471"/>
                        <a:pt x="0" y="1688471"/>
                        <a:pt x="0" y="832140"/>
                      </a:cubicBezTo>
                      <a:cubicBezTo>
                        <a:pt x="2249" y="681155"/>
                        <a:pt x="125942" y="557212"/>
                        <a:pt x="278871" y="557212"/>
                      </a:cubicBezTo>
                      <a:close/>
                      <a:moveTo>
                        <a:pt x="592137" y="0"/>
                      </a:moveTo>
                      <a:cubicBezTo>
                        <a:pt x="725403" y="0"/>
                        <a:pt x="833437" y="107678"/>
                        <a:pt x="833437" y="240506"/>
                      </a:cubicBezTo>
                      <a:cubicBezTo>
                        <a:pt x="833437" y="373334"/>
                        <a:pt x="725403" y="481012"/>
                        <a:pt x="592137" y="481012"/>
                      </a:cubicBezTo>
                      <a:cubicBezTo>
                        <a:pt x="458871" y="481012"/>
                        <a:pt x="350837" y="373334"/>
                        <a:pt x="350837" y="240506"/>
                      </a:cubicBezTo>
                      <a:cubicBezTo>
                        <a:pt x="350837" y="107678"/>
                        <a:pt x="458871" y="0"/>
                        <a:pt x="59213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8" name="任意多边形: 形状 147">
                  <a:extLst>
                    <a:ext uri="{FF2B5EF4-FFF2-40B4-BE49-F238E27FC236}">
                      <a16:creationId xmlns:a16="http://schemas.microsoft.com/office/drawing/2014/main" id="{6EF87878-65D1-4E2F-B9A7-22D75C445F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785510" y="4381658"/>
                  <a:ext cx="714455" cy="1766986"/>
                </a:xfrm>
                <a:custGeom>
                  <a:avLst/>
                  <a:gdLst>
                    <a:gd name="connsiteX0" fmla="*/ 284162 w 1184274"/>
                    <a:gd name="connsiteY0" fmla="*/ 1463674 h 2928936"/>
                    <a:gd name="connsiteX1" fmla="*/ 394597 w 1184274"/>
                    <a:gd name="connsiteY1" fmla="*/ 1510941 h 2928936"/>
                    <a:gd name="connsiteX2" fmla="*/ 791264 w 1184274"/>
                    <a:gd name="connsiteY2" fmla="*/ 1510941 h 2928936"/>
                    <a:gd name="connsiteX3" fmla="*/ 901699 w 1184274"/>
                    <a:gd name="connsiteY3" fmla="*/ 1463674 h 2928936"/>
                    <a:gd name="connsiteX4" fmla="*/ 901699 w 1184274"/>
                    <a:gd name="connsiteY4" fmla="*/ 2789387 h 2928936"/>
                    <a:gd name="connsiteX5" fmla="*/ 761964 w 1184274"/>
                    <a:gd name="connsiteY5" fmla="*/ 2928936 h 2928936"/>
                    <a:gd name="connsiteX6" fmla="*/ 622230 w 1184274"/>
                    <a:gd name="connsiteY6" fmla="*/ 2789387 h 2928936"/>
                    <a:gd name="connsiteX7" fmla="*/ 622230 w 1184274"/>
                    <a:gd name="connsiteY7" fmla="*/ 1672997 h 2928936"/>
                    <a:gd name="connsiteX8" fmla="*/ 563631 w 1184274"/>
                    <a:gd name="connsiteY8" fmla="*/ 1672997 h 2928936"/>
                    <a:gd name="connsiteX9" fmla="*/ 563631 w 1184274"/>
                    <a:gd name="connsiteY9" fmla="*/ 2789387 h 2928936"/>
                    <a:gd name="connsiteX10" fmla="*/ 423897 w 1184274"/>
                    <a:gd name="connsiteY10" fmla="*/ 2928936 h 2928936"/>
                    <a:gd name="connsiteX11" fmla="*/ 284162 w 1184274"/>
                    <a:gd name="connsiteY11" fmla="*/ 2789387 h 2928936"/>
                    <a:gd name="connsiteX12" fmla="*/ 284162 w 1184274"/>
                    <a:gd name="connsiteY12" fmla="*/ 1463674 h 2928936"/>
                    <a:gd name="connsiteX13" fmla="*/ 500540 w 1184274"/>
                    <a:gd name="connsiteY13" fmla="*/ 1145338 h 2928936"/>
                    <a:gd name="connsiteX14" fmla="*/ 441950 w 1184274"/>
                    <a:gd name="connsiteY14" fmla="*/ 1201651 h 2928936"/>
                    <a:gd name="connsiteX15" fmla="*/ 500540 w 1184274"/>
                    <a:gd name="connsiteY15" fmla="*/ 1260217 h 2928936"/>
                    <a:gd name="connsiteX16" fmla="*/ 687576 w 1184274"/>
                    <a:gd name="connsiteY16" fmla="*/ 1260217 h 2928936"/>
                    <a:gd name="connsiteX17" fmla="*/ 743912 w 1184274"/>
                    <a:gd name="connsiteY17" fmla="*/ 1201651 h 2928936"/>
                    <a:gd name="connsiteX18" fmla="*/ 687576 w 1184274"/>
                    <a:gd name="connsiteY18" fmla="*/ 1145338 h 2928936"/>
                    <a:gd name="connsiteX19" fmla="*/ 500540 w 1184274"/>
                    <a:gd name="connsiteY19" fmla="*/ 1145338 h 2928936"/>
                    <a:gd name="connsiteX20" fmla="*/ 572650 w 1184274"/>
                    <a:gd name="connsiteY20" fmla="*/ 676811 h 2928936"/>
                    <a:gd name="connsiteX21" fmla="*/ 505047 w 1184274"/>
                    <a:gd name="connsiteY21" fmla="*/ 762407 h 2928936"/>
                    <a:gd name="connsiteX22" fmla="*/ 680815 w 1184274"/>
                    <a:gd name="connsiteY22" fmla="*/ 762407 h 2928936"/>
                    <a:gd name="connsiteX23" fmla="*/ 613212 w 1184274"/>
                    <a:gd name="connsiteY23" fmla="*/ 676811 h 2928936"/>
                    <a:gd name="connsiteX24" fmla="*/ 572650 w 1184274"/>
                    <a:gd name="connsiteY24" fmla="*/ 676811 h 2928936"/>
                    <a:gd name="connsiteX25" fmla="*/ 592931 w 1184274"/>
                    <a:gd name="connsiteY25" fmla="*/ 588962 h 2928936"/>
                    <a:gd name="connsiteX26" fmla="*/ 743912 w 1184274"/>
                    <a:gd name="connsiteY26" fmla="*/ 676811 h 2928936"/>
                    <a:gd name="connsiteX27" fmla="*/ 768699 w 1184274"/>
                    <a:gd name="connsiteY27" fmla="*/ 762407 h 2928936"/>
                    <a:gd name="connsiteX28" fmla="*/ 791234 w 1184274"/>
                    <a:gd name="connsiteY28" fmla="*/ 762407 h 2928936"/>
                    <a:gd name="connsiteX29" fmla="*/ 858837 w 1184274"/>
                    <a:gd name="connsiteY29" fmla="*/ 829983 h 2928936"/>
                    <a:gd name="connsiteX30" fmla="*/ 858837 w 1184274"/>
                    <a:gd name="connsiteY30" fmla="*/ 1357076 h 2928936"/>
                    <a:gd name="connsiteX31" fmla="*/ 791234 w 1184274"/>
                    <a:gd name="connsiteY31" fmla="*/ 1422399 h 2928936"/>
                    <a:gd name="connsiteX32" fmla="*/ 394628 w 1184274"/>
                    <a:gd name="connsiteY32" fmla="*/ 1422399 h 2928936"/>
                    <a:gd name="connsiteX33" fmla="*/ 327025 w 1184274"/>
                    <a:gd name="connsiteY33" fmla="*/ 1357076 h 2928936"/>
                    <a:gd name="connsiteX34" fmla="*/ 327025 w 1184274"/>
                    <a:gd name="connsiteY34" fmla="*/ 829983 h 2928936"/>
                    <a:gd name="connsiteX35" fmla="*/ 394628 w 1184274"/>
                    <a:gd name="connsiteY35" fmla="*/ 762407 h 2928936"/>
                    <a:gd name="connsiteX36" fmla="*/ 419416 w 1184274"/>
                    <a:gd name="connsiteY36" fmla="*/ 762407 h 2928936"/>
                    <a:gd name="connsiteX37" fmla="*/ 441950 w 1184274"/>
                    <a:gd name="connsiteY37" fmla="*/ 676811 h 2928936"/>
                    <a:gd name="connsiteX38" fmla="*/ 592931 w 1184274"/>
                    <a:gd name="connsiteY38" fmla="*/ 588962 h 2928936"/>
                    <a:gd name="connsiteX39" fmla="*/ 754062 w 1184274"/>
                    <a:gd name="connsiteY39" fmla="*/ 557212 h 2928936"/>
                    <a:gd name="connsiteX40" fmla="*/ 904974 w 1184274"/>
                    <a:gd name="connsiteY40" fmla="*/ 557212 h 2928936"/>
                    <a:gd name="connsiteX41" fmla="*/ 1184274 w 1184274"/>
                    <a:gd name="connsiteY41" fmla="*/ 832140 h 2928936"/>
                    <a:gd name="connsiteX42" fmla="*/ 1184274 w 1184274"/>
                    <a:gd name="connsiteY42" fmla="*/ 1688471 h 2928936"/>
                    <a:gd name="connsiteX43" fmla="*/ 1067148 w 1184274"/>
                    <a:gd name="connsiteY43" fmla="*/ 1803399 h 2928936"/>
                    <a:gd name="connsiteX44" fmla="*/ 952275 w 1184274"/>
                    <a:gd name="connsiteY44" fmla="*/ 1688471 h 2928936"/>
                    <a:gd name="connsiteX45" fmla="*/ 952275 w 1184274"/>
                    <a:gd name="connsiteY45" fmla="*/ 841154 h 2928936"/>
                    <a:gd name="connsiteX46" fmla="*/ 841906 w 1184274"/>
                    <a:gd name="connsiteY46" fmla="*/ 685662 h 2928936"/>
                    <a:gd name="connsiteX47" fmla="*/ 839654 w 1184274"/>
                    <a:gd name="connsiteY47" fmla="*/ 685662 h 2928936"/>
                    <a:gd name="connsiteX48" fmla="*/ 754062 w 1184274"/>
                    <a:gd name="connsiteY48" fmla="*/ 557212 h 2928936"/>
                    <a:gd name="connsiteX49" fmla="*/ 278871 w 1184274"/>
                    <a:gd name="connsiteY49" fmla="*/ 557212 h 2928936"/>
                    <a:gd name="connsiteX50" fmla="*/ 431800 w 1184274"/>
                    <a:gd name="connsiteY50" fmla="*/ 557212 h 2928936"/>
                    <a:gd name="connsiteX51" fmla="*/ 344091 w 1184274"/>
                    <a:gd name="connsiteY51" fmla="*/ 685662 h 2928936"/>
                    <a:gd name="connsiteX52" fmla="*/ 233892 w 1184274"/>
                    <a:gd name="connsiteY52" fmla="*/ 854675 h 2928936"/>
                    <a:gd name="connsiteX53" fmla="*/ 233892 w 1184274"/>
                    <a:gd name="connsiteY53" fmla="*/ 1688471 h 2928936"/>
                    <a:gd name="connsiteX54" fmla="*/ 116946 w 1184274"/>
                    <a:gd name="connsiteY54" fmla="*/ 1803399 h 2928936"/>
                    <a:gd name="connsiteX55" fmla="*/ 0 w 1184274"/>
                    <a:gd name="connsiteY55" fmla="*/ 1688471 h 2928936"/>
                    <a:gd name="connsiteX56" fmla="*/ 0 w 1184274"/>
                    <a:gd name="connsiteY56" fmla="*/ 832140 h 2928936"/>
                    <a:gd name="connsiteX57" fmla="*/ 278871 w 1184274"/>
                    <a:gd name="connsiteY57" fmla="*/ 557212 h 2928936"/>
                    <a:gd name="connsiteX58" fmla="*/ 592137 w 1184274"/>
                    <a:gd name="connsiteY58" fmla="*/ 0 h 2928936"/>
                    <a:gd name="connsiteX59" fmla="*/ 833437 w 1184274"/>
                    <a:gd name="connsiteY59" fmla="*/ 240506 h 2928936"/>
                    <a:gd name="connsiteX60" fmla="*/ 592137 w 1184274"/>
                    <a:gd name="connsiteY60" fmla="*/ 481012 h 2928936"/>
                    <a:gd name="connsiteX61" fmla="*/ 350837 w 1184274"/>
                    <a:gd name="connsiteY61" fmla="*/ 240506 h 2928936"/>
                    <a:gd name="connsiteX62" fmla="*/ 592137 w 1184274"/>
                    <a:gd name="connsiteY62" fmla="*/ 0 h 29289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</a:cxnLst>
                  <a:rect l="l" t="t" r="r" b="b"/>
                  <a:pathLst>
                    <a:path w="1184274" h="2928936">
                      <a:moveTo>
                        <a:pt x="284162" y="1463674"/>
                      </a:moveTo>
                      <a:cubicBezTo>
                        <a:pt x="311207" y="1492934"/>
                        <a:pt x="351776" y="1510941"/>
                        <a:pt x="394597" y="1510941"/>
                      </a:cubicBezTo>
                      <a:cubicBezTo>
                        <a:pt x="394597" y="1510941"/>
                        <a:pt x="394597" y="1510941"/>
                        <a:pt x="791264" y="1510941"/>
                      </a:cubicBezTo>
                      <a:cubicBezTo>
                        <a:pt x="834085" y="1510941"/>
                        <a:pt x="874654" y="1492934"/>
                        <a:pt x="901699" y="1463674"/>
                      </a:cubicBezTo>
                      <a:cubicBezTo>
                        <a:pt x="901699" y="1463674"/>
                        <a:pt x="901699" y="1522195"/>
                        <a:pt x="901699" y="2789387"/>
                      </a:cubicBezTo>
                      <a:cubicBezTo>
                        <a:pt x="901699" y="2865914"/>
                        <a:pt x="840847" y="2928936"/>
                        <a:pt x="761964" y="2928936"/>
                      </a:cubicBezTo>
                      <a:cubicBezTo>
                        <a:pt x="685336" y="2928936"/>
                        <a:pt x="622230" y="2865914"/>
                        <a:pt x="622230" y="2789387"/>
                      </a:cubicBezTo>
                      <a:cubicBezTo>
                        <a:pt x="622230" y="2789387"/>
                        <a:pt x="622230" y="2789387"/>
                        <a:pt x="622230" y="1672997"/>
                      </a:cubicBezTo>
                      <a:cubicBezTo>
                        <a:pt x="622230" y="1672997"/>
                        <a:pt x="622230" y="1672997"/>
                        <a:pt x="563631" y="1672997"/>
                      </a:cubicBezTo>
                      <a:cubicBezTo>
                        <a:pt x="563631" y="1672997"/>
                        <a:pt x="563631" y="1672997"/>
                        <a:pt x="563631" y="2789387"/>
                      </a:cubicBezTo>
                      <a:cubicBezTo>
                        <a:pt x="563631" y="2865914"/>
                        <a:pt x="500525" y="2928936"/>
                        <a:pt x="423897" y="2928936"/>
                      </a:cubicBezTo>
                      <a:cubicBezTo>
                        <a:pt x="345014" y="2928936"/>
                        <a:pt x="284162" y="2865914"/>
                        <a:pt x="284162" y="2789387"/>
                      </a:cubicBezTo>
                      <a:cubicBezTo>
                        <a:pt x="284162" y="1492934"/>
                        <a:pt x="284162" y="1463674"/>
                        <a:pt x="284162" y="1463674"/>
                      </a:cubicBezTo>
                      <a:close/>
                      <a:moveTo>
                        <a:pt x="500540" y="1145338"/>
                      </a:moveTo>
                      <a:cubicBezTo>
                        <a:pt x="466738" y="1145338"/>
                        <a:pt x="441950" y="1170116"/>
                        <a:pt x="441950" y="1201651"/>
                      </a:cubicBezTo>
                      <a:cubicBezTo>
                        <a:pt x="441950" y="1233186"/>
                        <a:pt x="466738" y="1260217"/>
                        <a:pt x="500540" y="1260217"/>
                      </a:cubicBezTo>
                      <a:cubicBezTo>
                        <a:pt x="500540" y="1260217"/>
                        <a:pt x="500540" y="1260217"/>
                        <a:pt x="687576" y="1260217"/>
                      </a:cubicBezTo>
                      <a:cubicBezTo>
                        <a:pt x="719124" y="1260217"/>
                        <a:pt x="743912" y="1233186"/>
                        <a:pt x="743912" y="1201651"/>
                      </a:cubicBezTo>
                      <a:cubicBezTo>
                        <a:pt x="743912" y="1170116"/>
                        <a:pt x="719124" y="1145338"/>
                        <a:pt x="687576" y="1145338"/>
                      </a:cubicBezTo>
                      <a:cubicBezTo>
                        <a:pt x="687576" y="1145338"/>
                        <a:pt x="687576" y="1145338"/>
                        <a:pt x="500540" y="1145338"/>
                      </a:cubicBezTo>
                      <a:close/>
                      <a:moveTo>
                        <a:pt x="572650" y="676811"/>
                      </a:moveTo>
                      <a:cubicBezTo>
                        <a:pt x="534342" y="685821"/>
                        <a:pt x="505047" y="721862"/>
                        <a:pt x="505047" y="762407"/>
                      </a:cubicBezTo>
                      <a:cubicBezTo>
                        <a:pt x="505047" y="762407"/>
                        <a:pt x="505047" y="762407"/>
                        <a:pt x="680815" y="762407"/>
                      </a:cubicBezTo>
                      <a:cubicBezTo>
                        <a:pt x="680815" y="721862"/>
                        <a:pt x="651520" y="685821"/>
                        <a:pt x="613212" y="676811"/>
                      </a:cubicBezTo>
                      <a:cubicBezTo>
                        <a:pt x="613212" y="676811"/>
                        <a:pt x="613212" y="676811"/>
                        <a:pt x="572650" y="676811"/>
                      </a:cubicBezTo>
                      <a:close/>
                      <a:moveTo>
                        <a:pt x="592931" y="588962"/>
                      </a:moveTo>
                      <a:cubicBezTo>
                        <a:pt x="658281" y="588962"/>
                        <a:pt x="714617" y="625003"/>
                        <a:pt x="743912" y="676811"/>
                      </a:cubicBezTo>
                      <a:cubicBezTo>
                        <a:pt x="759686" y="701589"/>
                        <a:pt x="768699" y="730872"/>
                        <a:pt x="768699" y="762407"/>
                      </a:cubicBezTo>
                      <a:cubicBezTo>
                        <a:pt x="768699" y="762407"/>
                        <a:pt x="768699" y="762407"/>
                        <a:pt x="791234" y="762407"/>
                      </a:cubicBezTo>
                      <a:cubicBezTo>
                        <a:pt x="829542" y="762407"/>
                        <a:pt x="858837" y="791690"/>
                        <a:pt x="858837" y="829983"/>
                      </a:cubicBezTo>
                      <a:cubicBezTo>
                        <a:pt x="858837" y="829983"/>
                        <a:pt x="858837" y="829983"/>
                        <a:pt x="858837" y="1357076"/>
                      </a:cubicBezTo>
                      <a:cubicBezTo>
                        <a:pt x="858837" y="1393116"/>
                        <a:pt x="829542" y="1422399"/>
                        <a:pt x="791234" y="1422399"/>
                      </a:cubicBezTo>
                      <a:cubicBezTo>
                        <a:pt x="791234" y="1422399"/>
                        <a:pt x="791234" y="1422399"/>
                        <a:pt x="394628" y="1422399"/>
                      </a:cubicBezTo>
                      <a:cubicBezTo>
                        <a:pt x="356320" y="1422399"/>
                        <a:pt x="327025" y="1393116"/>
                        <a:pt x="327025" y="1357076"/>
                      </a:cubicBezTo>
                      <a:cubicBezTo>
                        <a:pt x="327025" y="1357076"/>
                        <a:pt x="327025" y="1357076"/>
                        <a:pt x="327025" y="829983"/>
                      </a:cubicBezTo>
                      <a:cubicBezTo>
                        <a:pt x="327025" y="791690"/>
                        <a:pt x="356320" y="762407"/>
                        <a:pt x="394628" y="762407"/>
                      </a:cubicBezTo>
                      <a:cubicBezTo>
                        <a:pt x="394628" y="762407"/>
                        <a:pt x="394628" y="762407"/>
                        <a:pt x="419416" y="762407"/>
                      </a:cubicBezTo>
                      <a:cubicBezTo>
                        <a:pt x="419416" y="730872"/>
                        <a:pt x="426176" y="701589"/>
                        <a:pt x="441950" y="676811"/>
                      </a:cubicBezTo>
                      <a:cubicBezTo>
                        <a:pt x="471245" y="625003"/>
                        <a:pt x="527581" y="588962"/>
                        <a:pt x="592931" y="588962"/>
                      </a:cubicBezTo>
                      <a:close/>
                      <a:moveTo>
                        <a:pt x="754062" y="557212"/>
                      </a:moveTo>
                      <a:cubicBezTo>
                        <a:pt x="754062" y="557212"/>
                        <a:pt x="754062" y="557212"/>
                        <a:pt x="904974" y="557212"/>
                      </a:cubicBezTo>
                      <a:cubicBezTo>
                        <a:pt x="1058139" y="557212"/>
                        <a:pt x="1184274" y="681155"/>
                        <a:pt x="1184274" y="832140"/>
                      </a:cubicBezTo>
                      <a:cubicBezTo>
                        <a:pt x="1184274" y="832140"/>
                        <a:pt x="1184274" y="832140"/>
                        <a:pt x="1184274" y="1688471"/>
                      </a:cubicBezTo>
                      <a:cubicBezTo>
                        <a:pt x="1184274" y="1751569"/>
                        <a:pt x="1132468" y="1803399"/>
                        <a:pt x="1067148" y="1803399"/>
                      </a:cubicBezTo>
                      <a:cubicBezTo>
                        <a:pt x="1004080" y="1803399"/>
                        <a:pt x="952275" y="1751569"/>
                        <a:pt x="952275" y="1688471"/>
                      </a:cubicBezTo>
                      <a:cubicBezTo>
                        <a:pt x="952275" y="1688471"/>
                        <a:pt x="952275" y="1688471"/>
                        <a:pt x="952275" y="841154"/>
                      </a:cubicBezTo>
                      <a:cubicBezTo>
                        <a:pt x="954527" y="769041"/>
                        <a:pt x="907226" y="708197"/>
                        <a:pt x="841906" y="685662"/>
                      </a:cubicBezTo>
                      <a:cubicBezTo>
                        <a:pt x="841906" y="685662"/>
                        <a:pt x="841906" y="685662"/>
                        <a:pt x="839654" y="685662"/>
                      </a:cubicBezTo>
                      <a:cubicBezTo>
                        <a:pt x="823887" y="633831"/>
                        <a:pt x="794606" y="591015"/>
                        <a:pt x="754062" y="557212"/>
                      </a:cubicBezTo>
                      <a:close/>
                      <a:moveTo>
                        <a:pt x="278871" y="557212"/>
                      </a:moveTo>
                      <a:cubicBezTo>
                        <a:pt x="278871" y="557212"/>
                        <a:pt x="278871" y="557212"/>
                        <a:pt x="431800" y="557212"/>
                      </a:cubicBezTo>
                      <a:cubicBezTo>
                        <a:pt x="391319" y="591015"/>
                        <a:pt x="359833" y="633831"/>
                        <a:pt x="344091" y="685662"/>
                      </a:cubicBezTo>
                      <a:cubicBezTo>
                        <a:pt x="272124" y="708197"/>
                        <a:pt x="222647" y="778056"/>
                        <a:pt x="233892" y="854675"/>
                      </a:cubicBezTo>
                      <a:cubicBezTo>
                        <a:pt x="233892" y="854675"/>
                        <a:pt x="233892" y="854675"/>
                        <a:pt x="233892" y="1688471"/>
                      </a:cubicBezTo>
                      <a:cubicBezTo>
                        <a:pt x="233892" y="1751569"/>
                        <a:pt x="179917" y="1803399"/>
                        <a:pt x="116946" y="1803399"/>
                      </a:cubicBezTo>
                      <a:cubicBezTo>
                        <a:pt x="51726" y="1803399"/>
                        <a:pt x="0" y="1751569"/>
                        <a:pt x="0" y="1688471"/>
                      </a:cubicBezTo>
                      <a:cubicBezTo>
                        <a:pt x="0" y="1688471"/>
                        <a:pt x="0" y="1688471"/>
                        <a:pt x="0" y="832140"/>
                      </a:cubicBezTo>
                      <a:cubicBezTo>
                        <a:pt x="2249" y="681155"/>
                        <a:pt x="125942" y="557212"/>
                        <a:pt x="278871" y="557212"/>
                      </a:cubicBezTo>
                      <a:close/>
                      <a:moveTo>
                        <a:pt x="592137" y="0"/>
                      </a:moveTo>
                      <a:cubicBezTo>
                        <a:pt x="725403" y="0"/>
                        <a:pt x="833437" y="107678"/>
                        <a:pt x="833437" y="240506"/>
                      </a:cubicBezTo>
                      <a:cubicBezTo>
                        <a:pt x="833437" y="373334"/>
                        <a:pt x="725403" y="481012"/>
                        <a:pt x="592137" y="481012"/>
                      </a:cubicBezTo>
                      <a:cubicBezTo>
                        <a:pt x="458871" y="481012"/>
                        <a:pt x="350837" y="373334"/>
                        <a:pt x="350837" y="240506"/>
                      </a:cubicBezTo>
                      <a:cubicBezTo>
                        <a:pt x="350837" y="107678"/>
                        <a:pt x="458871" y="0"/>
                        <a:pt x="59213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0" name="任意多边形: 形状 149">
                  <a:extLst>
                    <a:ext uri="{FF2B5EF4-FFF2-40B4-BE49-F238E27FC236}">
                      <a16:creationId xmlns:a16="http://schemas.microsoft.com/office/drawing/2014/main" id="{6C3790BD-D0B7-47EF-BBDE-3DB9AAAC46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554817" y="4381658"/>
                  <a:ext cx="714455" cy="1766986"/>
                </a:xfrm>
                <a:custGeom>
                  <a:avLst/>
                  <a:gdLst>
                    <a:gd name="connsiteX0" fmla="*/ 284162 w 1184274"/>
                    <a:gd name="connsiteY0" fmla="*/ 1463674 h 2928936"/>
                    <a:gd name="connsiteX1" fmla="*/ 394597 w 1184274"/>
                    <a:gd name="connsiteY1" fmla="*/ 1510941 h 2928936"/>
                    <a:gd name="connsiteX2" fmla="*/ 791264 w 1184274"/>
                    <a:gd name="connsiteY2" fmla="*/ 1510941 h 2928936"/>
                    <a:gd name="connsiteX3" fmla="*/ 901699 w 1184274"/>
                    <a:gd name="connsiteY3" fmla="*/ 1463674 h 2928936"/>
                    <a:gd name="connsiteX4" fmla="*/ 901699 w 1184274"/>
                    <a:gd name="connsiteY4" fmla="*/ 2789387 h 2928936"/>
                    <a:gd name="connsiteX5" fmla="*/ 761964 w 1184274"/>
                    <a:gd name="connsiteY5" fmla="*/ 2928936 h 2928936"/>
                    <a:gd name="connsiteX6" fmla="*/ 622230 w 1184274"/>
                    <a:gd name="connsiteY6" fmla="*/ 2789387 h 2928936"/>
                    <a:gd name="connsiteX7" fmla="*/ 622230 w 1184274"/>
                    <a:gd name="connsiteY7" fmla="*/ 1672997 h 2928936"/>
                    <a:gd name="connsiteX8" fmla="*/ 563631 w 1184274"/>
                    <a:gd name="connsiteY8" fmla="*/ 1672997 h 2928936"/>
                    <a:gd name="connsiteX9" fmla="*/ 563631 w 1184274"/>
                    <a:gd name="connsiteY9" fmla="*/ 2789387 h 2928936"/>
                    <a:gd name="connsiteX10" fmla="*/ 423897 w 1184274"/>
                    <a:gd name="connsiteY10" fmla="*/ 2928936 h 2928936"/>
                    <a:gd name="connsiteX11" fmla="*/ 284162 w 1184274"/>
                    <a:gd name="connsiteY11" fmla="*/ 2789387 h 2928936"/>
                    <a:gd name="connsiteX12" fmla="*/ 284162 w 1184274"/>
                    <a:gd name="connsiteY12" fmla="*/ 1463674 h 2928936"/>
                    <a:gd name="connsiteX13" fmla="*/ 500540 w 1184274"/>
                    <a:gd name="connsiteY13" fmla="*/ 1145338 h 2928936"/>
                    <a:gd name="connsiteX14" fmla="*/ 441950 w 1184274"/>
                    <a:gd name="connsiteY14" fmla="*/ 1201651 h 2928936"/>
                    <a:gd name="connsiteX15" fmla="*/ 500540 w 1184274"/>
                    <a:gd name="connsiteY15" fmla="*/ 1260217 h 2928936"/>
                    <a:gd name="connsiteX16" fmla="*/ 687576 w 1184274"/>
                    <a:gd name="connsiteY16" fmla="*/ 1260217 h 2928936"/>
                    <a:gd name="connsiteX17" fmla="*/ 743912 w 1184274"/>
                    <a:gd name="connsiteY17" fmla="*/ 1201651 h 2928936"/>
                    <a:gd name="connsiteX18" fmla="*/ 687576 w 1184274"/>
                    <a:gd name="connsiteY18" fmla="*/ 1145338 h 2928936"/>
                    <a:gd name="connsiteX19" fmla="*/ 500540 w 1184274"/>
                    <a:gd name="connsiteY19" fmla="*/ 1145338 h 2928936"/>
                    <a:gd name="connsiteX20" fmla="*/ 572650 w 1184274"/>
                    <a:gd name="connsiteY20" fmla="*/ 676811 h 2928936"/>
                    <a:gd name="connsiteX21" fmla="*/ 505047 w 1184274"/>
                    <a:gd name="connsiteY21" fmla="*/ 762407 h 2928936"/>
                    <a:gd name="connsiteX22" fmla="*/ 680815 w 1184274"/>
                    <a:gd name="connsiteY22" fmla="*/ 762407 h 2928936"/>
                    <a:gd name="connsiteX23" fmla="*/ 613212 w 1184274"/>
                    <a:gd name="connsiteY23" fmla="*/ 676811 h 2928936"/>
                    <a:gd name="connsiteX24" fmla="*/ 572650 w 1184274"/>
                    <a:gd name="connsiteY24" fmla="*/ 676811 h 2928936"/>
                    <a:gd name="connsiteX25" fmla="*/ 592931 w 1184274"/>
                    <a:gd name="connsiteY25" fmla="*/ 588962 h 2928936"/>
                    <a:gd name="connsiteX26" fmla="*/ 743912 w 1184274"/>
                    <a:gd name="connsiteY26" fmla="*/ 676811 h 2928936"/>
                    <a:gd name="connsiteX27" fmla="*/ 768699 w 1184274"/>
                    <a:gd name="connsiteY27" fmla="*/ 762407 h 2928936"/>
                    <a:gd name="connsiteX28" fmla="*/ 791234 w 1184274"/>
                    <a:gd name="connsiteY28" fmla="*/ 762407 h 2928936"/>
                    <a:gd name="connsiteX29" fmla="*/ 858837 w 1184274"/>
                    <a:gd name="connsiteY29" fmla="*/ 829983 h 2928936"/>
                    <a:gd name="connsiteX30" fmla="*/ 858837 w 1184274"/>
                    <a:gd name="connsiteY30" fmla="*/ 1357076 h 2928936"/>
                    <a:gd name="connsiteX31" fmla="*/ 791234 w 1184274"/>
                    <a:gd name="connsiteY31" fmla="*/ 1422399 h 2928936"/>
                    <a:gd name="connsiteX32" fmla="*/ 394628 w 1184274"/>
                    <a:gd name="connsiteY32" fmla="*/ 1422399 h 2928936"/>
                    <a:gd name="connsiteX33" fmla="*/ 327025 w 1184274"/>
                    <a:gd name="connsiteY33" fmla="*/ 1357076 h 2928936"/>
                    <a:gd name="connsiteX34" fmla="*/ 327025 w 1184274"/>
                    <a:gd name="connsiteY34" fmla="*/ 829983 h 2928936"/>
                    <a:gd name="connsiteX35" fmla="*/ 394628 w 1184274"/>
                    <a:gd name="connsiteY35" fmla="*/ 762407 h 2928936"/>
                    <a:gd name="connsiteX36" fmla="*/ 419416 w 1184274"/>
                    <a:gd name="connsiteY36" fmla="*/ 762407 h 2928936"/>
                    <a:gd name="connsiteX37" fmla="*/ 441950 w 1184274"/>
                    <a:gd name="connsiteY37" fmla="*/ 676811 h 2928936"/>
                    <a:gd name="connsiteX38" fmla="*/ 592931 w 1184274"/>
                    <a:gd name="connsiteY38" fmla="*/ 588962 h 2928936"/>
                    <a:gd name="connsiteX39" fmla="*/ 754062 w 1184274"/>
                    <a:gd name="connsiteY39" fmla="*/ 557212 h 2928936"/>
                    <a:gd name="connsiteX40" fmla="*/ 904974 w 1184274"/>
                    <a:gd name="connsiteY40" fmla="*/ 557212 h 2928936"/>
                    <a:gd name="connsiteX41" fmla="*/ 1184274 w 1184274"/>
                    <a:gd name="connsiteY41" fmla="*/ 832140 h 2928936"/>
                    <a:gd name="connsiteX42" fmla="*/ 1184274 w 1184274"/>
                    <a:gd name="connsiteY42" fmla="*/ 1688471 h 2928936"/>
                    <a:gd name="connsiteX43" fmla="*/ 1067148 w 1184274"/>
                    <a:gd name="connsiteY43" fmla="*/ 1803399 h 2928936"/>
                    <a:gd name="connsiteX44" fmla="*/ 952275 w 1184274"/>
                    <a:gd name="connsiteY44" fmla="*/ 1688471 h 2928936"/>
                    <a:gd name="connsiteX45" fmla="*/ 952275 w 1184274"/>
                    <a:gd name="connsiteY45" fmla="*/ 841154 h 2928936"/>
                    <a:gd name="connsiteX46" fmla="*/ 841906 w 1184274"/>
                    <a:gd name="connsiteY46" fmla="*/ 685662 h 2928936"/>
                    <a:gd name="connsiteX47" fmla="*/ 839654 w 1184274"/>
                    <a:gd name="connsiteY47" fmla="*/ 685662 h 2928936"/>
                    <a:gd name="connsiteX48" fmla="*/ 754062 w 1184274"/>
                    <a:gd name="connsiteY48" fmla="*/ 557212 h 2928936"/>
                    <a:gd name="connsiteX49" fmla="*/ 278871 w 1184274"/>
                    <a:gd name="connsiteY49" fmla="*/ 557212 h 2928936"/>
                    <a:gd name="connsiteX50" fmla="*/ 431800 w 1184274"/>
                    <a:gd name="connsiteY50" fmla="*/ 557212 h 2928936"/>
                    <a:gd name="connsiteX51" fmla="*/ 344091 w 1184274"/>
                    <a:gd name="connsiteY51" fmla="*/ 685662 h 2928936"/>
                    <a:gd name="connsiteX52" fmla="*/ 233892 w 1184274"/>
                    <a:gd name="connsiteY52" fmla="*/ 854675 h 2928936"/>
                    <a:gd name="connsiteX53" fmla="*/ 233892 w 1184274"/>
                    <a:gd name="connsiteY53" fmla="*/ 1688471 h 2928936"/>
                    <a:gd name="connsiteX54" fmla="*/ 116946 w 1184274"/>
                    <a:gd name="connsiteY54" fmla="*/ 1803399 h 2928936"/>
                    <a:gd name="connsiteX55" fmla="*/ 0 w 1184274"/>
                    <a:gd name="connsiteY55" fmla="*/ 1688471 h 2928936"/>
                    <a:gd name="connsiteX56" fmla="*/ 0 w 1184274"/>
                    <a:gd name="connsiteY56" fmla="*/ 832140 h 2928936"/>
                    <a:gd name="connsiteX57" fmla="*/ 278871 w 1184274"/>
                    <a:gd name="connsiteY57" fmla="*/ 557212 h 2928936"/>
                    <a:gd name="connsiteX58" fmla="*/ 592137 w 1184274"/>
                    <a:gd name="connsiteY58" fmla="*/ 0 h 2928936"/>
                    <a:gd name="connsiteX59" fmla="*/ 833437 w 1184274"/>
                    <a:gd name="connsiteY59" fmla="*/ 240506 h 2928936"/>
                    <a:gd name="connsiteX60" fmla="*/ 592137 w 1184274"/>
                    <a:gd name="connsiteY60" fmla="*/ 481012 h 2928936"/>
                    <a:gd name="connsiteX61" fmla="*/ 350837 w 1184274"/>
                    <a:gd name="connsiteY61" fmla="*/ 240506 h 2928936"/>
                    <a:gd name="connsiteX62" fmla="*/ 592137 w 1184274"/>
                    <a:gd name="connsiteY62" fmla="*/ 0 h 29289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</a:cxnLst>
                  <a:rect l="l" t="t" r="r" b="b"/>
                  <a:pathLst>
                    <a:path w="1184274" h="2928936">
                      <a:moveTo>
                        <a:pt x="284162" y="1463674"/>
                      </a:moveTo>
                      <a:cubicBezTo>
                        <a:pt x="311207" y="1492934"/>
                        <a:pt x="351776" y="1510941"/>
                        <a:pt x="394597" y="1510941"/>
                      </a:cubicBezTo>
                      <a:cubicBezTo>
                        <a:pt x="394597" y="1510941"/>
                        <a:pt x="394597" y="1510941"/>
                        <a:pt x="791264" y="1510941"/>
                      </a:cubicBezTo>
                      <a:cubicBezTo>
                        <a:pt x="834085" y="1510941"/>
                        <a:pt x="874654" y="1492934"/>
                        <a:pt x="901699" y="1463674"/>
                      </a:cubicBezTo>
                      <a:cubicBezTo>
                        <a:pt x="901699" y="1463674"/>
                        <a:pt x="901699" y="1522195"/>
                        <a:pt x="901699" y="2789387"/>
                      </a:cubicBezTo>
                      <a:cubicBezTo>
                        <a:pt x="901699" y="2865914"/>
                        <a:pt x="840847" y="2928936"/>
                        <a:pt x="761964" y="2928936"/>
                      </a:cubicBezTo>
                      <a:cubicBezTo>
                        <a:pt x="685336" y="2928936"/>
                        <a:pt x="622230" y="2865914"/>
                        <a:pt x="622230" y="2789387"/>
                      </a:cubicBezTo>
                      <a:cubicBezTo>
                        <a:pt x="622230" y="2789387"/>
                        <a:pt x="622230" y="2789387"/>
                        <a:pt x="622230" y="1672997"/>
                      </a:cubicBezTo>
                      <a:cubicBezTo>
                        <a:pt x="622230" y="1672997"/>
                        <a:pt x="622230" y="1672997"/>
                        <a:pt x="563631" y="1672997"/>
                      </a:cubicBezTo>
                      <a:cubicBezTo>
                        <a:pt x="563631" y="1672997"/>
                        <a:pt x="563631" y="1672997"/>
                        <a:pt x="563631" y="2789387"/>
                      </a:cubicBezTo>
                      <a:cubicBezTo>
                        <a:pt x="563631" y="2865914"/>
                        <a:pt x="500525" y="2928936"/>
                        <a:pt x="423897" y="2928936"/>
                      </a:cubicBezTo>
                      <a:cubicBezTo>
                        <a:pt x="345014" y="2928936"/>
                        <a:pt x="284162" y="2865914"/>
                        <a:pt x="284162" y="2789387"/>
                      </a:cubicBezTo>
                      <a:cubicBezTo>
                        <a:pt x="284162" y="1492934"/>
                        <a:pt x="284162" y="1463674"/>
                        <a:pt x="284162" y="1463674"/>
                      </a:cubicBezTo>
                      <a:close/>
                      <a:moveTo>
                        <a:pt x="500540" y="1145338"/>
                      </a:moveTo>
                      <a:cubicBezTo>
                        <a:pt x="466738" y="1145338"/>
                        <a:pt x="441950" y="1170116"/>
                        <a:pt x="441950" y="1201651"/>
                      </a:cubicBezTo>
                      <a:cubicBezTo>
                        <a:pt x="441950" y="1233186"/>
                        <a:pt x="466738" y="1260217"/>
                        <a:pt x="500540" y="1260217"/>
                      </a:cubicBezTo>
                      <a:cubicBezTo>
                        <a:pt x="500540" y="1260217"/>
                        <a:pt x="500540" y="1260217"/>
                        <a:pt x="687576" y="1260217"/>
                      </a:cubicBezTo>
                      <a:cubicBezTo>
                        <a:pt x="719124" y="1260217"/>
                        <a:pt x="743912" y="1233186"/>
                        <a:pt x="743912" y="1201651"/>
                      </a:cubicBezTo>
                      <a:cubicBezTo>
                        <a:pt x="743912" y="1170116"/>
                        <a:pt x="719124" y="1145338"/>
                        <a:pt x="687576" y="1145338"/>
                      </a:cubicBezTo>
                      <a:cubicBezTo>
                        <a:pt x="687576" y="1145338"/>
                        <a:pt x="687576" y="1145338"/>
                        <a:pt x="500540" y="1145338"/>
                      </a:cubicBezTo>
                      <a:close/>
                      <a:moveTo>
                        <a:pt x="572650" y="676811"/>
                      </a:moveTo>
                      <a:cubicBezTo>
                        <a:pt x="534342" y="685821"/>
                        <a:pt x="505047" y="721862"/>
                        <a:pt x="505047" y="762407"/>
                      </a:cubicBezTo>
                      <a:cubicBezTo>
                        <a:pt x="505047" y="762407"/>
                        <a:pt x="505047" y="762407"/>
                        <a:pt x="680815" y="762407"/>
                      </a:cubicBezTo>
                      <a:cubicBezTo>
                        <a:pt x="680815" y="721862"/>
                        <a:pt x="651520" y="685821"/>
                        <a:pt x="613212" y="676811"/>
                      </a:cubicBezTo>
                      <a:cubicBezTo>
                        <a:pt x="613212" y="676811"/>
                        <a:pt x="613212" y="676811"/>
                        <a:pt x="572650" y="676811"/>
                      </a:cubicBezTo>
                      <a:close/>
                      <a:moveTo>
                        <a:pt x="592931" y="588962"/>
                      </a:moveTo>
                      <a:cubicBezTo>
                        <a:pt x="658281" y="588962"/>
                        <a:pt x="714617" y="625003"/>
                        <a:pt x="743912" y="676811"/>
                      </a:cubicBezTo>
                      <a:cubicBezTo>
                        <a:pt x="759686" y="701589"/>
                        <a:pt x="768699" y="730872"/>
                        <a:pt x="768699" y="762407"/>
                      </a:cubicBezTo>
                      <a:cubicBezTo>
                        <a:pt x="768699" y="762407"/>
                        <a:pt x="768699" y="762407"/>
                        <a:pt x="791234" y="762407"/>
                      </a:cubicBezTo>
                      <a:cubicBezTo>
                        <a:pt x="829542" y="762407"/>
                        <a:pt x="858837" y="791690"/>
                        <a:pt x="858837" y="829983"/>
                      </a:cubicBezTo>
                      <a:cubicBezTo>
                        <a:pt x="858837" y="829983"/>
                        <a:pt x="858837" y="829983"/>
                        <a:pt x="858837" y="1357076"/>
                      </a:cubicBezTo>
                      <a:cubicBezTo>
                        <a:pt x="858837" y="1393116"/>
                        <a:pt x="829542" y="1422399"/>
                        <a:pt x="791234" y="1422399"/>
                      </a:cubicBezTo>
                      <a:cubicBezTo>
                        <a:pt x="791234" y="1422399"/>
                        <a:pt x="791234" y="1422399"/>
                        <a:pt x="394628" y="1422399"/>
                      </a:cubicBezTo>
                      <a:cubicBezTo>
                        <a:pt x="356320" y="1422399"/>
                        <a:pt x="327025" y="1393116"/>
                        <a:pt x="327025" y="1357076"/>
                      </a:cubicBezTo>
                      <a:cubicBezTo>
                        <a:pt x="327025" y="1357076"/>
                        <a:pt x="327025" y="1357076"/>
                        <a:pt x="327025" y="829983"/>
                      </a:cubicBezTo>
                      <a:cubicBezTo>
                        <a:pt x="327025" y="791690"/>
                        <a:pt x="356320" y="762407"/>
                        <a:pt x="394628" y="762407"/>
                      </a:cubicBezTo>
                      <a:cubicBezTo>
                        <a:pt x="394628" y="762407"/>
                        <a:pt x="394628" y="762407"/>
                        <a:pt x="419416" y="762407"/>
                      </a:cubicBezTo>
                      <a:cubicBezTo>
                        <a:pt x="419416" y="730872"/>
                        <a:pt x="426176" y="701589"/>
                        <a:pt x="441950" y="676811"/>
                      </a:cubicBezTo>
                      <a:cubicBezTo>
                        <a:pt x="471245" y="625003"/>
                        <a:pt x="527581" y="588962"/>
                        <a:pt x="592931" y="588962"/>
                      </a:cubicBezTo>
                      <a:close/>
                      <a:moveTo>
                        <a:pt x="754062" y="557212"/>
                      </a:moveTo>
                      <a:cubicBezTo>
                        <a:pt x="754062" y="557212"/>
                        <a:pt x="754062" y="557212"/>
                        <a:pt x="904974" y="557212"/>
                      </a:cubicBezTo>
                      <a:cubicBezTo>
                        <a:pt x="1058139" y="557212"/>
                        <a:pt x="1184274" y="681155"/>
                        <a:pt x="1184274" y="832140"/>
                      </a:cubicBezTo>
                      <a:cubicBezTo>
                        <a:pt x="1184274" y="832140"/>
                        <a:pt x="1184274" y="832140"/>
                        <a:pt x="1184274" y="1688471"/>
                      </a:cubicBezTo>
                      <a:cubicBezTo>
                        <a:pt x="1184274" y="1751569"/>
                        <a:pt x="1132468" y="1803399"/>
                        <a:pt x="1067148" y="1803399"/>
                      </a:cubicBezTo>
                      <a:cubicBezTo>
                        <a:pt x="1004080" y="1803399"/>
                        <a:pt x="952275" y="1751569"/>
                        <a:pt x="952275" y="1688471"/>
                      </a:cubicBezTo>
                      <a:cubicBezTo>
                        <a:pt x="952275" y="1688471"/>
                        <a:pt x="952275" y="1688471"/>
                        <a:pt x="952275" y="841154"/>
                      </a:cubicBezTo>
                      <a:cubicBezTo>
                        <a:pt x="954527" y="769041"/>
                        <a:pt x="907226" y="708197"/>
                        <a:pt x="841906" y="685662"/>
                      </a:cubicBezTo>
                      <a:cubicBezTo>
                        <a:pt x="841906" y="685662"/>
                        <a:pt x="841906" y="685662"/>
                        <a:pt x="839654" y="685662"/>
                      </a:cubicBezTo>
                      <a:cubicBezTo>
                        <a:pt x="823887" y="633831"/>
                        <a:pt x="794606" y="591015"/>
                        <a:pt x="754062" y="557212"/>
                      </a:cubicBezTo>
                      <a:close/>
                      <a:moveTo>
                        <a:pt x="278871" y="557212"/>
                      </a:moveTo>
                      <a:cubicBezTo>
                        <a:pt x="278871" y="557212"/>
                        <a:pt x="278871" y="557212"/>
                        <a:pt x="431800" y="557212"/>
                      </a:cubicBezTo>
                      <a:cubicBezTo>
                        <a:pt x="391319" y="591015"/>
                        <a:pt x="359833" y="633831"/>
                        <a:pt x="344091" y="685662"/>
                      </a:cubicBezTo>
                      <a:cubicBezTo>
                        <a:pt x="272124" y="708197"/>
                        <a:pt x="222647" y="778056"/>
                        <a:pt x="233892" y="854675"/>
                      </a:cubicBezTo>
                      <a:cubicBezTo>
                        <a:pt x="233892" y="854675"/>
                        <a:pt x="233892" y="854675"/>
                        <a:pt x="233892" y="1688471"/>
                      </a:cubicBezTo>
                      <a:cubicBezTo>
                        <a:pt x="233892" y="1751569"/>
                        <a:pt x="179917" y="1803399"/>
                        <a:pt x="116946" y="1803399"/>
                      </a:cubicBezTo>
                      <a:cubicBezTo>
                        <a:pt x="51726" y="1803399"/>
                        <a:pt x="0" y="1751569"/>
                        <a:pt x="0" y="1688471"/>
                      </a:cubicBezTo>
                      <a:cubicBezTo>
                        <a:pt x="0" y="1688471"/>
                        <a:pt x="0" y="1688471"/>
                        <a:pt x="0" y="832140"/>
                      </a:cubicBezTo>
                      <a:cubicBezTo>
                        <a:pt x="2249" y="681155"/>
                        <a:pt x="125942" y="557212"/>
                        <a:pt x="278871" y="557212"/>
                      </a:cubicBezTo>
                      <a:close/>
                      <a:moveTo>
                        <a:pt x="592137" y="0"/>
                      </a:moveTo>
                      <a:cubicBezTo>
                        <a:pt x="725403" y="0"/>
                        <a:pt x="833437" y="107678"/>
                        <a:pt x="833437" y="240506"/>
                      </a:cubicBezTo>
                      <a:cubicBezTo>
                        <a:pt x="833437" y="373334"/>
                        <a:pt x="725403" y="481012"/>
                        <a:pt x="592137" y="481012"/>
                      </a:cubicBezTo>
                      <a:cubicBezTo>
                        <a:pt x="458871" y="481012"/>
                        <a:pt x="350837" y="373334"/>
                        <a:pt x="350837" y="240506"/>
                      </a:cubicBezTo>
                      <a:cubicBezTo>
                        <a:pt x="350837" y="107678"/>
                        <a:pt x="458871" y="0"/>
                        <a:pt x="59213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99" name="ValueText3">
                <a:extLst>
                  <a:ext uri="{FF2B5EF4-FFF2-40B4-BE49-F238E27FC236}">
                    <a16:creationId xmlns:a16="http://schemas.microsoft.com/office/drawing/2014/main" id="{D7C04BF0-76DE-4BA0-840F-AA06797E6717}"/>
                  </a:ext>
                </a:extLst>
              </p:cNvPr>
              <p:cNvSpPr txBox="1"/>
              <p:nvPr/>
            </p:nvSpPr>
            <p:spPr>
              <a:xfrm>
                <a:off x="9347048" y="2024818"/>
                <a:ext cx="1391728" cy="738763"/>
              </a:xfrm>
              <a:prstGeom prst="rect">
                <a:avLst/>
              </a:prstGeom>
              <a:noFill/>
            </p:spPr>
            <p:txBody>
              <a:bodyPr wrap="none" lIns="0" tIns="0" rIns="0" bIns="0" numCol="1">
                <a:prstTxWarp prst="textPlain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497B0"/>
                    </a:solidFill>
                    <a:effectLst/>
                    <a:uLnTx/>
                    <a:uFillTx/>
                    <a:latin typeface="Impact" panose="020B0806030902050204" pitchFamily="34" charset="0"/>
                  </a:rPr>
                  <a:t>28%</a:t>
                </a:r>
                <a:endPara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8497B0"/>
                  </a:solidFill>
                  <a:effectLst/>
                  <a:uLnTx/>
                  <a:uFillTx/>
                  <a:latin typeface="Impact" panose="020B0806030902050204" pitchFamily="34" charset="0"/>
                </a:endParaRPr>
              </a:p>
            </p:txBody>
          </p:sp>
        </p:grp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1F4D162C-BAA8-4479-8F20-E4ADA3AFE141}"/>
                </a:ext>
              </a:extLst>
            </p:cNvPr>
            <p:cNvSpPr>
              <a:spLocks/>
            </p:cNvSpPr>
            <p:nvPr/>
          </p:nvSpPr>
          <p:spPr>
            <a:xfrm>
              <a:off x="1383845" y="1910185"/>
              <a:ext cx="3167644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b="0" i="0" dirty="0">
                  <a:effectLst/>
                  <a:latin typeface="arial" panose="020B0604020202020204" pitchFamily="34" charset="0"/>
                </a:rPr>
                <a:t>儿童占全世界所有人口贩运受害者的近三分之一；</a:t>
              </a:r>
              <a:r>
                <a:rPr lang="zh-CN" altLang="en-US" sz="2800" b="1" i="0" dirty="0">
                  <a:solidFill>
                    <a:srgbClr val="C00000"/>
                  </a:solidFill>
                  <a:effectLst/>
                  <a:latin typeface="arial" panose="020B0604020202020204" pitchFamily="34" charset="0"/>
                </a:rPr>
                <a:t>妇女和儿童</a:t>
              </a:r>
              <a:endParaRPr lang="en-US" altLang="zh-CN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3200" b="1" i="0" dirty="0">
                  <a:effectLst/>
                  <a:latin typeface="arial" panose="020B0604020202020204" pitchFamily="34" charset="0"/>
                </a:rPr>
                <a:t>占受害者的</a:t>
              </a:r>
              <a:r>
                <a:rPr lang="en-US" altLang="zh-CN" sz="3200" b="1" i="0" dirty="0">
                  <a:effectLst/>
                  <a:latin typeface="arial" panose="020B0604020202020204" pitchFamily="34" charset="0"/>
                </a:rPr>
                <a:t>79%</a:t>
              </a:r>
              <a:endParaRPr lang="zh-CN" altLang="en-US" sz="3200" b="1" dirty="0"/>
            </a:p>
          </p:txBody>
        </p:sp>
        <p:sp>
          <p:nvSpPr>
            <p:cNvPr id="62" name="ValueShape1">
              <a:extLst>
                <a:ext uri="{FF2B5EF4-FFF2-40B4-BE49-F238E27FC236}">
                  <a16:creationId xmlns:a16="http://schemas.microsoft.com/office/drawing/2014/main" id="{3AC4FDC5-8EE4-4AA6-84FA-A24AA54867CD}"/>
                </a:ext>
              </a:extLst>
            </p:cNvPr>
            <p:cNvSpPr/>
            <p:nvPr/>
          </p:nvSpPr>
          <p:spPr>
            <a:xfrm>
              <a:off x="4552245" y="2192884"/>
              <a:ext cx="5251512" cy="5251510"/>
            </a:xfrm>
            <a:prstGeom prst="arc">
              <a:avLst>
                <a:gd name="adj1" fmla="val 16200000"/>
                <a:gd name="adj2" fmla="val 19602000"/>
              </a:avLst>
            </a:prstGeom>
            <a:ln w="25400" cap="rnd">
              <a:solidFill>
                <a:schemeClr val="accent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ValueShape2">
              <a:extLst>
                <a:ext uri="{FF2B5EF4-FFF2-40B4-BE49-F238E27FC236}">
                  <a16:creationId xmlns:a16="http://schemas.microsoft.com/office/drawing/2014/main" id="{AD07610B-C029-4442-B523-F2234EE4575E}"/>
                </a:ext>
              </a:extLst>
            </p:cNvPr>
            <p:cNvSpPr/>
            <p:nvPr/>
          </p:nvSpPr>
          <p:spPr>
            <a:xfrm>
              <a:off x="5119405" y="2760043"/>
              <a:ext cx="4117192" cy="4117192"/>
            </a:xfrm>
            <a:prstGeom prst="arc">
              <a:avLst>
                <a:gd name="adj1" fmla="val 16200000"/>
                <a:gd name="adj2" fmla="val 20736000"/>
              </a:avLst>
            </a:prstGeom>
            <a:ln w="25400" cap="rnd">
              <a:solidFill>
                <a:srgbClr val="8497B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ValueShape3">
              <a:extLst>
                <a:ext uri="{FF2B5EF4-FFF2-40B4-BE49-F238E27FC236}">
                  <a16:creationId xmlns:a16="http://schemas.microsoft.com/office/drawing/2014/main" id="{433C0706-2B77-4E23-9D0A-F741DAD8D6F3}"/>
                </a:ext>
              </a:extLst>
            </p:cNvPr>
            <p:cNvSpPr/>
            <p:nvPr/>
          </p:nvSpPr>
          <p:spPr>
            <a:xfrm>
              <a:off x="5651840" y="3292481"/>
              <a:ext cx="3052322" cy="3052318"/>
            </a:xfrm>
            <a:prstGeom prst="arc">
              <a:avLst>
                <a:gd name="adj1" fmla="val 16200000"/>
                <a:gd name="adj2" fmla="val 2862000"/>
              </a:avLst>
            </a:prstGeom>
            <a:ln w="25400" cap="rnd">
              <a:solidFill>
                <a:schemeClr val="accent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ValueText1">
              <a:extLst>
                <a:ext uri="{FF2B5EF4-FFF2-40B4-BE49-F238E27FC236}">
                  <a16:creationId xmlns:a16="http://schemas.microsoft.com/office/drawing/2014/main" id="{A5EA86C0-77A0-416B-9308-EF3F0C9B15AD}"/>
                </a:ext>
              </a:extLst>
            </p:cNvPr>
            <p:cNvSpPr txBox="1"/>
            <p:nvPr/>
          </p:nvSpPr>
          <p:spPr>
            <a:xfrm>
              <a:off x="6193776" y="1941001"/>
              <a:ext cx="797824" cy="423504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 fontScale="70000" lnSpcReduction="20000"/>
            </a:bodyPr>
            <a:lstStyle>
              <a:defPPr>
                <a:defRPr lang="zh-CN"/>
              </a:defPPr>
              <a:lvl1pPr algn="ctr">
                <a:defRPr sz="4800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Impact" panose="020B0806030902050204" pitchFamily="34" charset="0"/>
                </a:rPr>
                <a:t>21%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anose="020B0806030902050204" pitchFamily="34" charset="0"/>
              </a:endParaRPr>
            </a:p>
          </p:txBody>
        </p:sp>
        <p:sp>
          <p:nvSpPr>
            <p:cNvPr id="72" name="CustomText3">
              <a:extLst>
                <a:ext uri="{FF2B5EF4-FFF2-40B4-BE49-F238E27FC236}">
                  <a16:creationId xmlns:a16="http://schemas.microsoft.com/office/drawing/2014/main" id="{2D55AAAB-97B5-4ABD-97B5-E0CC96BD0752}"/>
                </a:ext>
              </a:extLst>
            </p:cNvPr>
            <p:cNvSpPr/>
            <p:nvPr/>
          </p:nvSpPr>
          <p:spPr>
            <a:xfrm>
              <a:off x="5232155" y="2024387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成年男性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3536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56D7BCFC-BB29-47EC-9ED3-A2FF80856FEB}"/>
              </a:ext>
            </a:extLst>
          </p:cNvPr>
          <p:cNvSpPr>
            <a:spLocks/>
          </p:cNvSpPr>
          <p:nvPr/>
        </p:nvSpPr>
        <p:spPr bwMode="auto">
          <a:xfrm>
            <a:off x="2147888" y="3495675"/>
            <a:ext cx="7900988" cy="3362325"/>
          </a:xfrm>
          <a:custGeom>
            <a:avLst/>
            <a:gdLst>
              <a:gd name="T0" fmla="*/ 0 w 3982"/>
              <a:gd name="T1" fmla="*/ 1697 h 1697"/>
              <a:gd name="T2" fmla="*/ 3982 w 3982"/>
              <a:gd name="T3" fmla="*/ 1697 h 1697"/>
              <a:gd name="T4" fmla="*/ 1991 w 3982"/>
              <a:gd name="T5" fmla="*/ 0 h 1697"/>
              <a:gd name="T6" fmla="*/ 0 w 3982"/>
              <a:gd name="T7" fmla="*/ 1697 h 1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82" h="1697">
                <a:moveTo>
                  <a:pt x="0" y="1697"/>
                </a:moveTo>
                <a:cubicBezTo>
                  <a:pt x="3982" y="1697"/>
                  <a:pt x="3982" y="1697"/>
                  <a:pt x="3982" y="1697"/>
                </a:cubicBezTo>
                <a:cubicBezTo>
                  <a:pt x="3829" y="735"/>
                  <a:pt x="2996" y="0"/>
                  <a:pt x="1991" y="0"/>
                </a:cubicBezTo>
                <a:cubicBezTo>
                  <a:pt x="987" y="0"/>
                  <a:pt x="153" y="735"/>
                  <a:pt x="0" y="169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A316010-4E9F-45D6-8846-5323F7953EF7}"/>
              </a:ext>
            </a:extLst>
          </p:cNvPr>
          <p:cNvSpPr/>
          <p:nvPr/>
        </p:nvSpPr>
        <p:spPr>
          <a:xfrm>
            <a:off x="3521878" y="4551542"/>
            <a:ext cx="51482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accent1"/>
                </a:solidFill>
                <a:latin typeface="arial" panose="020B0604020202020204" pitchFamily="34" charset="0"/>
              </a:rPr>
              <a:t>人口贩运的常见形式</a:t>
            </a:r>
            <a:endParaRPr lang="zh-CN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FE2529D-E47F-4663-AC81-9F00DF86CF5F}"/>
              </a:ext>
            </a:extLst>
          </p:cNvPr>
          <p:cNvSpPr/>
          <p:nvPr/>
        </p:nvSpPr>
        <p:spPr>
          <a:xfrm>
            <a:off x="1022206" y="1727844"/>
            <a:ext cx="1901777" cy="1714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D060596B-864C-4B1A-91B9-B653D5DC00B3}"/>
              </a:ext>
            </a:extLst>
          </p:cNvPr>
          <p:cNvSpPr/>
          <p:nvPr/>
        </p:nvSpPr>
        <p:spPr>
          <a:xfrm>
            <a:off x="1022206" y="1291834"/>
            <a:ext cx="1901777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latin typeface="arial" panose="020B0604020202020204" pitchFamily="34" charset="0"/>
              </a:rPr>
              <a:t>强迫劳动</a:t>
            </a:r>
            <a:endParaRPr lang="zh-CN" altLang="en-US" sz="2000" b="1" dirty="0"/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EE25F6F0-9F36-4243-A3E9-5F7755414FE2}"/>
              </a:ext>
            </a:extLst>
          </p:cNvPr>
          <p:cNvGrpSpPr/>
          <p:nvPr/>
        </p:nvGrpSpPr>
        <p:grpSpPr>
          <a:xfrm>
            <a:off x="1170404" y="1727845"/>
            <a:ext cx="1531069" cy="1574992"/>
            <a:chOff x="1193800" y="3595688"/>
            <a:chExt cx="2324101" cy="2390775"/>
          </a:xfrm>
          <a:solidFill>
            <a:schemeClr val="accent1"/>
          </a:solidFill>
        </p:grpSpPr>
        <p:sp>
          <p:nvSpPr>
            <p:cNvPr id="37" name="Freeform 13">
              <a:extLst>
                <a:ext uri="{FF2B5EF4-FFF2-40B4-BE49-F238E27FC236}">
                  <a16:creationId xmlns:a16="http://schemas.microsoft.com/office/drawing/2014/main" id="{4623E001-476D-4FB3-90B1-2D777B285C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93800" y="4075113"/>
              <a:ext cx="1508125" cy="1911350"/>
            </a:xfrm>
            <a:custGeom>
              <a:avLst/>
              <a:gdLst>
                <a:gd name="T0" fmla="*/ 705 w 847"/>
                <a:gd name="T1" fmla="*/ 418 h 1073"/>
                <a:gd name="T2" fmla="*/ 768 w 847"/>
                <a:gd name="T3" fmla="*/ 379 h 1073"/>
                <a:gd name="T4" fmla="*/ 762 w 847"/>
                <a:gd name="T5" fmla="*/ 341 h 1073"/>
                <a:gd name="T6" fmla="*/ 788 w 847"/>
                <a:gd name="T7" fmla="*/ 238 h 1073"/>
                <a:gd name="T8" fmla="*/ 819 w 847"/>
                <a:gd name="T9" fmla="*/ 246 h 1073"/>
                <a:gd name="T10" fmla="*/ 838 w 847"/>
                <a:gd name="T11" fmla="*/ 241 h 1073"/>
                <a:gd name="T12" fmla="*/ 846 w 847"/>
                <a:gd name="T13" fmla="*/ 223 h 1073"/>
                <a:gd name="T14" fmla="*/ 832 w 847"/>
                <a:gd name="T15" fmla="*/ 12 h 1073"/>
                <a:gd name="T16" fmla="*/ 823 w 847"/>
                <a:gd name="T17" fmla="*/ 1 h 1073"/>
                <a:gd name="T18" fmla="*/ 810 w 847"/>
                <a:gd name="T19" fmla="*/ 7 h 1073"/>
                <a:gd name="T20" fmla="*/ 700 w 847"/>
                <a:gd name="T21" fmla="*/ 187 h 1073"/>
                <a:gd name="T22" fmla="*/ 698 w 847"/>
                <a:gd name="T23" fmla="*/ 207 h 1073"/>
                <a:gd name="T24" fmla="*/ 713 w 847"/>
                <a:gd name="T25" fmla="*/ 220 h 1073"/>
                <a:gd name="T26" fmla="*/ 745 w 847"/>
                <a:gd name="T27" fmla="*/ 227 h 1073"/>
                <a:gd name="T28" fmla="*/ 723 w 847"/>
                <a:gd name="T29" fmla="*/ 315 h 1073"/>
                <a:gd name="T30" fmla="*/ 613 w 847"/>
                <a:gd name="T31" fmla="*/ 290 h 1073"/>
                <a:gd name="T32" fmla="*/ 489 w 847"/>
                <a:gd name="T33" fmla="*/ 108 h 1073"/>
                <a:gd name="T34" fmla="*/ 426 w 847"/>
                <a:gd name="T35" fmla="*/ 85 h 1073"/>
                <a:gd name="T36" fmla="*/ 426 w 847"/>
                <a:gd name="T37" fmla="*/ 496 h 1073"/>
                <a:gd name="T38" fmla="*/ 489 w 847"/>
                <a:gd name="T39" fmla="*/ 496 h 1073"/>
                <a:gd name="T40" fmla="*/ 489 w 847"/>
                <a:gd name="T41" fmla="*/ 966 h 1073"/>
                <a:gd name="T42" fmla="*/ 363 w 847"/>
                <a:gd name="T43" fmla="*/ 966 h 1073"/>
                <a:gd name="T44" fmla="*/ 363 w 847"/>
                <a:gd name="T45" fmla="*/ 635 h 1073"/>
                <a:gd name="T46" fmla="*/ 317 w 847"/>
                <a:gd name="T47" fmla="*/ 635 h 1073"/>
                <a:gd name="T48" fmla="*/ 317 w 847"/>
                <a:gd name="T49" fmla="*/ 966 h 1073"/>
                <a:gd name="T50" fmla="*/ 191 w 847"/>
                <a:gd name="T51" fmla="*/ 966 h 1073"/>
                <a:gd name="T52" fmla="*/ 191 w 847"/>
                <a:gd name="T53" fmla="*/ 496 h 1073"/>
                <a:gd name="T54" fmla="*/ 254 w 847"/>
                <a:gd name="T55" fmla="*/ 496 h 1073"/>
                <a:gd name="T56" fmla="*/ 254 w 847"/>
                <a:gd name="T57" fmla="*/ 85 h 1073"/>
                <a:gd name="T58" fmla="*/ 187 w 847"/>
                <a:gd name="T59" fmla="*/ 116 h 1073"/>
                <a:gd name="T60" fmla="*/ 12 w 847"/>
                <a:gd name="T61" fmla="*/ 499 h 1073"/>
                <a:gd name="T62" fmla="*/ 38 w 847"/>
                <a:gd name="T63" fmla="*/ 568 h 1073"/>
                <a:gd name="T64" fmla="*/ 107 w 847"/>
                <a:gd name="T65" fmla="*/ 542 h 1073"/>
                <a:gd name="T66" fmla="*/ 192 w 847"/>
                <a:gd name="T67" fmla="*/ 357 h 1073"/>
                <a:gd name="T68" fmla="*/ 192 w 847"/>
                <a:gd name="T69" fmla="*/ 452 h 1073"/>
                <a:gd name="T70" fmla="*/ 191 w 847"/>
                <a:gd name="T71" fmla="*/ 452 h 1073"/>
                <a:gd name="T72" fmla="*/ 147 w 847"/>
                <a:gd name="T73" fmla="*/ 496 h 1073"/>
                <a:gd name="T74" fmla="*/ 147 w 847"/>
                <a:gd name="T75" fmla="*/ 966 h 1073"/>
                <a:gd name="T76" fmla="*/ 191 w 847"/>
                <a:gd name="T77" fmla="*/ 1010 h 1073"/>
                <a:gd name="T78" fmla="*/ 254 w 847"/>
                <a:gd name="T79" fmla="*/ 1073 h 1073"/>
                <a:gd name="T80" fmla="*/ 317 w 847"/>
                <a:gd name="T81" fmla="*/ 1010 h 1073"/>
                <a:gd name="T82" fmla="*/ 340 w 847"/>
                <a:gd name="T83" fmla="*/ 1003 h 1073"/>
                <a:gd name="T84" fmla="*/ 363 w 847"/>
                <a:gd name="T85" fmla="*/ 1010 h 1073"/>
                <a:gd name="T86" fmla="*/ 426 w 847"/>
                <a:gd name="T87" fmla="*/ 1073 h 1073"/>
                <a:gd name="T88" fmla="*/ 489 w 847"/>
                <a:gd name="T89" fmla="*/ 1010 h 1073"/>
                <a:gd name="T90" fmla="*/ 533 w 847"/>
                <a:gd name="T91" fmla="*/ 966 h 1073"/>
                <a:gd name="T92" fmla="*/ 533 w 847"/>
                <a:gd name="T93" fmla="*/ 496 h 1073"/>
                <a:gd name="T94" fmla="*/ 489 w 847"/>
                <a:gd name="T95" fmla="*/ 452 h 1073"/>
                <a:gd name="T96" fmla="*/ 489 w 847"/>
                <a:gd name="T97" fmla="*/ 452 h 1073"/>
                <a:gd name="T98" fmla="*/ 489 w 847"/>
                <a:gd name="T99" fmla="*/ 293 h 1073"/>
                <a:gd name="T100" fmla="*/ 538 w 847"/>
                <a:gd name="T101" fmla="*/ 366 h 1073"/>
                <a:gd name="T102" fmla="*/ 570 w 847"/>
                <a:gd name="T103" fmla="*/ 387 h 1073"/>
                <a:gd name="T104" fmla="*/ 705 w 847"/>
                <a:gd name="T105" fmla="*/ 418 h 1073"/>
                <a:gd name="T106" fmla="*/ 705 w 847"/>
                <a:gd name="T107" fmla="*/ 418 h 1073"/>
                <a:gd name="T108" fmla="*/ 705 w 847"/>
                <a:gd name="T109" fmla="*/ 418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47" h="1073">
                  <a:moveTo>
                    <a:pt x="705" y="418"/>
                  </a:moveTo>
                  <a:cubicBezTo>
                    <a:pt x="733" y="425"/>
                    <a:pt x="762" y="407"/>
                    <a:pt x="768" y="379"/>
                  </a:cubicBezTo>
                  <a:cubicBezTo>
                    <a:pt x="771" y="366"/>
                    <a:pt x="769" y="352"/>
                    <a:pt x="762" y="341"/>
                  </a:cubicBezTo>
                  <a:cubicBezTo>
                    <a:pt x="788" y="238"/>
                    <a:pt x="788" y="238"/>
                    <a:pt x="788" y="238"/>
                  </a:cubicBezTo>
                  <a:cubicBezTo>
                    <a:pt x="819" y="246"/>
                    <a:pt x="819" y="246"/>
                    <a:pt x="819" y="246"/>
                  </a:cubicBezTo>
                  <a:cubicBezTo>
                    <a:pt x="826" y="247"/>
                    <a:pt x="833" y="246"/>
                    <a:pt x="838" y="241"/>
                  </a:cubicBezTo>
                  <a:cubicBezTo>
                    <a:pt x="844" y="237"/>
                    <a:pt x="847" y="230"/>
                    <a:pt x="846" y="223"/>
                  </a:cubicBezTo>
                  <a:cubicBezTo>
                    <a:pt x="832" y="12"/>
                    <a:pt x="832" y="12"/>
                    <a:pt x="832" y="12"/>
                  </a:cubicBezTo>
                  <a:cubicBezTo>
                    <a:pt x="831" y="7"/>
                    <a:pt x="828" y="3"/>
                    <a:pt x="823" y="1"/>
                  </a:cubicBezTo>
                  <a:cubicBezTo>
                    <a:pt x="818" y="0"/>
                    <a:pt x="813" y="2"/>
                    <a:pt x="810" y="7"/>
                  </a:cubicBezTo>
                  <a:cubicBezTo>
                    <a:pt x="700" y="187"/>
                    <a:pt x="700" y="187"/>
                    <a:pt x="700" y="187"/>
                  </a:cubicBezTo>
                  <a:cubicBezTo>
                    <a:pt x="696" y="193"/>
                    <a:pt x="696" y="200"/>
                    <a:pt x="698" y="207"/>
                  </a:cubicBezTo>
                  <a:cubicBezTo>
                    <a:pt x="701" y="213"/>
                    <a:pt x="707" y="218"/>
                    <a:pt x="713" y="220"/>
                  </a:cubicBezTo>
                  <a:cubicBezTo>
                    <a:pt x="745" y="227"/>
                    <a:pt x="745" y="227"/>
                    <a:pt x="745" y="227"/>
                  </a:cubicBezTo>
                  <a:cubicBezTo>
                    <a:pt x="723" y="315"/>
                    <a:pt x="723" y="315"/>
                    <a:pt x="723" y="315"/>
                  </a:cubicBezTo>
                  <a:cubicBezTo>
                    <a:pt x="613" y="290"/>
                    <a:pt x="613" y="290"/>
                    <a:pt x="613" y="290"/>
                  </a:cubicBezTo>
                  <a:cubicBezTo>
                    <a:pt x="489" y="108"/>
                    <a:pt x="489" y="108"/>
                    <a:pt x="489" y="108"/>
                  </a:cubicBezTo>
                  <a:cubicBezTo>
                    <a:pt x="475" y="86"/>
                    <a:pt x="452" y="85"/>
                    <a:pt x="426" y="85"/>
                  </a:cubicBezTo>
                  <a:cubicBezTo>
                    <a:pt x="426" y="496"/>
                    <a:pt x="426" y="496"/>
                    <a:pt x="426" y="496"/>
                  </a:cubicBezTo>
                  <a:cubicBezTo>
                    <a:pt x="489" y="496"/>
                    <a:pt x="489" y="496"/>
                    <a:pt x="489" y="496"/>
                  </a:cubicBezTo>
                  <a:cubicBezTo>
                    <a:pt x="489" y="966"/>
                    <a:pt x="489" y="966"/>
                    <a:pt x="489" y="966"/>
                  </a:cubicBezTo>
                  <a:cubicBezTo>
                    <a:pt x="363" y="966"/>
                    <a:pt x="363" y="966"/>
                    <a:pt x="363" y="966"/>
                  </a:cubicBezTo>
                  <a:cubicBezTo>
                    <a:pt x="363" y="635"/>
                    <a:pt x="363" y="635"/>
                    <a:pt x="363" y="635"/>
                  </a:cubicBezTo>
                  <a:cubicBezTo>
                    <a:pt x="317" y="635"/>
                    <a:pt x="317" y="635"/>
                    <a:pt x="317" y="635"/>
                  </a:cubicBezTo>
                  <a:cubicBezTo>
                    <a:pt x="317" y="966"/>
                    <a:pt x="317" y="966"/>
                    <a:pt x="317" y="966"/>
                  </a:cubicBezTo>
                  <a:cubicBezTo>
                    <a:pt x="191" y="966"/>
                    <a:pt x="191" y="966"/>
                    <a:pt x="191" y="966"/>
                  </a:cubicBezTo>
                  <a:cubicBezTo>
                    <a:pt x="191" y="496"/>
                    <a:pt x="191" y="496"/>
                    <a:pt x="191" y="496"/>
                  </a:cubicBezTo>
                  <a:cubicBezTo>
                    <a:pt x="254" y="496"/>
                    <a:pt x="254" y="496"/>
                    <a:pt x="254" y="496"/>
                  </a:cubicBezTo>
                  <a:cubicBezTo>
                    <a:pt x="254" y="85"/>
                    <a:pt x="254" y="85"/>
                    <a:pt x="254" y="85"/>
                  </a:cubicBezTo>
                  <a:cubicBezTo>
                    <a:pt x="224" y="85"/>
                    <a:pt x="199" y="88"/>
                    <a:pt x="187" y="116"/>
                  </a:cubicBezTo>
                  <a:cubicBezTo>
                    <a:pt x="12" y="499"/>
                    <a:pt x="12" y="499"/>
                    <a:pt x="12" y="499"/>
                  </a:cubicBezTo>
                  <a:cubicBezTo>
                    <a:pt x="0" y="525"/>
                    <a:pt x="11" y="556"/>
                    <a:pt x="38" y="568"/>
                  </a:cubicBezTo>
                  <a:cubicBezTo>
                    <a:pt x="64" y="580"/>
                    <a:pt x="95" y="569"/>
                    <a:pt x="107" y="542"/>
                  </a:cubicBezTo>
                  <a:cubicBezTo>
                    <a:pt x="192" y="357"/>
                    <a:pt x="192" y="357"/>
                    <a:pt x="192" y="357"/>
                  </a:cubicBezTo>
                  <a:cubicBezTo>
                    <a:pt x="192" y="452"/>
                    <a:pt x="192" y="452"/>
                    <a:pt x="192" y="452"/>
                  </a:cubicBezTo>
                  <a:cubicBezTo>
                    <a:pt x="191" y="452"/>
                    <a:pt x="191" y="452"/>
                    <a:pt x="191" y="452"/>
                  </a:cubicBezTo>
                  <a:cubicBezTo>
                    <a:pt x="167" y="452"/>
                    <a:pt x="147" y="472"/>
                    <a:pt x="147" y="496"/>
                  </a:cubicBezTo>
                  <a:cubicBezTo>
                    <a:pt x="147" y="966"/>
                    <a:pt x="147" y="966"/>
                    <a:pt x="147" y="966"/>
                  </a:cubicBezTo>
                  <a:cubicBezTo>
                    <a:pt x="147" y="990"/>
                    <a:pt x="167" y="1010"/>
                    <a:pt x="191" y="1010"/>
                  </a:cubicBezTo>
                  <a:cubicBezTo>
                    <a:pt x="191" y="1045"/>
                    <a:pt x="220" y="1073"/>
                    <a:pt x="254" y="1073"/>
                  </a:cubicBezTo>
                  <a:cubicBezTo>
                    <a:pt x="289" y="1073"/>
                    <a:pt x="317" y="1045"/>
                    <a:pt x="317" y="1010"/>
                  </a:cubicBezTo>
                  <a:cubicBezTo>
                    <a:pt x="326" y="1010"/>
                    <a:pt x="333" y="1007"/>
                    <a:pt x="340" y="1003"/>
                  </a:cubicBezTo>
                  <a:cubicBezTo>
                    <a:pt x="347" y="1007"/>
                    <a:pt x="355" y="1010"/>
                    <a:pt x="363" y="1010"/>
                  </a:cubicBezTo>
                  <a:cubicBezTo>
                    <a:pt x="363" y="1045"/>
                    <a:pt x="391" y="1073"/>
                    <a:pt x="426" y="1073"/>
                  </a:cubicBezTo>
                  <a:cubicBezTo>
                    <a:pt x="461" y="1073"/>
                    <a:pt x="489" y="1045"/>
                    <a:pt x="489" y="1010"/>
                  </a:cubicBezTo>
                  <a:cubicBezTo>
                    <a:pt x="513" y="1010"/>
                    <a:pt x="533" y="990"/>
                    <a:pt x="533" y="966"/>
                  </a:cubicBezTo>
                  <a:cubicBezTo>
                    <a:pt x="533" y="496"/>
                    <a:pt x="533" y="496"/>
                    <a:pt x="533" y="496"/>
                  </a:cubicBezTo>
                  <a:cubicBezTo>
                    <a:pt x="533" y="472"/>
                    <a:pt x="513" y="452"/>
                    <a:pt x="489" y="452"/>
                  </a:cubicBezTo>
                  <a:cubicBezTo>
                    <a:pt x="489" y="452"/>
                    <a:pt x="489" y="452"/>
                    <a:pt x="489" y="452"/>
                  </a:cubicBezTo>
                  <a:cubicBezTo>
                    <a:pt x="489" y="293"/>
                    <a:pt x="489" y="293"/>
                    <a:pt x="489" y="293"/>
                  </a:cubicBezTo>
                  <a:cubicBezTo>
                    <a:pt x="538" y="366"/>
                    <a:pt x="538" y="366"/>
                    <a:pt x="538" y="366"/>
                  </a:cubicBezTo>
                  <a:cubicBezTo>
                    <a:pt x="546" y="377"/>
                    <a:pt x="557" y="384"/>
                    <a:pt x="570" y="387"/>
                  </a:cubicBezTo>
                  <a:lnTo>
                    <a:pt x="705" y="418"/>
                  </a:lnTo>
                  <a:close/>
                  <a:moveTo>
                    <a:pt x="705" y="418"/>
                  </a:moveTo>
                  <a:cubicBezTo>
                    <a:pt x="705" y="418"/>
                    <a:pt x="705" y="418"/>
                    <a:pt x="705" y="4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Rectangle 14">
              <a:extLst>
                <a:ext uri="{FF2B5EF4-FFF2-40B4-BE49-F238E27FC236}">
                  <a16:creationId xmlns:a16="http://schemas.microsoft.com/office/drawing/2014/main" id="{CB8CDEC1-8432-4F40-B54B-D54D6878D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4025" y="4225926"/>
              <a:ext cx="150813" cy="3159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15">
              <a:extLst>
                <a:ext uri="{FF2B5EF4-FFF2-40B4-BE49-F238E27FC236}">
                  <a16:creationId xmlns:a16="http://schemas.microsoft.com/office/drawing/2014/main" id="{F4584CF4-FB06-4B3D-A7D6-4656AF718C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04950" y="3595688"/>
              <a:ext cx="590550" cy="587375"/>
            </a:xfrm>
            <a:custGeom>
              <a:avLst/>
              <a:gdLst>
                <a:gd name="T0" fmla="*/ 43 w 331"/>
                <a:gd name="T1" fmla="*/ 209 h 330"/>
                <a:gd name="T2" fmla="*/ 165 w 331"/>
                <a:gd name="T3" fmla="*/ 330 h 330"/>
                <a:gd name="T4" fmla="*/ 288 w 331"/>
                <a:gd name="T5" fmla="*/ 209 h 330"/>
                <a:gd name="T6" fmla="*/ 331 w 331"/>
                <a:gd name="T7" fmla="*/ 165 h 330"/>
                <a:gd name="T8" fmla="*/ 165 w 331"/>
                <a:gd name="T9" fmla="*/ 0 h 330"/>
                <a:gd name="T10" fmla="*/ 0 w 331"/>
                <a:gd name="T11" fmla="*/ 165 h 330"/>
                <a:gd name="T12" fmla="*/ 43 w 331"/>
                <a:gd name="T13" fmla="*/ 209 h 330"/>
                <a:gd name="T14" fmla="*/ 77 w 331"/>
                <a:gd name="T15" fmla="*/ 82 h 330"/>
                <a:gd name="T16" fmla="*/ 77 w 331"/>
                <a:gd name="T17" fmla="*/ 94 h 330"/>
                <a:gd name="T18" fmla="*/ 99 w 331"/>
                <a:gd name="T19" fmla="*/ 116 h 330"/>
                <a:gd name="T20" fmla="*/ 121 w 331"/>
                <a:gd name="T21" fmla="*/ 94 h 330"/>
                <a:gd name="T22" fmla="*/ 121 w 331"/>
                <a:gd name="T23" fmla="*/ 52 h 330"/>
                <a:gd name="T24" fmla="*/ 143 w 331"/>
                <a:gd name="T25" fmla="*/ 46 h 330"/>
                <a:gd name="T26" fmla="*/ 143 w 331"/>
                <a:gd name="T27" fmla="*/ 94 h 330"/>
                <a:gd name="T28" fmla="*/ 165 w 331"/>
                <a:gd name="T29" fmla="*/ 116 h 330"/>
                <a:gd name="T30" fmla="*/ 187 w 331"/>
                <a:gd name="T31" fmla="*/ 94 h 330"/>
                <a:gd name="T32" fmla="*/ 187 w 331"/>
                <a:gd name="T33" fmla="*/ 46 h 330"/>
                <a:gd name="T34" fmla="*/ 209 w 331"/>
                <a:gd name="T35" fmla="*/ 52 h 330"/>
                <a:gd name="T36" fmla="*/ 209 w 331"/>
                <a:gd name="T37" fmla="*/ 94 h 330"/>
                <a:gd name="T38" fmla="*/ 231 w 331"/>
                <a:gd name="T39" fmla="*/ 116 h 330"/>
                <a:gd name="T40" fmla="*/ 253 w 331"/>
                <a:gd name="T41" fmla="*/ 94 h 330"/>
                <a:gd name="T42" fmla="*/ 253 w 331"/>
                <a:gd name="T43" fmla="*/ 82 h 330"/>
                <a:gd name="T44" fmla="*/ 286 w 331"/>
                <a:gd name="T45" fmla="*/ 165 h 330"/>
                <a:gd name="T46" fmla="*/ 44 w 331"/>
                <a:gd name="T47" fmla="*/ 165 h 330"/>
                <a:gd name="T48" fmla="*/ 77 w 331"/>
                <a:gd name="T49" fmla="*/ 82 h 330"/>
                <a:gd name="T50" fmla="*/ 77 w 331"/>
                <a:gd name="T51" fmla="*/ 82 h 330"/>
                <a:gd name="T52" fmla="*/ 77 w 331"/>
                <a:gd name="T53" fmla="*/ 8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1" h="330">
                  <a:moveTo>
                    <a:pt x="43" y="209"/>
                  </a:moveTo>
                  <a:cubicBezTo>
                    <a:pt x="43" y="276"/>
                    <a:pt x="98" y="330"/>
                    <a:pt x="165" y="330"/>
                  </a:cubicBezTo>
                  <a:cubicBezTo>
                    <a:pt x="232" y="330"/>
                    <a:pt x="287" y="276"/>
                    <a:pt x="288" y="209"/>
                  </a:cubicBezTo>
                  <a:cubicBezTo>
                    <a:pt x="311" y="208"/>
                    <a:pt x="331" y="189"/>
                    <a:pt x="331" y="165"/>
                  </a:cubicBezTo>
                  <a:cubicBezTo>
                    <a:pt x="331" y="74"/>
                    <a:pt x="256" y="0"/>
                    <a:pt x="165" y="0"/>
                  </a:cubicBezTo>
                  <a:cubicBezTo>
                    <a:pt x="74" y="0"/>
                    <a:pt x="0" y="74"/>
                    <a:pt x="0" y="165"/>
                  </a:cubicBezTo>
                  <a:cubicBezTo>
                    <a:pt x="0" y="189"/>
                    <a:pt x="19" y="208"/>
                    <a:pt x="43" y="209"/>
                  </a:cubicBezTo>
                  <a:close/>
                  <a:moveTo>
                    <a:pt x="77" y="82"/>
                  </a:moveTo>
                  <a:cubicBezTo>
                    <a:pt x="77" y="94"/>
                    <a:pt x="77" y="94"/>
                    <a:pt x="77" y="94"/>
                  </a:cubicBezTo>
                  <a:cubicBezTo>
                    <a:pt x="77" y="107"/>
                    <a:pt x="87" y="116"/>
                    <a:pt x="99" y="116"/>
                  </a:cubicBezTo>
                  <a:cubicBezTo>
                    <a:pt x="111" y="116"/>
                    <a:pt x="121" y="107"/>
                    <a:pt x="121" y="94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128" y="50"/>
                    <a:pt x="136" y="47"/>
                    <a:pt x="143" y="46"/>
                  </a:cubicBezTo>
                  <a:cubicBezTo>
                    <a:pt x="143" y="94"/>
                    <a:pt x="143" y="94"/>
                    <a:pt x="143" y="94"/>
                  </a:cubicBezTo>
                  <a:cubicBezTo>
                    <a:pt x="143" y="107"/>
                    <a:pt x="153" y="116"/>
                    <a:pt x="165" y="116"/>
                  </a:cubicBezTo>
                  <a:cubicBezTo>
                    <a:pt x="177" y="116"/>
                    <a:pt x="187" y="107"/>
                    <a:pt x="187" y="94"/>
                  </a:cubicBezTo>
                  <a:cubicBezTo>
                    <a:pt x="187" y="46"/>
                    <a:pt x="187" y="46"/>
                    <a:pt x="187" y="46"/>
                  </a:cubicBezTo>
                  <a:cubicBezTo>
                    <a:pt x="195" y="47"/>
                    <a:pt x="202" y="50"/>
                    <a:pt x="209" y="52"/>
                  </a:cubicBezTo>
                  <a:cubicBezTo>
                    <a:pt x="209" y="94"/>
                    <a:pt x="209" y="94"/>
                    <a:pt x="209" y="94"/>
                  </a:cubicBezTo>
                  <a:cubicBezTo>
                    <a:pt x="209" y="107"/>
                    <a:pt x="219" y="116"/>
                    <a:pt x="231" y="116"/>
                  </a:cubicBezTo>
                  <a:cubicBezTo>
                    <a:pt x="243" y="116"/>
                    <a:pt x="253" y="107"/>
                    <a:pt x="253" y="94"/>
                  </a:cubicBezTo>
                  <a:cubicBezTo>
                    <a:pt x="253" y="82"/>
                    <a:pt x="253" y="82"/>
                    <a:pt x="253" y="82"/>
                  </a:cubicBezTo>
                  <a:cubicBezTo>
                    <a:pt x="274" y="104"/>
                    <a:pt x="286" y="133"/>
                    <a:pt x="286" y="165"/>
                  </a:cubicBezTo>
                  <a:cubicBezTo>
                    <a:pt x="44" y="165"/>
                    <a:pt x="44" y="165"/>
                    <a:pt x="44" y="165"/>
                  </a:cubicBezTo>
                  <a:cubicBezTo>
                    <a:pt x="44" y="133"/>
                    <a:pt x="57" y="104"/>
                    <a:pt x="77" y="82"/>
                  </a:cubicBezTo>
                  <a:close/>
                  <a:moveTo>
                    <a:pt x="77" y="82"/>
                  </a:moveTo>
                  <a:cubicBezTo>
                    <a:pt x="77" y="82"/>
                    <a:pt x="77" y="82"/>
                    <a:pt x="77" y="8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444E2BF8-8386-466E-A917-65B55C594A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30450" y="5721351"/>
              <a:ext cx="561975" cy="254000"/>
            </a:xfrm>
            <a:custGeom>
              <a:avLst/>
              <a:gdLst>
                <a:gd name="T0" fmla="*/ 294 w 316"/>
                <a:gd name="T1" fmla="*/ 0 h 143"/>
                <a:gd name="T2" fmla="*/ 22 w 316"/>
                <a:gd name="T3" fmla="*/ 0 h 143"/>
                <a:gd name="T4" fmla="*/ 0 w 316"/>
                <a:gd name="T5" fmla="*/ 22 h 143"/>
                <a:gd name="T6" fmla="*/ 0 w 316"/>
                <a:gd name="T7" fmla="*/ 121 h 143"/>
                <a:gd name="T8" fmla="*/ 22 w 316"/>
                <a:gd name="T9" fmla="*/ 143 h 143"/>
                <a:gd name="T10" fmla="*/ 294 w 316"/>
                <a:gd name="T11" fmla="*/ 143 h 143"/>
                <a:gd name="T12" fmla="*/ 316 w 316"/>
                <a:gd name="T13" fmla="*/ 121 h 143"/>
                <a:gd name="T14" fmla="*/ 316 w 316"/>
                <a:gd name="T15" fmla="*/ 22 h 143"/>
                <a:gd name="T16" fmla="*/ 294 w 316"/>
                <a:gd name="T17" fmla="*/ 0 h 143"/>
                <a:gd name="T18" fmla="*/ 294 w 316"/>
                <a:gd name="T19" fmla="*/ 0 h 143"/>
                <a:gd name="T20" fmla="*/ 294 w 316"/>
                <a:gd name="T2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43">
                  <a:moveTo>
                    <a:pt x="294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33"/>
                    <a:pt x="10" y="143"/>
                    <a:pt x="22" y="143"/>
                  </a:cubicBezTo>
                  <a:cubicBezTo>
                    <a:pt x="294" y="143"/>
                    <a:pt x="294" y="143"/>
                    <a:pt x="294" y="143"/>
                  </a:cubicBezTo>
                  <a:cubicBezTo>
                    <a:pt x="306" y="143"/>
                    <a:pt x="316" y="133"/>
                    <a:pt x="316" y="121"/>
                  </a:cubicBezTo>
                  <a:cubicBezTo>
                    <a:pt x="316" y="22"/>
                    <a:pt x="316" y="22"/>
                    <a:pt x="316" y="22"/>
                  </a:cubicBezTo>
                  <a:cubicBezTo>
                    <a:pt x="316" y="10"/>
                    <a:pt x="306" y="0"/>
                    <a:pt x="294" y="0"/>
                  </a:cubicBezTo>
                  <a:close/>
                  <a:moveTo>
                    <a:pt x="294" y="0"/>
                  </a:moveTo>
                  <a:cubicBezTo>
                    <a:pt x="294" y="0"/>
                    <a:pt x="294" y="0"/>
                    <a:pt x="29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B78FFDA3-EEB2-43A0-ADAB-E2CACAE704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7513" y="5721351"/>
              <a:ext cx="560388" cy="254000"/>
            </a:xfrm>
            <a:custGeom>
              <a:avLst/>
              <a:gdLst>
                <a:gd name="T0" fmla="*/ 294 w 315"/>
                <a:gd name="T1" fmla="*/ 0 h 143"/>
                <a:gd name="T2" fmla="*/ 22 w 315"/>
                <a:gd name="T3" fmla="*/ 0 h 143"/>
                <a:gd name="T4" fmla="*/ 0 w 315"/>
                <a:gd name="T5" fmla="*/ 22 h 143"/>
                <a:gd name="T6" fmla="*/ 0 w 315"/>
                <a:gd name="T7" fmla="*/ 121 h 143"/>
                <a:gd name="T8" fmla="*/ 22 w 315"/>
                <a:gd name="T9" fmla="*/ 143 h 143"/>
                <a:gd name="T10" fmla="*/ 294 w 315"/>
                <a:gd name="T11" fmla="*/ 143 h 143"/>
                <a:gd name="T12" fmla="*/ 315 w 315"/>
                <a:gd name="T13" fmla="*/ 121 h 143"/>
                <a:gd name="T14" fmla="*/ 315 w 315"/>
                <a:gd name="T15" fmla="*/ 22 h 143"/>
                <a:gd name="T16" fmla="*/ 294 w 315"/>
                <a:gd name="T17" fmla="*/ 0 h 143"/>
                <a:gd name="T18" fmla="*/ 294 w 315"/>
                <a:gd name="T19" fmla="*/ 0 h 143"/>
                <a:gd name="T20" fmla="*/ 294 w 315"/>
                <a:gd name="T2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5" h="143">
                  <a:moveTo>
                    <a:pt x="294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33"/>
                    <a:pt x="10" y="143"/>
                    <a:pt x="22" y="143"/>
                  </a:cubicBezTo>
                  <a:cubicBezTo>
                    <a:pt x="294" y="143"/>
                    <a:pt x="294" y="143"/>
                    <a:pt x="294" y="143"/>
                  </a:cubicBezTo>
                  <a:cubicBezTo>
                    <a:pt x="306" y="143"/>
                    <a:pt x="315" y="133"/>
                    <a:pt x="315" y="121"/>
                  </a:cubicBezTo>
                  <a:cubicBezTo>
                    <a:pt x="315" y="22"/>
                    <a:pt x="315" y="22"/>
                    <a:pt x="315" y="22"/>
                  </a:cubicBezTo>
                  <a:cubicBezTo>
                    <a:pt x="315" y="10"/>
                    <a:pt x="306" y="0"/>
                    <a:pt x="294" y="0"/>
                  </a:cubicBezTo>
                  <a:close/>
                  <a:moveTo>
                    <a:pt x="294" y="0"/>
                  </a:moveTo>
                  <a:cubicBezTo>
                    <a:pt x="294" y="0"/>
                    <a:pt x="294" y="0"/>
                    <a:pt x="29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18">
              <a:extLst>
                <a:ext uri="{FF2B5EF4-FFF2-40B4-BE49-F238E27FC236}">
                  <a16:creationId xmlns:a16="http://schemas.microsoft.com/office/drawing/2014/main" id="{458BB9A2-B2B6-44DB-B9D5-B86277E8D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7513" y="5095876"/>
              <a:ext cx="560388" cy="252413"/>
            </a:xfrm>
            <a:custGeom>
              <a:avLst/>
              <a:gdLst>
                <a:gd name="T0" fmla="*/ 294 w 315"/>
                <a:gd name="T1" fmla="*/ 0 h 142"/>
                <a:gd name="T2" fmla="*/ 22 w 315"/>
                <a:gd name="T3" fmla="*/ 0 h 142"/>
                <a:gd name="T4" fmla="*/ 0 w 315"/>
                <a:gd name="T5" fmla="*/ 22 h 142"/>
                <a:gd name="T6" fmla="*/ 0 w 315"/>
                <a:gd name="T7" fmla="*/ 120 h 142"/>
                <a:gd name="T8" fmla="*/ 22 w 315"/>
                <a:gd name="T9" fmla="*/ 142 h 142"/>
                <a:gd name="T10" fmla="*/ 294 w 315"/>
                <a:gd name="T11" fmla="*/ 142 h 142"/>
                <a:gd name="T12" fmla="*/ 315 w 315"/>
                <a:gd name="T13" fmla="*/ 120 h 142"/>
                <a:gd name="T14" fmla="*/ 315 w 315"/>
                <a:gd name="T15" fmla="*/ 22 h 142"/>
                <a:gd name="T16" fmla="*/ 294 w 315"/>
                <a:gd name="T17" fmla="*/ 0 h 142"/>
                <a:gd name="T18" fmla="*/ 294 w 315"/>
                <a:gd name="T19" fmla="*/ 0 h 142"/>
                <a:gd name="T20" fmla="*/ 294 w 315"/>
                <a:gd name="T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5" h="142">
                  <a:moveTo>
                    <a:pt x="294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9"/>
                    <a:pt x="0" y="22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32"/>
                    <a:pt x="10" y="142"/>
                    <a:pt x="22" y="142"/>
                  </a:cubicBezTo>
                  <a:cubicBezTo>
                    <a:pt x="294" y="142"/>
                    <a:pt x="294" y="142"/>
                    <a:pt x="294" y="142"/>
                  </a:cubicBezTo>
                  <a:cubicBezTo>
                    <a:pt x="306" y="142"/>
                    <a:pt x="315" y="132"/>
                    <a:pt x="315" y="120"/>
                  </a:cubicBezTo>
                  <a:cubicBezTo>
                    <a:pt x="315" y="22"/>
                    <a:pt x="315" y="22"/>
                    <a:pt x="315" y="22"/>
                  </a:cubicBezTo>
                  <a:cubicBezTo>
                    <a:pt x="315" y="9"/>
                    <a:pt x="306" y="0"/>
                    <a:pt x="294" y="0"/>
                  </a:cubicBezTo>
                  <a:close/>
                  <a:moveTo>
                    <a:pt x="294" y="0"/>
                  </a:moveTo>
                  <a:cubicBezTo>
                    <a:pt x="294" y="0"/>
                    <a:pt x="294" y="0"/>
                    <a:pt x="29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9">
              <a:extLst>
                <a:ext uri="{FF2B5EF4-FFF2-40B4-BE49-F238E27FC236}">
                  <a16:creationId xmlns:a16="http://schemas.microsoft.com/office/drawing/2014/main" id="{A02100E2-FF21-4E14-9763-F607986F07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30450" y="5095876"/>
              <a:ext cx="561975" cy="252413"/>
            </a:xfrm>
            <a:custGeom>
              <a:avLst/>
              <a:gdLst>
                <a:gd name="T0" fmla="*/ 294 w 316"/>
                <a:gd name="T1" fmla="*/ 0 h 142"/>
                <a:gd name="T2" fmla="*/ 22 w 316"/>
                <a:gd name="T3" fmla="*/ 0 h 142"/>
                <a:gd name="T4" fmla="*/ 0 w 316"/>
                <a:gd name="T5" fmla="*/ 22 h 142"/>
                <a:gd name="T6" fmla="*/ 0 w 316"/>
                <a:gd name="T7" fmla="*/ 120 h 142"/>
                <a:gd name="T8" fmla="*/ 22 w 316"/>
                <a:gd name="T9" fmla="*/ 142 h 142"/>
                <a:gd name="T10" fmla="*/ 294 w 316"/>
                <a:gd name="T11" fmla="*/ 142 h 142"/>
                <a:gd name="T12" fmla="*/ 316 w 316"/>
                <a:gd name="T13" fmla="*/ 120 h 142"/>
                <a:gd name="T14" fmla="*/ 316 w 316"/>
                <a:gd name="T15" fmla="*/ 22 h 142"/>
                <a:gd name="T16" fmla="*/ 294 w 316"/>
                <a:gd name="T17" fmla="*/ 0 h 142"/>
                <a:gd name="T18" fmla="*/ 294 w 316"/>
                <a:gd name="T19" fmla="*/ 0 h 142"/>
                <a:gd name="T20" fmla="*/ 294 w 316"/>
                <a:gd name="T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42">
                  <a:moveTo>
                    <a:pt x="294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9"/>
                    <a:pt x="0" y="22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32"/>
                    <a:pt x="10" y="142"/>
                    <a:pt x="22" y="142"/>
                  </a:cubicBezTo>
                  <a:cubicBezTo>
                    <a:pt x="294" y="142"/>
                    <a:pt x="294" y="142"/>
                    <a:pt x="294" y="142"/>
                  </a:cubicBezTo>
                  <a:cubicBezTo>
                    <a:pt x="306" y="142"/>
                    <a:pt x="316" y="132"/>
                    <a:pt x="316" y="120"/>
                  </a:cubicBezTo>
                  <a:cubicBezTo>
                    <a:pt x="316" y="22"/>
                    <a:pt x="316" y="22"/>
                    <a:pt x="316" y="22"/>
                  </a:cubicBezTo>
                  <a:cubicBezTo>
                    <a:pt x="316" y="9"/>
                    <a:pt x="306" y="0"/>
                    <a:pt x="294" y="0"/>
                  </a:cubicBezTo>
                  <a:close/>
                  <a:moveTo>
                    <a:pt x="294" y="0"/>
                  </a:moveTo>
                  <a:cubicBezTo>
                    <a:pt x="294" y="0"/>
                    <a:pt x="294" y="0"/>
                    <a:pt x="29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20">
              <a:extLst>
                <a:ext uri="{FF2B5EF4-FFF2-40B4-BE49-F238E27FC236}">
                  <a16:creationId xmlns:a16="http://schemas.microsoft.com/office/drawing/2014/main" id="{020665ED-BCBB-415A-B9F0-0F7EAA7983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43188" y="5407026"/>
              <a:ext cx="563563" cy="255588"/>
            </a:xfrm>
            <a:custGeom>
              <a:avLst/>
              <a:gdLst>
                <a:gd name="T0" fmla="*/ 0 w 316"/>
                <a:gd name="T1" fmla="*/ 22 h 143"/>
                <a:gd name="T2" fmla="*/ 0 w 316"/>
                <a:gd name="T3" fmla="*/ 121 h 143"/>
                <a:gd name="T4" fmla="*/ 22 w 316"/>
                <a:gd name="T5" fmla="*/ 143 h 143"/>
                <a:gd name="T6" fmla="*/ 294 w 316"/>
                <a:gd name="T7" fmla="*/ 143 h 143"/>
                <a:gd name="T8" fmla="*/ 316 w 316"/>
                <a:gd name="T9" fmla="*/ 121 h 143"/>
                <a:gd name="T10" fmla="*/ 316 w 316"/>
                <a:gd name="T11" fmla="*/ 22 h 143"/>
                <a:gd name="T12" fmla="*/ 294 w 316"/>
                <a:gd name="T13" fmla="*/ 0 h 143"/>
                <a:gd name="T14" fmla="*/ 22 w 316"/>
                <a:gd name="T15" fmla="*/ 0 h 143"/>
                <a:gd name="T16" fmla="*/ 0 w 316"/>
                <a:gd name="T17" fmla="*/ 22 h 143"/>
                <a:gd name="T18" fmla="*/ 0 w 316"/>
                <a:gd name="T19" fmla="*/ 22 h 143"/>
                <a:gd name="T20" fmla="*/ 0 w 316"/>
                <a:gd name="T21" fmla="*/ 22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43">
                  <a:moveTo>
                    <a:pt x="0" y="22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0" y="133"/>
                    <a:pt x="10" y="143"/>
                    <a:pt x="22" y="143"/>
                  </a:cubicBezTo>
                  <a:cubicBezTo>
                    <a:pt x="294" y="143"/>
                    <a:pt x="294" y="143"/>
                    <a:pt x="294" y="143"/>
                  </a:cubicBezTo>
                  <a:cubicBezTo>
                    <a:pt x="306" y="143"/>
                    <a:pt x="316" y="133"/>
                    <a:pt x="316" y="121"/>
                  </a:cubicBezTo>
                  <a:cubicBezTo>
                    <a:pt x="316" y="22"/>
                    <a:pt x="316" y="22"/>
                    <a:pt x="316" y="22"/>
                  </a:cubicBezTo>
                  <a:cubicBezTo>
                    <a:pt x="316" y="10"/>
                    <a:pt x="306" y="0"/>
                    <a:pt x="294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lose/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73C5F149-1AA2-4BF6-84F1-E722C840AD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43188" y="4781551"/>
              <a:ext cx="563563" cy="254000"/>
            </a:xfrm>
            <a:custGeom>
              <a:avLst/>
              <a:gdLst>
                <a:gd name="T0" fmla="*/ 0 w 316"/>
                <a:gd name="T1" fmla="*/ 22 h 142"/>
                <a:gd name="T2" fmla="*/ 0 w 316"/>
                <a:gd name="T3" fmla="*/ 120 h 142"/>
                <a:gd name="T4" fmla="*/ 22 w 316"/>
                <a:gd name="T5" fmla="*/ 142 h 142"/>
                <a:gd name="T6" fmla="*/ 294 w 316"/>
                <a:gd name="T7" fmla="*/ 142 h 142"/>
                <a:gd name="T8" fmla="*/ 316 w 316"/>
                <a:gd name="T9" fmla="*/ 120 h 142"/>
                <a:gd name="T10" fmla="*/ 316 w 316"/>
                <a:gd name="T11" fmla="*/ 22 h 142"/>
                <a:gd name="T12" fmla="*/ 294 w 316"/>
                <a:gd name="T13" fmla="*/ 0 h 142"/>
                <a:gd name="T14" fmla="*/ 22 w 316"/>
                <a:gd name="T15" fmla="*/ 0 h 142"/>
                <a:gd name="T16" fmla="*/ 0 w 316"/>
                <a:gd name="T17" fmla="*/ 22 h 142"/>
                <a:gd name="T18" fmla="*/ 0 w 316"/>
                <a:gd name="T19" fmla="*/ 22 h 142"/>
                <a:gd name="T20" fmla="*/ 0 w 316"/>
                <a:gd name="T21" fmla="*/ 2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42">
                  <a:moveTo>
                    <a:pt x="0" y="22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0" y="132"/>
                    <a:pt x="10" y="142"/>
                    <a:pt x="22" y="142"/>
                  </a:cubicBezTo>
                  <a:cubicBezTo>
                    <a:pt x="294" y="142"/>
                    <a:pt x="294" y="142"/>
                    <a:pt x="294" y="142"/>
                  </a:cubicBezTo>
                  <a:cubicBezTo>
                    <a:pt x="306" y="142"/>
                    <a:pt x="316" y="132"/>
                    <a:pt x="316" y="120"/>
                  </a:cubicBezTo>
                  <a:cubicBezTo>
                    <a:pt x="316" y="22"/>
                    <a:pt x="316" y="22"/>
                    <a:pt x="316" y="22"/>
                  </a:cubicBezTo>
                  <a:cubicBezTo>
                    <a:pt x="316" y="9"/>
                    <a:pt x="306" y="0"/>
                    <a:pt x="294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9"/>
                    <a:pt x="0" y="22"/>
                  </a:cubicBezTo>
                  <a:close/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22">
              <a:extLst>
                <a:ext uri="{FF2B5EF4-FFF2-40B4-BE49-F238E27FC236}">
                  <a16:creationId xmlns:a16="http://schemas.microsoft.com/office/drawing/2014/main" id="{3870F3A7-9361-47E8-87D7-B8F8665978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57550" y="5407026"/>
              <a:ext cx="260350" cy="255588"/>
            </a:xfrm>
            <a:custGeom>
              <a:avLst/>
              <a:gdLst>
                <a:gd name="T0" fmla="*/ 125 w 146"/>
                <a:gd name="T1" fmla="*/ 0 h 143"/>
                <a:gd name="T2" fmla="*/ 22 w 146"/>
                <a:gd name="T3" fmla="*/ 0 h 143"/>
                <a:gd name="T4" fmla="*/ 0 w 146"/>
                <a:gd name="T5" fmla="*/ 22 h 143"/>
                <a:gd name="T6" fmla="*/ 0 w 146"/>
                <a:gd name="T7" fmla="*/ 121 h 143"/>
                <a:gd name="T8" fmla="*/ 22 w 146"/>
                <a:gd name="T9" fmla="*/ 143 h 143"/>
                <a:gd name="T10" fmla="*/ 125 w 146"/>
                <a:gd name="T11" fmla="*/ 143 h 143"/>
                <a:gd name="T12" fmla="*/ 146 w 146"/>
                <a:gd name="T13" fmla="*/ 121 h 143"/>
                <a:gd name="T14" fmla="*/ 146 w 146"/>
                <a:gd name="T15" fmla="*/ 22 h 143"/>
                <a:gd name="T16" fmla="*/ 125 w 146"/>
                <a:gd name="T17" fmla="*/ 0 h 143"/>
                <a:gd name="T18" fmla="*/ 125 w 146"/>
                <a:gd name="T19" fmla="*/ 0 h 143"/>
                <a:gd name="T20" fmla="*/ 125 w 146"/>
                <a:gd name="T2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43">
                  <a:moveTo>
                    <a:pt x="125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33"/>
                    <a:pt x="10" y="143"/>
                    <a:pt x="22" y="143"/>
                  </a:cubicBezTo>
                  <a:cubicBezTo>
                    <a:pt x="125" y="143"/>
                    <a:pt x="125" y="143"/>
                    <a:pt x="125" y="143"/>
                  </a:cubicBezTo>
                  <a:cubicBezTo>
                    <a:pt x="137" y="143"/>
                    <a:pt x="146" y="133"/>
                    <a:pt x="146" y="121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46" y="10"/>
                    <a:pt x="137" y="0"/>
                    <a:pt x="125" y="0"/>
                  </a:cubicBezTo>
                  <a:close/>
                  <a:moveTo>
                    <a:pt x="125" y="0"/>
                  </a:moveTo>
                  <a:cubicBezTo>
                    <a:pt x="125" y="0"/>
                    <a:pt x="125" y="0"/>
                    <a:pt x="1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23">
              <a:extLst>
                <a:ext uri="{FF2B5EF4-FFF2-40B4-BE49-F238E27FC236}">
                  <a16:creationId xmlns:a16="http://schemas.microsoft.com/office/drawing/2014/main" id="{AD95D1A9-5EE7-4C9E-8595-1F662333D9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57550" y="4781551"/>
              <a:ext cx="260350" cy="254000"/>
            </a:xfrm>
            <a:custGeom>
              <a:avLst/>
              <a:gdLst>
                <a:gd name="T0" fmla="*/ 125 w 146"/>
                <a:gd name="T1" fmla="*/ 0 h 142"/>
                <a:gd name="T2" fmla="*/ 22 w 146"/>
                <a:gd name="T3" fmla="*/ 0 h 142"/>
                <a:gd name="T4" fmla="*/ 0 w 146"/>
                <a:gd name="T5" fmla="*/ 22 h 142"/>
                <a:gd name="T6" fmla="*/ 0 w 146"/>
                <a:gd name="T7" fmla="*/ 120 h 142"/>
                <a:gd name="T8" fmla="*/ 22 w 146"/>
                <a:gd name="T9" fmla="*/ 142 h 142"/>
                <a:gd name="T10" fmla="*/ 125 w 146"/>
                <a:gd name="T11" fmla="*/ 142 h 142"/>
                <a:gd name="T12" fmla="*/ 146 w 146"/>
                <a:gd name="T13" fmla="*/ 120 h 142"/>
                <a:gd name="T14" fmla="*/ 146 w 146"/>
                <a:gd name="T15" fmla="*/ 22 h 142"/>
                <a:gd name="T16" fmla="*/ 125 w 146"/>
                <a:gd name="T17" fmla="*/ 0 h 142"/>
                <a:gd name="T18" fmla="*/ 125 w 146"/>
                <a:gd name="T19" fmla="*/ 0 h 142"/>
                <a:gd name="T20" fmla="*/ 125 w 146"/>
                <a:gd name="T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42">
                  <a:moveTo>
                    <a:pt x="125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9"/>
                    <a:pt x="0" y="22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32"/>
                    <a:pt x="10" y="142"/>
                    <a:pt x="22" y="142"/>
                  </a:cubicBezTo>
                  <a:cubicBezTo>
                    <a:pt x="125" y="142"/>
                    <a:pt x="125" y="142"/>
                    <a:pt x="125" y="142"/>
                  </a:cubicBezTo>
                  <a:cubicBezTo>
                    <a:pt x="137" y="142"/>
                    <a:pt x="146" y="132"/>
                    <a:pt x="146" y="120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46" y="9"/>
                    <a:pt x="137" y="0"/>
                    <a:pt x="125" y="0"/>
                  </a:cubicBezTo>
                  <a:close/>
                  <a:moveTo>
                    <a:pt x="125" y="0"/>
                  </a:moveTo>
                  <a:cubicBezTo>
                    <a:pt x="125" y="0"/>
                    <a:pt x="125" y="0"/>
                    <a:pt x="1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2" name="Freeform 13">
            <a:extLst>
              <a:ext uri="{FF2B5EF4-FFF2-40B4-BE49-F238E27FC236}">
                <a16:creationId xmlns:a16="http://schemas.microsoft.com/office/drawing/2014/main" id="{55736158-7824-49CE-9FB1-25B61AB8DB17}"/>
              </a:ext>
            </a:extLst>
          </p:cNvPr>
          <p:cNvSpPr>
            <a:spLocks noEditPoints="1"/>
          </p:cNvSpPr>
          <p:nvPr/>
        </p:nvSpPr>
        <p:spPr bwMode="auto">
          <a:xfrm>
            <a:off x="1022382" y="3575706"/>
            <a:ext cx="352425" cy="366713"/>
          </a:xfrm>
          <a:custGeom>
            <a:avLst/>
            <a:gdLst>
              <a:gd name="T0" fmla="*/ 1804 w 1812"/>
              <a:gd name="T1" fmla="*/ 85 h 1886"/>
              <a:gd name="T2" fmla="*/ 1716 w 1812"/>
              <a:gd name="T3" fmla="*/ 1 h 1886"/>
              <a:gd name="T4" fmla="*/ 1352 w 1812"/>
              <a:gd name="T5" fmla="*/ 8 h 1886"/>
              <a:gd name="T6" fmla="*/ 1268 w 1812"/>
              <a:gd name="T7" fmla="*/ 96 h 1886"/>
              <a:gd name="T8" fmla="*/ 1354 w 1812"/>
              <a:gd name="T9" fmla="*/ 180 h 1886"/>
              <a:gd name="T10" fmla="*/ 1355 w 1812"/>
              <a:gd name="T11" fmla="*/ 180 h 1886"/>
              <a:gd name="T12" fmla="*/ 1499 w 1812"/>
              <a:gd name="T13" fmla="*/ 177 h 1886"/>
              <a:gd name="T14" fmla="*/ 1244 w 1812"/>
              <a:gd name="T15" fmla="*/ 468 h 1886"/>
              <a:gd name="T16" fmla="*/ 783 w 1812"/>
              <a:gd name="T17" fmla="*/ 319 h 1886"/>
              <a:gd name="T18" fmla="*/ 229 w 1812"/>
              <a:gd name="T19" fmla="*/ 548 h 1886"/>
              <a:gd name="T20" fmla="*/ 0 w 1812"/>
              <a:gd name="T21" fmla="*/ 1102 h 1886"/>
              <a:gd name="T22" fmla="*/ 229 w 1812"/>
              <a:gd name="T23" fmla="*/ 1657 h 1886"/>
              <a:gd name="T24" fmla="*/ 783 w 1812"/>
              <a:gd name="T25" fmla="*/ 1886 h 1886"/>
              <a:gd name="T26" fmla="*/ 1337 w 1812"/>
              <a:gd name="T27" fmla="*/ 1657 h 1886"/>
              <a:gd name="T28" fmla="*/ 1567 w 1812"/>
              <a:gd name="T29" fmla="*/ 1102 h 1886"/>
              <a:gd name="T30" fmla="*/ 1371 w 1812"/>
              <a:gd name="T31" fmla="*/ 584 h 1886"/>
              <a:gd name="T32" fmla="*/ 1635 w 1812"/>
              <a:gd name="T33" fmla="*/ 282 h 1886"/>
              <a:gd name="T34" fmla="*/ 1639 w 1812"/>
              <a:gd name="T35" fmla="*/ 453 h 1886"/>
              <a:gd name="T36" fmla="*/ 1725 w 1812"/>
              <a:gd name="T37" fmla="*/ 537 h 1886"/>
              <a:gd name="T38" fmla="*/ 1726 w 1812"/>
              <a:gd name="T39" fmla="*/ 537 h 1886"/>
              <a:gd name="T40" fmla="*/ 1811 w 1812"/>
              <a:gd name="T41" fmla="*/ 449 h 1886"/>
              <a:gd name="T42" fmla="*/ 1804 w 1812"/>
              <a:gd name="T43" fmla="*/ 85 h 1886"/>
              <a:gd name="T44" fmla="*/ 783 w 1812"/>
              <a:gd name="T45" fmla="*/ 1714 h 1886"/>
              <a:gd name="T46" fmla="*/ 351 w 1812"/>
              <a:gd name="T47" fmla="*/ 1535 h 1886"/>
              <a:gd name="T48" fmla="*/ 172 w 1812"/>
              <a:gd name="T49" fmla="*/ 1102 h 1886"/>
              <a:gd name="T50" fmla="*/ 783 w 1812"/>
              <a:gd name="T51" fmla="*/ 491 h 1886"/>
              <a:gd name="T52" fmla="*/ 1395 w 1812"/>
              <a:gd name="T53" fmla="*/ 1102 h 1886"/>
              <a:gd name="T54" fmla="*/ 783 w 1812"/>
              <a:gd name="T55" fmla="*/ 1714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812" h="1886">
                <a:moveTo>
                  <a:pt x="1804" y="85"/>
                </a:moveTo>
                <a:cubicBezTo>
                  <a:pt x="1803" y="38"/>
                  <a:pt x="1763" y="0"/>
                  <a:pt x="1716" y="1"/>
                </a:cubicBezTo>
                <a:cubicBezTo>
                  <a:pt x="1352" y="8"/>
                  <a:pt x="1352" y="8"/>
                  <a:pt x="1352" y="8"/>
                </a:cubicBezTo>
                <a:cubicBezTo>
                  <a:pt x="1305" y="9"/>
                  <a:pt x="1267" y="49"/>
                  <a:pt x="1268" y="96"/>
                </a:cubicBezTo>
                <a:cubicBezTo>
                  <a:pt x="1269" y="143"/>
                  <a:pt x="1307" y="180"/>
                  <a:pt x="1354" y="180"/>
                </a:cubicBezTo>
                <a:cubicBezTo>
                  <a:pt x="1354" y="180"/>
                  <a:pt x="1355" y="180"/>
                  <a:pt x="1355" y="180"/>
                </a:cubicBezTo>
                <a:cubicBezTo>
                  <a:pt x="1499" y="177"/>
                  <a:pt x="1499" y="177"/>
                  <a:pt x="1499" y="177"/>
                </a:cubicBezTo>
                <a:cubicBezTo>
                  <a:pt x="1244" y="468"/>
                  <a:pt x="1244" y="468"/>
                  <a:pt x="1244" y="468"/>
                </a:cubicBezTo>
                <a:cubicBezTo>
                  <a:pt x="1111" y="371"/>
                  <a:pt x="951" y="319"/>
                  <a:pt x="783" y="319"/>
                </a:cubicBezTo>
                <a:cubicBezTo>
                  <a:pt x="574" y="319"/>
                  <a:pt x="377" y="400"/>
                  <a:pt x="229" y="548"/>
                </a:cubicBezTo>
                <a:cubicBezTo>
                  <a:pt x="81" y="696"/>
                  <a:pt x="0" y="893"/>
                  <a:pt x="0" y="1102"/>
                </a:cubicBezTo>
                <a:cubicBezTo>
                  <a:pt x="0" y="1312"/>
                  <a:pt x="81" y="1509"/>
                  <a:pt x="229" y="1657"/>
                </a:cubicBezTo>
                <a:cubicBezTo>
                  <a:pt x="377" y="1805"/>
                  <a:pt x="574" y="1886"/>
                  <a:pt x="783" y="1886"/>
                </a:cubicBezTo>
                <a:cubicBezTo>
                  <a:pt x="993" y="1886"/>
                  <a:pt x="1189" y="1805"/>
                  <a:pt x="1337" y="1657"/>
                </a:cubicBezTo>
                <a:cubicBezTo>
                  <a:pt x="1485" y="1509"/>
                  <a:pt x="1567" y="1312"/>
                  <a:pt x="1567" y="1102"/>
                </a:cubicBezTo>
                <a:cubicBezTo>
                  <a:pt x="1567" y="909"/>
                  <a:pt x="1498" y="727"/>
                  <a:pt x="1371" y="584"/>
                </a:cubicBezTo>
                <a:cubicBezTo>
                  <a:pt x="1635" y="282"/>
                  <a:pt x="1635" y="282"/>
                  <a:pt x="1635" y="282"/>
                </a:cubicBezTo>
                <a:cubicBezTo>
                  <a:pt x="1639" y="453"/>
                  <a:pt x="1639" y="453"/>
                  <a:pt x="1639" y="453"/>
                </a:cubicBezTo>
                <a:cubicBezTo>
                  <a:pt x="1640" y="500"/>
                  <a:pt x="1678" y="537"/>
                  <a:pt x="1725" y="537"/>
                </a:cubicBezTo>
                <a:cubicBezTo>
                  <a:pt x="1725" y="537"/>
                  <a:pt x="1726" y="537"/>
                  <a:pt x="1726" y="537"/>
                </a:cubicBezTo>
                <a:cubicBezTo>
                  <a:pt x="1774" y="536"/>
                  <a:pt x="1812" y="497"/>
                  <a:pt x="1811" y="449"/>
                </a:cubicBezTo>
                <a:lnTo>
                  <a:pt x="1804" y="85"/>
                </a:lnTo>
                <a:close/>
                <a:moveTo>
                  <a:pt x="783" y="1714"/>
                </a:moveTo>
                <a:cubicBezTo>
                  <a:pt x="620" y="1714"/>
                  <a:pt x="466" y="1651"/>
                  <a:pt x="351" y="1535"/>
                </a:cubicBezTo>
                <a:cubicBezTo>
                  <a:pt x="235" y="1419"/>
                  <a:pt x="172" y="1266"/>
                  <a:pt x="172" y="1102"/>
                </a:cubicBezTo>
                <a:cubicBezTo>
                  <a:pt x="172" y="765"/>
                  <a:pt x="446" y="491"/>
                  <a:pt x="783" y="491"/>
                </a:cubicBezTo>
                <a:cubicBezTo>
                  <a:pt x="1121" y="491"/>
                  <a:pt x="1395" y="765"/>
                  <a:pt x="1395" y="1102"/>
                </a:cubicBezTo>
                <a:cubicBezTo>
                  <a:pt x="1395" y="1440"/>
                  <a:pt x="1121" y="1714"/>
                  <a:pt x="783" y="171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14">
            <a:extLst>
              <a:ext uri="{FF2B5EF4-FFF2-40B4-BE49-F238E27FC236}">
                <a16:creationId xmlns:a16="http://schemas.microsoft.com/office/drawing/2014/main" id="{CEEBA1B3-049A-4AC9-ACDB-8036D215CA79}"/>
              </a:ext>
            </a:extLst>
          </p:cNvPr>
          <p:cNvSpPr>
            <a:spLocks noEditPoints="1"/>
          </p:cNvSpPr>
          <p:nvPr/>
        </p:nvSpPr>
        <p:spPr bwMode="auto">
          <a:xfrm>
            <a:off x="957279" y="4102653"/>
            <a:ext cx="368300" cy="368300"/>
          </a:xfrm>
          <a:custGeom>
            <a:avLst/>
            <a:gdLst>
              <a:gd name="T0" fmla="*/ 1645 w 1896"/>
              <a:gd name="T1" fmla="*/ 251 h 1891"/>
              <a:gd name="T2" fmla="*/ 1033 w 1896"/>
              <a:gd name="T3" fmla="*/ 0 h 1891"/>
              <a:gd name="T4" fmla="*/ 424 w 1896"/>
              <a:gd name="T5" fmla="*/ 251 h 1891"/>
              <a:gd name="T6" fmla="*/ 177 w 1896"/>
              <a:gd name="T7" fmla="*/ 859 h 1891"/>
              <a:gd name="T8" fmla="*/ 385 w 1896"/>
              <a:gd name="T9" fmla="*/ 1420 h 1891"/>
              <a:gd name="T10" fmla="*/ 286 w 1896"/>
              <a:gd name="T11" fmla="*/ 1517 h 1891"/>
              <a:gd name="T12" fmla="*/ 193 w 1896"/>
              <a:gd name="T13" fmla="*/ 1424 h 1891"/>
              <a:gd name="T14" fmla="*/ 99 w 1896"/>
              <a:gd name="T15" fmla="*/ 1424 h 1891"/>
              <a:gd name="T16" fmla="*/ 99 w 1896"/>
              <a:gd name="T17" fmla="*/ 1519 h 1891"/>
              <a:gd name="T18" fmla="*/ 190 w 1896"/>
              <a:gd name="T19" fmla="*/ 1610 h 1891"/>
              <a:gd name="T20" fmla="*/ 28 w 1896"/>
              <a:gd name="T21" fmla="*/ 1770 h 1891"/>
              <a:gd name="T22" fmla="*/ 28 w 1896"/>
              <a:gd name="T23" fmla="*/ 1864 h 1891"/>
              <a:gd name="T24" fmla="*/ 122 w 1896"/>
              <a:gd name="T25" fmla="*/ 1864 h 1891"/>
              <a:gd name="T26" fmla="*/ 285 w 1896"/>
              <a:gd name="T27" fmla="*/ 1705 h 1891"/>
              <a:gd name="T28" fmla="*/ 381 w 1896"/>
              <a:gd name="T29" fmla="*/ 1801 h 1891"/>
              <a:gd name="T30" fmla="*/ 475 w 1896"/>
              <a:gd name="T31" fmla="*/ 1801 h 1891"/>
              <a:gd name="T32" fmla="*/ 475 w 1896"/>
              <a:gd name="T33" fmla="*/ 1707 h 1891"/>
              <a:gd name="T34" fmla="*/ 381 w 1896"/>
              <a:gd name="T35" fmla="*/ 1613 h 1891"/>
              <a:gd name="T36" fmla="*/ 481 w 1896"/>
              <a:gd name="T37" fmla="*/ 1516 h 1891"/>
              <a:gd name="T38" fmla="*/ 1037 w 1896"/>
              <a:gd name="T39" fmla="*/ 1719 h 1891"/>
              <a:gd name="T40" fmla="*/ 1645 w 1896"/>
              <a:gd name="T41" fmla="*/ 1468 h 1891"/>
              <a:gd name="T42" fmla="*/ 1896 w 1896"/>
              <a:gd name="T43" fmla="*/ 859 h 1891"/>
              <a:gd name="T44" fmla="*/ 1645 w 1896"/>
              <a:gd name="T45" fmla="*/ 251 h 1891"/>
              <a:gd name="T46" fmla="*/ 1539 w 1896"/>
              <a:gd name="T47" fmla="*/ 1362 h 1891"/>
              <a:gd name="T48" fmla="*/ 1033 w 1896"/>
              <a:gd name="T49" fmla="*/ 1570 h 1891"/>
              <a:gd name="T50" fmla="*/ 526 w 1896"/>
              <a:gd name="T51" fmla="*/ 1362 h 1891"/>
              <a:gd name="T52" fmla="*/ 526 w 1896"/>
              <a:gd name="T53" fmla="*/ 349 h 1891"/>
              <a:gd name="T54" fmla="*/ 1033 w 1896"/>
              <a:gd name="T55" fmla="*/ 141 h 1891"/>
              <a:gd name="T56" fmla="*/ 1539 w 1896"/>
              <a:gd name="T57" fmla="*/ 349 h 1891"/>
              <a:gd name="T58" fmla="*/ 1539 w 1896"/>
              <a:gd name="T59" fmla="*/ 1362 h 1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896" h="1891">
                <a:moveTo>
                  <a:pt x="1645" y="251"/>
                </a:moveTo>
                <a:cubicBezTo>
                  <a:pt x="1480" y="90"/>
                  <a:pt x="1264" y="0"/>
                  <a:pt x="1033" y="0"/>
                </a:cubicBezTo>
                <a:cubicBezTo>
                  <a:pt x="805" y="0"/>
                  <a:pt x="589" y="90"/>
                  <a:pt x="424" y="251"/>
                </a:cubicBezTo>
                <a:cubicBezTo>
                  <a:pt x="267" y="412"/>
                  <a:pt x="177" y="628"/>
                  <a:pt x="177" y="859"/>
                </a:cubicBezTo>
                <a:cubicBezTo>
                  <a:pt x="177" y="1069"/>
                  <a:pt x="251" y="1263"/>
                  <a:pt x="385" y="1420"/>
                </a:cubicBezTo>
                <a:cubicBezTo>
                  <a:pt x="286" y="1517"/>
                  <a:pt x="286" y="1517"/>
                  <a:pt x="286" y="1517"/>
                </a:cubicBezTo>
                <a:cubicBezTo>
                  <a:pt x="193" y="1424"/>
                  <a:pt x="193" y="1424"/>
                  <a:pt x="193" y="1424"/>
                </a:cubicBezTo>
                <a:cubicBezTo>
                  <a:pt x="165" y="1397"/>
                  <a:pt x="126" y="1397"/>
                  <a:pt x="99" y="1424"/>
                </a:cubicBezTo>
                <a:cubicBezTo>
                  <a:pt x="71" y="1452"/>
                  <a:pt x="71" y="1491"/>
                  <a:pt x="99" y="1519"/>
                </a:cubicBezTo>
                <a:cubicBezTo>
                  <a:pt x="190" y="1610"/>
                  <a:pt x="190" y="1610"/>
                  <a:pt x="190" y="1610"/>
                </a:cubicBezTo>
                <a:cubicBezTo>
                  <a:pt x="28" y="1770"/>
                  <a:pt x="28" y="1770"/>
                  <a:pt x="28" y="1770"/>
                </a:cubicBezTo>
                <a:cubicBezTo>
                  <a:pt x="0" y="1797"/>
                  <a:pt x="0" y="1837"/>
                  <a:pt x="28" y="1864"/>
                </a:cubicBezTo>
                <a:cubicBezTo>
                  <a:pt x="55" y="1891"/>
                  <a:pt x="95" y="1891"/>
                  <a:pt x="122" y="1864"/>
                </a:cubicBezTo>
                <a:cubicBezTo>
                  <a:pt x="285" y="1705"/>
                  <a:pt x="285" y="1705"/>
                  <a:pt x="285" y="1705"/>
                </a:cubicBezTo>
                <a:cubicBezTo>
                  <a:pt x="381" y="1801"/>
                  <a:pt x="381" y="1801"/>
                  <a:pt x="381" y="1801"/>
                </a:cubicBezTo>
                <a:cubicBezTo>
                  <a:pt x="409" y="1829"/>
                  <a:pt x="448" y="1829"/>
                  <a:pt x="475" y="1801"/>
                </a:cubicBezTo>
                <a:cubicBezTo>
                  <a:pt x="499" y="1774"/>
                  <a:pt x="499" y="1734"/>
                  <a:pt x="475" y="1707"/>
                </a:cubicBezTo>
                <a:cubicBezTo>
                  <a:pt x="381" y="1613"/>
                  <a:pt x="381" y="1613"/>
                  <a:pt x="381" y="1613"/>
                </a:cubicBezTo>
                <a:cubicBezTo>
                  <a:pt x="481" y="1516"/>
                  <a:pt x="481" y="1516"/>
                  <a:pt x="481" y="1516"/>
                </a:cubicBezTo>
                <a:cubicBezTo>
                  <a:pt x="635" y="1646"/>
                  <a:pt x="829" y="1719"/>
                  <a:pt x="1037" y="1719"/>
                </a:cubicBezTo>
                <a:cubicBezTo>
                  <a:pt x="1268" y="1719"/>
                  <a:pt x="1480" y="1628"/>
                  <a:pt x="1645" y="1468"/>
                </a:cubicBezTo>
                <a:cubicBezTo>
                  <a:pt x="1806" y="1307"/>
                  <a:pt x="1896" y="1091"/>
                  <a:pt x="1896" y="859"/>
                </a:cubicBezTo>
                <a:cubicBezTo>
                  <a:pt x="1896" y="628"/>
                  <a:pt x="1806" y="416"/>
                  <a:pt x="1645" y="251"/>
                </a:cubicBezTo>
                <a:close/>
                <a:moveTo>
                  <a:pt x="1539" y="1362"/>
                </a:moveTo>
                <a:cubicBezTo>
                  <a:pt x="1398" y="1503"/>
                  <a:pt x="1217" y="1570"/>
                  <a:pt x="1033" y="1570"/>
                </a:cubicBezTo>
                <a:cubicBezTo>
                  <a:pt x="848" y="1570"/>
                  <a:pt x="668" y="1499"/>
                  <a:pt x="526" y="1362"/>
                </a:cubicBezTo>
                <a:cubicBezTo>
                  <a:pt x="248" y="1083"/>
                  <a:pt x="248" y="632"/>
                  <a:pt x="526" y="349"/>
                </a:cubicBezTo>
                <a:cubicBezTo>
                  <a:pt x="668" y="212"/>
                  <a:pt x="852" y="141"/>
                  <a:pt x="1033" y="141"/>
                </a:cubicBezTo>
                <a:cubicBezTo>
                  <a:pt x="1217" y="141"/>
                  <a:pt x="1398" y="212"/>
                  <a:pt x="1539" y="349"/>
                </a:cubicBezTo>
                <a:cubicBezTo>
                  <a:pt x="1818" y="628"/>
                  <a:pt x="1818" y="1079"/>
                  <a:pt x="1539" y="13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72" name="8671bb33-9e57-4acf-8691-6a4700eec211" descr="IgoAAB+LCAAAAAAABADVVduO0zAQ/RcDb6VKV+yC8pYuKlTcKlrBItQHbzJtjByncpxVd6v8+45bO3FubUFIsOpLMj4zc86cabwjz9X9BohP5gmV6i2ja0mTqYKEDMg0Ir7IOR+QMRMRE+t3Ms03GfF/7so09+Q7U/E3ynPQuYIpRvnh1W/hLewTEyzJEwPzhh6G6NYJjbxDkEURBxc2FQrkXdlhpGP757mS2GCSyoQqbLjzihfEHBH/zdXQK3RyBFssNCCLAy3Lx9DTA+jUqQ+0zFmaKZaKKmNGcW6AlDrENpIqKNICqVhIecDZWiQgNGMUACqM8fR9KtlDKlT9/COsFB5+ANiY8c3ZA7ZbUZ6BHUJMN/AZ21ht+wBmfQVOFburAWoxUpSaSoweRQPl9iHLco7VXFAl0q2Ntxj0jsYW/6O5NpLd+X5ZrTJQNzOQIbIZ39dFHLamiXGE+S+94aVF/Oir0onpq3Jj9tfgzVvLtHkqb4955pTvM6zme1WvMqs99CdhmjvM/8u0fWABW9VjWmVCn2eu7VW1v2eZIfcbPukM15yuz+vRDWwoMAy6aC87iJcXy3XKU3n6YrGw1jlax0JYxJCAxSyYUIGIkHNkb5WxZOtYCcgy6/jtLwiVk+ZfalSexVjz2WTy6uL1VRAQK88rum4X2/Dc26WBP8emfUr7TxSEerENc2eFWzot/dPfkmVLVs3LQ/DICv4zcRd94q7zTKWJWcyunX1iQkenvy7naVvi7xGeueQzIgoAAA==">
            <a:extLst>
              <a:ext uri="{FF2B5EF4-FFF2-40B4-BE49-F238E27FC236}">
                <a16:creationId xmlns:a16="http://schemas.microsoft.com/office/drawing/2014/main" id="{355A3322-0B02-4503-BB6F-5CF9EA9344EF}"/>
              </a:ext>
            </a:extLst>
          </p:cNvPr>
          <p:cNvGrpSpPr>
            <a:grpSpLocks noChangeAspect="1"/>
          </p:cNvGrpSpPr>
          <p:nvPr/>
        </p:nvGrpSpPr>
        <p:grpSpPr>
          <a:xfrm>
            <a:off x="1429069" y="3645806"/>
            <a:ext cx="1508942" cy="224908"/>
            <a:chOff x="4645134" y="2783601"/>
            <a:chExt cx="4393763" cy="654892"/>
          </a:xfrm>
        </p:grpSpPr>
        <p:sp>
          <p:nvSpPr>
            <p:cNvPr id="73" name="RelativeShape">
              <a:extLst>
                <a:ext uri="{FF2B5EF4-FFF2-40B4-BE49-F238E27FC236}">
                  <a16:creationId xmlns:a16="http://schemas.microsoft.com/office/drawing/2014/main" id="{42F460D0-F46E-448B-93C9-1E5FBF55D438}"/>
                </a:ext>
              </a:extLst>
            </p:cNvPr>
            <p:cNvSpPr>
              <a:spLocks/>
            </p:cNvSpPr>
            <p:nvPr/>
          </p:nvSpPr>
          <p:spPr>
            <a:xfrm rot="10800000" flipH="1" flipV="1">
              <a:off x="4645134" y="2923357"/>
              <a:ext cx="4393763" cy="375378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74" name="ValueShape">
              <a:extLst>
                <a:ext uri="{FF2B5EF4-FFF2-40B4-BE49-F238E27FC236}">
                  <a16:creationId xmlns:a16="http://schemas.microsoft.com/office/drawing/2014/main" id="{14611CF7-955B-4244-B5AE-F32C9976F45B}"/>
                </a:ext>
              </a:extLst>
            </p:cNvPr>
            <p:cNvSpPr>
              <a:spLocks/>
            </p:cNvSpPr>
            <p:nvPr/>
          </p:nvSpPr>
          <p:spPr>
            <a:xfrm>
              <a:off x="4645134" y="2923357"/>
              <a:ext cx="3778636" cy="375378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75" name="SorbShape">
              <a:extLst>
                <a:ext uri="{FF2B5EF4-FFF2-40B4-BE49-F238E27FC236}">
                  <a16:creationId xmlns:a16="http://schemas.microsoft.com/office/drawing/2014/main" id="{2ECB1F74-2498-42C4-9D67-7807044C8345}"/>
                </a:ext>
              </a:extLst>
            </p:cNvPr>
            <p:cNvSpPr/>
            <p:nvPr/>
          </p:nvSpPr>
          <p:spPr>
            <a:xfrm>
              <a:off x="8096325" y="2783600"/>
              <a:ext cx="654891" cy="6548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100000"/>
                </a:schemeClr>
              </a:solidFill>
            </a:ln>
            <a:effectLst>
              <a:outerShdw dist="38100" dir="10800000" algn="r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77" name="ValueText">
              <a:extLst>
                <a:ext uri="{FF2B5EF4-FFF2-40B4-BE49-F238E27FC236}">
                  <a16:creationId xmlns:a16="http://schemas.microsoft.com/office/drawing/2014/main" id="{59CFACC8-B097-4511-B31F-A187750DB602}"/>
                </a:ext>
              </a:extLst>
            </p:cNvPr>
            <p:cNvSpPr txBox="1"/>
            <p:nvPr/>
          </p:nvSpPr>
          <p:spPr>
            <a:xfrm>
              <a:off x="8241609" y="2974424"/>
              <a:ext cx="364323" cy="273242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en-US" altLang="zh-CN" sz="6000" dirty="0">
                  <a:latin typeface="Impact" panose="020B0806030902050204" pitchFamily="34" charset="0"/>
                </a:rPr>
                <a:t>86%</a:t>
              </a:r>
            </a:p>
          </p:txBody>
        </p:sp>
      </p:grpSp>
      <p:grpSp>
        <p:nvGrpSpPr>
          <p:cNvPr id="78" name="8671bb33-9e57-4acf-8691-6a4700eec211" descr="IgoAAB+LCAAAAAAABADVVduO2jAQ/Re3+0ZXAXVbKW9hV7SoN1RQu1XFgzcZiCvHQY6zYhfx7zsmduLcgFaV2hUvyfjMzDlzhnhHXqqHDRCfzBMq1Q2ja0mTqYKEDMg0Ir7IOR+QMRMRE+t3Ms03GfF/7so09+Q7U/E3ynPQuYIpRnnx6rfwFvaJCZbkiYF5lx6G6NYJDb0iyKKIgwubCgXyvuww1LHD81xJbDBJZUIVNtx5+wtijog/wty9To5gi4UGZFHQsnwMPT2ATp36QMucpZliqagyZhTnBkipQ2wjqYIiLZCKhZQHnK1FAkIzRgGgwhhP36eSPaZC1c8/wkrh4QeAjRnfnD1iuxXlGdghxHQDn7GN1XYIYNZX4FSx+xqgFiP7UlOJ0aNooNw+ZFnOsZoLqkS6tfHuB72jscX/aK6NZHe+X1arDNTtDGSIbMYPdRHF1jQxjjD/lXd5ZRE/+qp0Yvqq3Jr9NXjz1jJtnsq7Y5455fsMq/le1avMag/9WZjmDvP/Mu0QWMBW9ZhWmdDnmWt7Ve3vWWbI/YZPOsM1p+vzenQDGwoMgy7ayw7i5cVynfJUnr5YLKx1jtaxEBYxJGAxCyZUICLkHNlbZSzZOlYCssw6fvcLQuWk+VcalWcx1nwxmbwevX0TBMTK8/Zdt4tteO7t0sCfY9Mhpf0nCkK92Ia5s8ItnZb+6W/JsiWr5mURPLKC/0zcqE/cdZ6pNDGL2bWzz0zo8PTX5TxtS/w9ATxgen0iCgAA">
            <a:extLst>
              <a:ext uri="{FF2B5EF4-FFF2-40B4-BE49-F238E27FC236}">
                <a16:creationId xmlns:a16="http://schemas.microsoft.com/office/drawing/2014/main" id="{57C0FDA1-7A51-42A1-9A53-1480C3C58A3C}"/>
              </a:ext>
            </a:extLst>
          </p:cNvPr>
          <p:cNvGrpSpPr>
            <a:grpSpLocks noChangeAspect="1"/>
          </p:cNvGrpSpPr>
          <p:nvPr/>
        </p:nvGrpSpPr>
        <p:grpSpPr>
          <a:xfrm>
            <a:off x="1429069" y="4163433"/>
            <a:ext cx="1508942" cy="224908"/>
            <a:chOff x="4645134" y="2783600"/>
            <a:chExt cx="4393763" cy="654891"/>
          </a:xfrm>
        </p:grpSpPr>
        <p:sp>
          <p:nvSpPr>
            <p:cNvPr id="79" name="RelativeShape">
              <a:extLst>
                <a:ext uri="{FF2B5EF4-FFF2-40B4-BE49-F238E27FC236}">
                  <a16:creationId xmlns:a16="http://schemas.microsoft.com/office/drawing/2014/main" id="{F9C25F82-B3D6-47A2-B283-406C214B5C16}"/>
                </a:ext>
              </a:extLst>
            </p:cNvPr>
            <p:cNvSpPr>
              <a:spLocks/>
            </p:cNvSpPr>
            <p:nvPr/>
          </p:nvSpPr>
          <p:spPr>
            <a:xfrm rot="10800000" flipH="1" flipV="1">
              <a:off x="4645134" y="2923357"/>
              <a:ext cx="4393763" cy="375378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80" name="ValueShape">
              <a:extLst>
                <a:ext uri="{FF2B5EF4-FFF2-40B4-BE49-F238E27FC236}">
                  <a16:creationId xmlns:a16="http://schemas.microsoft.com/office/drawing/2014/main" id="{0865579D-3C62-46A1-9710-4320EAF5BFEB}"/>
                </a:ext>
              </a:extLst>
            </p:cNvPr>
            <p:cNvSpPr>
              <a:spLocks/>
            </p:cNvSpPr>
            <p:nvPr/>
          </p:nvSpPr>
          <p:spPr>
            <a:xfrm>
              <a:off x="4645134" y="2923358"/>
              <a:ext cx="878751" cy="37537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81" name="SorbShape">
              <a:extLst>
                <a:ext uri="{FF2B5EF4-FFF2-40B4-BE49-F238E27FC236}">
                  <a16:creationId xmlns:a16="http://schemas.microsoft.com/office/drawing/2014/main" id="{DD494EA2-6BE3-430D-8251-6B5B3F93DF91}"/>
                </a:ext>
              </a:extLst>
            </p:cNvPr>
            <p:cNvSpPr/>
            <p:nvPr/>
          </p:nvSpPr>
          <p:spPr>
            <a:xfrm>
              <a:off x="5196440" y="2783600"/>
              <a:ext cx="654891" cy="6548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100000"/>
                </a:schemeClr>
              </a:solidFill>
            </a:ln>
            <a:effectLst>
              <a:outerShdw dist="38100" dir="10800000" algn="r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82" name="ValueText">
              <a:extLst>
                <a:ext uri="{FF2B5EF4-FFF2-40B4-BE49-F238E27FC236}">
                  <a16:creationId xmlns:a16="http://schemas.microsoft.com/office/drawing/2014/main" id="{2616E117-26E4-423A-90E7-8C0EA4DFADDF}"/>
                </a:ext>
              </a:extLst>
            </p:cNvPr>
            <p:cNvSpPr txBox="1"/>
            <p:nvPr/>
          </p:nvSpPr>
          <p:spPr>
            <a:xfrm>
              <a:off x="5341725" y="2974423"/>
              <a:ext cx="364324" cy="273242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en-US" altLang="zh-CN" sz="6000" dirty="0">
                  <a:latin typeface="Impact" panose="020B0806030902050204" pitchFamily="34" charset="0"/>
                </a:rPr>
                <a:t>20%</a:t>
              </a: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id="{4A4CE01A-3759-4799-90F2-6BD9754F5A8C}"/>
              </a:ext>
            </a:extLst>
          </p:cNvPr>
          <p:cNvSpPr/>
          <p:nvPr/>
        </p:nvSpPr>
        <p:spPr>
          <a:xfrm>
            <a:off x="3793593" y="604296"/>
            <a:ext cx="1901777" cy="171451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B8E91A18-A5B8-459E-865F-DA23E2A25377}"/>
              </a:ext>
            </a:extLst>
          </p:cNvPr>
          <p:cNvSpPr/>
          <p:nvPr/>
        </p:nvSpPr>
        <p:spPr>
          <a:xfrm>
            <a:off x="3793593" y="182134"/>
            <a:ext cx="1901777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latin typeface="arial" panose="020B0604020202020204" pitchFamily="34" charset="0"/>
              </a:rPr>
              <a:t>强迫卖淫</a:t>
            </a:r>
            <a:endParaRPr lang="zh-CN" altLang="en-US" sz="2000" b="1" dirty="0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55C5C085-885A-4CB8-9804-9755AED9E922}"/>
              </a:ext>
            </a:extLst>
          </p:cNvPr>
          <p:cNvSpPr>
            <a:spLocks noEditPoints="1"/>
          </p:cNvSpPr>
          <p:nvPr/>
        </p:nvSpPr>
        <p:spPr bwMode="auto">
          <a:xfrm>
            <a:off x="4128496" y="740237"/>
            <a:ext cx="1330325" cy="1544638"/>
          </a:xfrm>
          <a:custGeom>
            <a:avLst/>
            <a:gdLst>
              <a:gd name="T0" fmla="*/ 59 w 68"/>
              <a:gd name="T1" fmla="*/ 26 h 80"/>
              <a:gd name="T2" fmla="*/ 63 w 68"/>
              <a:gd name="T3" fmla="*/ 15 h 80"/>
              <a:gd name="T4" fmla="*/ 46 w 68"/>
              <a:gd name="T5" fmla="*/ 2 h 80"/>
              <a:gd name="T6" fmla="*/ 59 w 68"/>
              <a:gd name="T7" fmla="*/ 15 h 80"/>
              <a:gd name="T8" fmla="*/ 36 w 68"/>
              <a:gd name="T9" fmla="*/ 15 h 80"/>
              <a:gd name="T10" fmla="*/ 34 w 68"/>
              <a:gd name="T11" fmla="*/ 14 h 80"/>
              <a:gd name="T12" fmla="*/ 32 w 68"/>
              <a:gd name="T13" fmla="*/ 15 h 80"/>
              <a:gd name="T14" fmla="*/ 8 w 68"/>
              <a:gd name="T15" fmla="*/ 15 h 80"/>
              <a:gd name="T16" fmla="*/ 22 w 68"/>
              <a:gd name="T17" fmla="*/ 2 h 80"/>
              <a:gd name="T18" fmla="*/ 5 w 68"/>
              <a:gd name="T19" fmla="*/ 15 h 80"/>
              <a:gd name="T20" fmla="*/ 9 w 68"/>
              <a:gd name="T21" fmla="*/ 26 h 80"/>
              <a:gd name="T22" fmla="*/ 5 w 68"/>
              <a:gd name="T23" fmla="*/ 79 h 80"/>
              <a:gd name="T24" fmla="*/ 7 w 68"/>
              <a:gd name="T25" fmla="*/ 80 h 80"/>
              <a:gd name="T26" fmla="*/ 6 w 68"/>
              <a:gd name="T27" fmla="*/ 65 h 80"/>
              <a:gd name="T28" fmla="*/ 50 w 68"/>
              <a:gd name="T29" fmla="*/ 68 h 80"/>
              <a:gd name="T30" fmla="*/ 51 w 68"/>
              <a:gd name="T31" fmla="*/ 68 h 80"/>
              <a:gd name="T32" fmla="*/ 60 w 68"/>
              <a:gd name="T33" fmla="*/ 78 h 80"/>
              <a:gd name="T34" fmla="*/ 61 w 68"/>
              <a:gd name="T35" fmla="*/ 80 h 80"/>
              <a:gd name="T36" fmla="*/ 60 w 68"/>
              <a:gd name="T37" fmla="*/ 49 h 80"/>
              <a:gd name="T38" fmla="*/ 55 w 68"/>
              <a:gd name="T39" fmla="*/ 61 h 80"/>
              <a:gd name="T40" fmla="*/ 52 w 68"/>
              <a:gd name="T41" fmla="*/ 61 h 80"/>
              <a:gd name="T42" fmla="*/ 18 w 68"/>
              <a:gd name="T43" fmla="*/ 65 h 80"/>
              <a:gd name="T44" fmla="*/ 14 w 68"/>
              <a:gd name="T45" fmla="*/ 60 h 80"/>
              <a:gd name="T46" fmla="*/ 13 w 68"/>
              <a:gd name="T47" fmla="*/ 64 h 80"/>
              <a:gd name="T48" fmla="*/ 10 w 68"/>
              <a:gd name="T49" fmla="*/ 50 h 80"/>
              <a:gd name="T50" fmla="*/ 20 w 68"/>
              <a:gd name="T51" fmla="*/ 31 h 80"/>
              <a:gd name="T52" fmla="*/ 48 w 68"/>
              <a:gd name="T53" fmla="*/ 31 h 80"/>
              <a:gd name="T54" fmla="*/ 57 w 68"/>
              <a:gd name="T55" fmla="*/ 50 h 80"/>
              <a:gd name="T56" fmla="*/ 55 w 68"/>
              <a:gd name="T57" fmla="*/ 64 h 80"/>
              <a:gd name="T58" fmla="*/ 34 w 68"/>
              <a:gd name="T59" fmla="*/ 59 h 80"/>
              <a:gd name="T60" fmla="*/ 34 w 68"/>
              <a:gd name="T61" fmla="*/ 54 h 80"/>
              <a:gd name="T62" fmla="*/ 45 w 68"/>
              <a:gd name="T63" fmla="*/ 22 h 80"/>
              <a:gd name="T64" fmla="*/ 49 w 68"/>
              <a:gd name="T65" fmla="*/ 22 h 80"/>
              <a:gd name="T66" fmla="*/ 45 w 68"/>
              <a:gd name="T67" fmla="*/ 22 h 80"/>
              <a:gd name="T68" fmla="*/ 23 w 68"/>
              <a:gd name="T69" fmla="*/ 22 h 80"/>
              <a:gd name="T70" fmla="*/ 19 w 68"/>
              <a:gd name="T71" fmla="*/ 22 h 80"/>
              <a:gd name="T72" fmla="*/ 21 w 68"/>
              <a:gd name="T73" fmla="*/ 2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8" h="80">
                <a:moveTo>
                  <a:pt x="60" y="49"/>
                </a:moveTo>
                <a:cubicBezTo>
                  <a:pt x="52" y="32"/>
                  <a:pt x="59" y="26"/>
                  <a:pt x="59" y="26"/>
                </a:cubicBezTo>
                <a:cubicBezTo>
                  <a:pt x="59" y="25"/>
                  <a:pt x="59" y="25"/>
                  <a:pt x="59" y="25"/>
                </a:cubicBezTo>
                <a:cubicBezTo>
                  <a:pt x="61" y="22"/>
                  <a:pt x="63" y="19"/>
                  <a:pt x="63" y="15"/>
                </a:cubicBezTo>
                <a:cubicBezTo>
                  <a:pt x="63" y="7"/>
                  <a:pt x="56" y="0"/>
                  <a:pt x="47" y="0"/>
                </a:cubicBezTo>
                <a:cubicBezTo>
                  <a:pt x="47" y="0"/>
                  <a:pt x="46" y="1"/>
                  <a:pt x="46" y="2"/>
                </a:cubicBezTo>
                <a:cubicBezTo>
                  <a:pt x="46" y="3"/>
                  <a:pt x="47" y="3"/>
                  <a:pt x="47" y="3"/>
                </a:cubicBezTo>
                <a:cubicBezTo>
                  <a:pt x="54" y="3"/>
                  <a:pt x="59" y="9"/>
                  <a:pt x="59" y="15"/>
                </a:cubicBezTo>
                <a:cubicBezTo>
                  <a:pt x="59" y="22"/>
                  <a:pt x="54" y="27"/>
                  <a:pt x="47" y="27"/>
                </a:cubicBezTo>
                <a:cubicBezTo>
                  <a:pt x="41" y="27"/>
                  <a:pt x="36" y="22"/>
                  <a:pt x="36" y="15"/>
                </a:cubicBezTo>
                <a:cubicBezTo>
                  <a:pt x="36" y="14"/>
                  <a:pt x="35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3" y="14"/>
                  <a:pt x="32" y="14"/>
                  <a:pt x="32" y="15"/>
                </a:cubicBezTo>
                <a:cubicBezTo>
                  <a:pt x="32" y="22"/>
                  <a:pt x="27" y="27"/>
                  <a:pt x="20" y="27"/>
                </a:cubicBezTo>
                <a:cubicBezTo>
                  <a:pt x="13" y="27"/>
                  <a:pt x="8" y="22"/>
                  <a:pt x="8" y="15"/>
                </a:cubicBezTo>
                <a:cubicBezTo>
                  <a:pt x="8" y="9"/>
                  <a:pt x="13" y="3"/>
                  <a:pt x="20" y="3"/>
                </a:cubicBezTo>
                <a:cubicBezTo>
                  <a:pt x="21" y="3"/>
                  <a:pt x="22" y="3"/>
                  <a:pt x="22" y="2"/>
                </a:cubicBezTo>
                <a:cubicBezTo>
                  <a:pt x="22" y="1"/>
                  <a:pt x="21" y="0"/>
                  <a:pt x="20" y="0"/>
                </a:cubicBezTo>
                <a:cubicBezTo>
                  <a:pt x="12" y="0"/>
                  <a:pt x="5" y="7"/>
                  <a:pt x="5" y="15"/>
                </a:cubicBezTo>
                <a:cubicBezTo>
                  <a:pt x="5" y="19"/>
                  <a:pt x="6" y="22"/>
                  <a:pt x="8" y="25"/>
                </a:cubicBezTo>
                <a:cubicBezTo>
                  <a:pt x="8" y="25"/>
                  <a:pt x="8" y="25"/>
                  <a:pt x="9" y="26"/>
                </a:cubicBezTo>
                <a:cubicBezTo>
                  <a:pt x="9" y="26"/>
                  <a:pt x="15" y="32"/>
                  <a:pt x="7" y="49"/>
                </a:cubicBezTo>
                <a:cubicBezTo>
                  <a:pt x="0" y="63"/>
                  <a:pt x="2" y="70"/>
                  <a:pt x="5" y="79"/>
                </a:cubicBezTo>
                <a:cubicBezTo>
                  <a:pt x="5" y="80"/>
                  <a:pt x="6" y="80"/>
                  <a:pt x="6" y="80"/>
                </a:cubicBezTo>
                <a:cubicBezTo>
                  <a:pt x="7" y="80"/>
                  <a:pt x="7" y="80"/>
                  <a:pt x="7" y="80"/>
                </a:cubicBezTo>
                <a:cubicBezTo>
                  <a:pt x="8" y="80"/>
                  <a:pt x="8" y="79"/>
                  <a:pt x="8" y="78"/>
                </a:cubicBezTo>
                <a:cubicBezTo>
                  <a:pt x="6" y="73"/>
                  <a:pt x="5" y="69"/>
                  <a:pt x="6" y="65"/>
                </a:cubicBezTo>
                <a:cubicBezTo>
                  <a:pt x="9" y="66"/>
                  <a:pt x="19" y="70"/>
                  <a:pt x="33" y="70"/>
                </a:cubicBezTo>
                <a:cubicBezTo>
                  <a:pt x="38" y="70"/>
                  <a:pt x="44" y="70"/>
                  <a:pt x="50" y="68"/>
                </a:cubicBezTo>
                <a:cubicBezTo>
                  <a:pt x="50" y="68"/>
                  <a:pt x="50" y="68"/>
                  <a:pt x="50" y="68"/>
                </a:cubicBezTo>
                <a:cubicBezTo>
                  <a:pt x="51" y="68"/>
                  <a:pt x="51" y="68"/>
                  <a:pt x="51" y="68"/>
                </a:cubicBezTo>
                <a:cubicBezTo>
                  <a:pt x="55" y="67"/>
                  <a:pt x="58" y="66"/>
                  <a:pt x="62" y="65"/>
                </a:cubicBezTo>
                <a:cubicBezTo>
                  <a:pt x="62" y="69"/>
                  <a:pt x="61" y="73"/>
                  <a:pt x="60" y="78"/>
                </a:cubicBezTo>
                <a:cubicBezTo>
                  <a:pt x="59" y="79"/>
                  <a:pt x="60" y="80"/>
                  <a:pt x="61" y="80"/>
                </a:cubicBezTo>
                <a:cubicBezTo>
                  <a:pt x="61" y="80"/>
                  <a:pt x="61" y="80"/>
                  <a:pt x="61" y="80"/>
                </a:cubicBezTo>
                <a:cubicBezTo>
                  <a:pt x="62" y="80"/>
                  <a:pt x="63" y="80"/>
                  <a:pt x="63" y="79"/>
                </a:cubicBezTo>
                <a:cubicBezTo>
                  <a:pt x="66" y="70"/>
                  <a:pt x="68" y="63"/>
                  <a:pt x="60" y="49"/>
                </a:cubicBezTo>
                <a:close/>
                <a:moveTo>
                  <a:pt x="55" y="64"/>
                </a:moveTo>
                <a:cubicBezTo>
                  <a:pt x="55" y="62"/>
                  <a:pt x="55" y="61"/>
                  <a:pt x="55" y="61"/>
                </a:cubicBezTo>
                <a:cubicBezTo>
                  <a:pt x="55" y="60"/>
                  <a:pt x="54" y="60"/>
                  <a:pt x="53" y="60"/>
                </a:cubicBezTo>
                <a:cubicBezTo>
                  <a:pt x="53" y="59"/>
                  <a:pt x="52" y="60"/>
                  <a:pt x="52" y="61"/>
                </a:cubicBezTo>
                <a:cubicBezTo>
                  <a:pt x="52" y="61"/>
                  <a:pt x="51" y="64"/>
                  <a:pt x="50" y="65"/>
                </a:cubicBezTo>
                <a:cubicBezTo>
                  <a:pt x="37" y="68"/>
                  <a:pt x="26" y="67"/>
                  <a:pt x="18" y="65"/>
                </a:cubicBezTo>
                <a:cubicBezTo>
                  <a:pt x="16" y="64"/>
                  <a:pt x="16" y="61"/>
                  <a:pt x="16" y="61"/>
                </a:cubicBezTo>
                <a:cubicBezTo>
                  <a:pt x="16" y="60"/>
                  <a:pt x="15" y="59"/>
                  <a:pt x="14" y="60"/>
                </a:cubicBezTo>
                <a:cubicBezTo>
                  <a:pt x="13" y="60"/>
                  <a:pt x="12" y="60"/>
                  <a:pt x="13" y="61"/>
                </a:cubicBezTo>
                <a:cubicBezTo>
                  <a:pt x="13" y="61"/>
                  <a:pt x="13" y="62"/>
                  <a:pt x="13" y="64"/>
                </a:cubicBezTo>
                <a:cubicBezTo>
                  <a:pt x="9" y="63"/>
                  <a:pt x="7" y="62"/>
                  <a:pt x="6" y="61"/>
                </a:cubicBezTo>
                <a:cubicBezTo>
                  <a:pt x="7" y="58"/>
                  <a:pt x="8" y="54"/>
                  <a:pt x="10" y="50"/>
                </a:cubicBezTo>
                <a:cubicBezTo>
                  <a:pt x="15" y="41"/>
                  <a:pt x="15" y="34"/>
                  <a:pt x="14" y="29"/>
                </a:cubicBezTo>
                <a:cubicBezTo>
                  <a:pt x="16" y="30"/>
                  <a:pt x="18" y="31"/>
                  <a:pt x="20" y="31"/>
                </a:cubicBezTo>
                <a:cubicBezTo>
                  <a:pt x="26" y="31"/>
                  <a:pt x="31" y="27"/>
                  <a:pt x="34" y="22"/>
                </a:cubicBezTo>
                <a:cubicBezTo>
                  <a:pt x="36" y="27"/>
                  <a:pt x="41" y="31"/>
                  <a:pt x="48" y="31"/>
                </a:cubicBezTo>
                <a:cubicBezTo>
                  <a:pt x="50" y="31"/>
                  <a:pt x="51" y="30"/>
                  <a:pt x="53" y="29"/>
                </a:cubicBezTo>
                <a:cubicBezTo>
                  <a:pt x="52" y="34"/>
                  <a:pt x="52" y="41"/>
                  <a:pt x="57" y="50"/>
                </a:cubicBezTo>
                <a:cubicBezTo>
                  <a:pt x="59" y="54"/>
                  <a:pt x="61" y="58"/>
                  <a:pt x="61" y="61"/>
                </a:cubicBezTo>
                <a:cubicBezTo>
                  <a:pt x="59" y="62"/>
                  <a:pt x="57" y="63"/>
                  <a:pt x="55" y="64"/>
                </a:cubicBezTo>
                <a:close/>
                <a:moveTo>
                  <a:pt x="36" y="56"/>
                </a:moveTo>
                <a:cubicBezTo>
                  <a:pt x="36" y="57"/>
                  <a:pt x="35" y="59"/>
                  <a:pt x="34" y="59"/>
                </a:cubicBezTo>
                <a:cubicBezTo>
                  <a:pt x="32" y="59"/>
                  <a:pt x="31" y="57"/>
                  <a:pt x="31" y="56"/>
                </a:cubicBezTo>
                <a:cubicBezTo>
                  <a:pt x="31" y="55"/>
                  <a:pt x="32" y="54"/>
                  <a:pt x="34" y="54"/>
                </a:cubicBezTo>
                <a:cubicBezTo>
                  <a:pt x="35" y="54"/>
                  <a:pt x="36" y="55"/>
                  <a:pt x="36" y="56"/>
                </a:cubicBezTo>
                <a:close/>
                <a:moveTo>
                  <a:pt x="45" y="22"/>
                </a:moveTo>
                <a:cubicBezTo>
                  <a:pt x="45" y="21"/>
                  <a:pt x="46" y="20"/>
                  <a:pt x="47" y="20"/>
                </a:cubicBezTo>
                <a:cubicBezTo>
                  <a:pt x="48" y="20"/>
                  <a:pt x="49" y="21"/>
                  <a:pt x="49" y="22"/>
                </a:cubicBezTo>
                <a:cubicBezTo>
                  <a:pt x="49" y="23"/>
                  <a:pt x="48" y="24"/>
                  <a:pt x="47" y="24"/>
                </a:cubicBezTo>
                <a:cubicBezTo>
                  <a:pt x="46" y="24"/>
                  <a:pt x="45" y="23"/>
                  <a:pt x="45" y="22"/>
                </a:cubicBezTo>
                <a:close/>
                <a:moveTo>
                  <a:pt x="21" y="20"/>
                </a:moveTo>
                <a:cubicBezTo>
                  <a:pt x="22" y="20"/>
                  <a:pt x="23" y="21"/>
                  <a:pt x="23" y="22"/>
                </a:cubicBezTo>
                <a:cubicBezTo>
                  <a:pt x="23" y="23"/>
                  <a:pt x="22" y="24"/>
                  <a:pt x="21" y="24"/>
                </a:cubicBezTo>
                <a:cubicBezTo>
                  <a:pt x="20" y="24"/>
                  <a:pt x="19" y="23"/>
                  <a:pt x="19" y="22"/>
                </a:cubicBezTo>
                <a:cubicBezTo>
                  <a:pt x="19" y="21"/>
                  <a:pt x="20" y="20"/>
                  <a:pt x="21" y="20"/>
                </a:cubicBezTo>
                <a:close/>
                <a:moveTo>
                  <a:pt x="21" y="20"/>
                </a:moveTo>
                <a:cubicBezTo>
                  <a:pt x="21" y="20"/>
                  <a:pt x="21" y="20"/>
                  <a:pt x="21" y="2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" name="Freeform 13">
            <a:extLst>
              <a:ext uri="{FF2B5EF4-FFF2-40B4-BE49-F238E27FC236}">
                <a16:creationId xmlns:a16="http://schemas.microsoft.com/office/drawing/2014/main" id="{C36C6ED8-C7FD-4F28-A8EB-6212901B9B65}"/>
              </a:ext>
            </a:extLst>
          </p:cNvPr>
          <p:cNvSpPr>
            <a:spLocks noEditPoints="1"/>
          </p:cNvSpPr>
          <p:nvPr/>
        </p:nvSpPr>
        <p:spPr bwMode="auto">
          <a:xfrm>
            <a:off x="3774493" y="2488044"/>
            <a:ext cx="352425" cy="366713"/>
          </a:xfrm>
          <a:custGeom>
            <a:avLst/>
            <a:gdLst>
              <a:gd name="T0" fmla="*/ 1804 w 1812"/>
              <a:gd name="T1" fmla="*/ 85 h 1886"/>
              <a:gd name="T2" fmla="*/ 1716 w 1812"/>
              <a:gd name="T3" fmla="*/ 1 h 1886"/>
              <a:gd name="T4" fmla="*/ 1352 w 1812"/>
              <a:gd name="T5" fmla="*/ 8 h 1886"/>
              <a:gd name="T6" fmla="*/ 1268 w 1812"/>
              <a:gd name="T7" fmla="*/ 96 h 1886"/>
              <a:gd name="T8" fmla="*/ 1354 w 1812"/>
              <a:gd name="T9" fmla="*/ 180 h 1886"/>
              <a:gd name="T10" fmla="*/ 1355 w 1812"/>
              <a:gd name="T11" fmla="*/ 180 h 1886"/>
              <a:gd name="T12" fmla="*/ 1499 w 1812"/>
              <a:gd name="T13" fmla="*/ 177 h 1886"/>
              <a:gd name="T14" fmla="*/ 1244 w 1812"/>
              <a:gd name="T15" fmla="*/ 468 h 1886"/>
              <a:gd name="T16" fmla="*/ 783 w 1812"/>
              <a:gd name="T17" fmla="*/ 319 h 1886"/>
              <a:gd name="T18" fmla="*/ 229 w 1812"/>
              <a:gd name="T19" fmla="*/ 548 h 1886"/>
              <a:gd name="T20" fmla="*/ 0 w 1812"/>
              <a:gd name="T21" fmla="*/ 1102 h 1886"/>
              <a:gd name="T22" fmla="*/ 229 w 1812"/>
              <a:gd name="T23" fmla="*/ 1657 h 1886"/>
              <a:gd name="T24" fmla="*/ 783 w 1812"/>
              <a:gd name="T25" fmla="*/ 1886 h 1886"/>
              <a:gd name="T26" fmla="*/ 1337 w 1812"/>
              <a:gd name="T27" fmla="*/ 1657 h 1886"/>
              <a:gd name="T28" fmla="*/ 1567 w 1812"/>
              <a:gd name="T29" fmla="*/ 1102 h 1886"/>
              <a:gd name="T30" fmla="*/ 1371 w 1812"/>
              <a:gd name="T31" fmla="*/ 584 h 1886"/>
              <a:gd name="T32" fmla="*/ 1635 w 1812"/>
              <a:gd name="T33" fmla="*/ 282 h 1886"/>
              <a:gd name="T34" fmla="*/ 1639 w 1812"/>
              <a:gd name="T35" fmla="*/ 453 h 1886"/>
              <a:gd name="T36" fmla="*/ 1725 w 1812"/>
              <a:gd name="T37" fmla="*/ 537 h 1886"/>
              <a:gd name="T38" fmla="*/ 1726 w 1812"/>
              <a:gd name="T39" fmla="*/ 537 h 1886"/>
              <a:gd name="T40" fmla="*/ 1811 w 1812"/>
              <a:gd name="T41" fmla="*/ 449 h 1886"/>
              <a:gd name="T42" fmla="*/ 1804 w 1812"/>
              <a:gd name="T43" fmla="*/ 85 h 1886"/>
              <a:gd name="T44" fmla="*/ 783 w 1812"/>
              <a:gd name="T45" fmla="*/ 1714 h 1886"/>
              <a:gd name="T46" fmla="*/ 351 w 1812"/>
              <a:gd name="T47" fmla="*/ 1535 h 1886"/>
              <a:gd name="T48" fmla="*/ 172 w 1812"/>
              <a:gd name="T49" fmla="*/ 1102 h 1886"/>
              <a:gd name="T50" fmla="*/ 783 w 1812"/>
              <a:gd name="T51" fmla="*/ 491 h 1886"/>
              <a:gd name="T52" fmla="*/ 1395 w 1812"/>
              <a:gd name="T53" fmla="*/ 1102 h 1886"/>
              <a:gd name="T54" fmla="*/ 783 w 1812"/>
              <a:gd name="T55" fmla="*/ 1714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812" h="1886">
                <a:moveTo>
                  <a:pt x="1804" y="85"/>
                </a:moveTo>
                <a:cubicBezTo>
                  <a:pt x="1803" y="38"/>
                  <a:pt x="1763" y="0"/>
                  <a:pt x="1716" y="1"/>
                </a:cubicBezTo>
                <a:cubicBezTo>
                  <a:pt x="1352" y="8"/>
                  <a:pt x="1352" y="8"/>
                  <a:pt x="1352" y="8"/>
                </a:cubicBezTo>
                <a:cubicBezTo>
                  <a:pt x="1305" y="9"/>
                  <a:pt x="1267" y="49"/>
                  <a:pt x="1268" y="96"/>
                </a:cubicBezTo>
                <a:cubicBezTo>
                  <a:pt x="1269" y="143"/>
                  <a:pt x="1307" y="180"/>
                  <a:pt x="1354" y="180"/>
                </a:cubicBezTo>
                <a:cubicBezTo>
                  <a:pt x="1354" y="180"/>
                  <a:pt x="1355" y="180"/>
                  <a:pt x="1355" y="180"/>
                </a:cubicBezTo>
                <a:cubicBezTo>
                  <a:pt x="1499" y="177"/>
                  <a:pt x="1499" y="177"/>
                  <a:pt x="1499" y="177"/>
                </a:cubicBezTo>
                <a:cubicBezTo>
                  <a:pt x="1244" y="468"/>
                  <a:pt x="1244" y="468"/>
                  <a:pt x="1244" y="468"/>
                </a:cubicBezTo>
                <a:cubicBezTo>
                  <a:pt x="1111" y="371"/>
                  <a:pt x="951" y="319"/>
                  <a:pt x="783" y="319"/>
                </a:cubicBezTo>
                <a:cubicBezTo>
                  <a:pt x="574" y="319"/>
                  <a:pt x="377" y="400"/>
                  <a:pt x="229" y="548"/>
                </a:cubicBezTo>
                <a:cubicBezTo>
                  <a:pt x="81" y="696"/>
                  <a:pt x="0" y="893"/>
                  <a:pt x="0" y="1102"/>
                </a:cubicBezTo>
                <a:cubicBezTo>
                  <a:pt x="0" y="1312"/>
                  <a:pt x="81" y="1509"/>
                  <a:pt x="229" y="1657"/>
                </a:cubicBezTo>
                <a:cubicBezTo>
                  <a:pt x="377" y="1805"/>
                  <a:pt x="574" y="1886"/>
                  <a:pt x="783" y="1886"/>
                </a:cubicBezTo>
                <a:cubicBezTo>
                  <a:pt x="993" y="1886"/>
                  <a:pt x="1189" y="1805"/>
                  <a:pt x="1337" y="1657"/>
                </a:cubicBezTo>
                <a:cubicBezTo>
                  <a:pt x="1485" y="1509"/>
                  <a:pt x="1567" y="1312"/>
                  <a:pt x="1567" y="1102"/>
                </a:cubicBezTo>
                <a:cubicBezTo>
                  <a:pt x="1567" y="909"/>
                  <a:pt x="1498" y="727"/>
                  <a:pt x="1371" y="584"/>
                </a:cubicBezTo>
                <a:cubicBezTo>
                  <a:pt x="1635" y="282"/>
                  <a:pt x="1635" y="282"/>
                  <a:pt x="1635" y="282"/>
                </a:cubicBezTo>
                <a:cubicBezTo>
                  <a:pt x="1639" y="453"/>
                  <a:pt x="1639" y="453"/>
                  <a:pt x="1639" y="453"/>
                </a:cubicBezTo>
                <a:cubicBezTo>
                  <a:pt x="1640" y="500"/>
                  <a:pt x="1678" y="537"/>
                  <a:pt x="1725" y="537"/>
                </a:cubicBezTo>
                <a:cubicBezTo>
                  <a:pt x="1725" y="537"/>
                  <a:pt x="1726" y="537"/>
                  <a:pt x="1726" y="537"/>
                </a:cubicBezTo>
                <a:cubicBezTo>
                  <a:pt x="1774" y="536"/>
                  <a:pt x="1812" y="497"/>
                  <a:pt x="1811" y="449"/>
                </a:cubicBezTo>
                <a:lnTo>
                  <a:pt x="1804" y="85"/>
                </a:lnTo>
                <a:close/>
                <a:moveTo>
                  <a:pt x="783" y="1714"/>
                </a:moveTo>
                <a:cubicBezTo>
                  <a:pt x="620" y="1714"/>
                  <a:pt x="466" y="1651"/>
                  <a:pt x="351" y="1535"/>
                </a:cubicBezTo>
                <a:cubicBezTo>
                  <a:pt x="235" y="1419"/>
                  <a:pt x="172" y="1266"/>
                  <a:pt x="172" y="1102"/>
                </a:cubicBezTo>
                <a:cubicBezTo>
                  <a:pt x="172" y="765"/>
                  <a:pt x="446" y="491"/>
                  <a:pt x="783" y="491"/>
                </a:cubicBezTo>
                <a:cubicBezTo>
                  <a:pt x="1121" y="491"/>
                  <a:pt x="1395" y="765"/>
                  <a:pt x="1395" y="1102"/>
                </a:cubicBezTo>
                <a:cubicBezTo>
                  <a:pt x="1395" y="1440"/>
                  <a:pt x="1121" y="1714"/>
                  <a:pt x="783" y="171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4" name="Freeform 14">
            <a:extLst>
              <a:ext uri="{FF2B5EF4-FFF2-40B4-BE49-F238E27FC236}">
                <a16:creationId xmlns:a16="http://schemas.microsoft.com/office/drawing/2014/main" id="{1EAC2BAA-D2A5-4BAF-8C7E-9848479203B1}"/>
              </a:ext>
            </a:extLst>
          </p:cNvPr>
          <p:cNvSpPr>
            <a:spLocks noEditPoints="1"/>
          </p:cNvSpPr>
          <p:nvPr/>
        </p:nvSpPr>
        <p:spPr bwMode="auto">
          <a:xfrm>
            <a:off x="3709390" y="3014991"/>
            <a:ext cx="368300" cy="368300"/>
          </a:xfrm>
          <a:custGeom>
            <a:avLst/>
            <a:gdLst>
              <a:gd name="T0" fmla="*/ 1645 w 1896"/>
              <a:gd name="T1" fmla="*/ 251 h 1891"/>
              <a:gd name="T2" fmla="*/ 1033 w 1896"/>
              <a:gd name="T3" fmla="*/ 0 h 1891"/>
              <a:gd name="T4" fmla="*/ 424 w 1896"/>
              <a:gd name="T5" fmla="*/ 251 h 1891"/>
              <a:gd name="T6" fmla="*/ 177 w 1896"/>
              <a:gd name="T7" fmla="*/ 859 h 1891"/>
              <a:gd name="T8" fmla="*/ 385 w 1896"/>
              <a:gd name="T9" fmla="*/ 1420 h 1891"/>
              <a:gd name="T10" fmla="*/ 286 w 1896"/>
              <a:gd name="T11" fmla="*/ 1517 h 1891"/>
              <a:gd name="T12" fmla="*/ 193 w 1896"/>
              <a:gd name="T13" fmla="*/ 1424 h 1891"/>
              <a:gd name="T14" fmla="*/ 99 w 1896"/>
              <a:gd name="T15" fmla="*/ 1424 h 1891"/>
              <a:gd name="T16" fmla="*/ 99 w 1896"/>
              <a:gd name="T17" fmla="*/ 1519 h 1891"/>
              <a:gd name="T18" fmla="*/ 190 w 1896"/>
              <a:gd name="T19" fmla="*/ 1610 h 1891"/>
              <a:gd name="T20" fmla="*/ 28 w 1896"/>
              <a:gd name="T21" fmla="*/ 1770 h 1891"/>
              <a:gd name="T22" fmla="*/ 28 w 1896"/>
              <a:gd name="T23" fmla="*/ 1864 h 1891"/>
              <a:gd name="T24" fmla="*/ 122 w 1896"/>
              <a:gd name="T25" fmla="*/ 1864 h 1891"/>
              <a:gd name="T26" fmla="*/ 285 w 1896"/>
              <a:gd name="T27" fmla="*/ 1705 h 1891"/>
              <a:gd name="T28" fmla="*/ 381 w 1896"/>
              <a:gd name="T29" fmla="*/ 1801 h 1891"/>
              <a:gd name="T30" fmla="*/ 475 w 1896"/>
              <a:gd name="T31" fmla="*/ 1801 h 1891"/>
              <a:gd name="T32" fmla="*/ 475 w 1896"/>
              <a:gd name="T33" fmla="*/ 1707 h 1891"/>
              <a:gd name="T34" fmla="*/ 381 w 1896"/>
              <a:gd name="T35" fmla="*/ 1613 h 1891"/>
              <a:gd name="T36" fmla="*/ 481 w 1896"/>
              <a:gd name="T37" fmla="*/ 1516 h 1891"/>
              <a:gd name="T38" fmla="*/ 1037 w 1896"/>
              <a:gd name="T39" fmla="*/ 1719 h 1891"/>
              <a:gd name="T40" fmla="*/ 1645 w 1896"/>
              <a:gd name="T41" fmla="*/ 1468 h 1891"/>
              <a:gd name="T42" fmla="*/ 1896 w 1896"/>
              <a:gd name="T43" fmla="*/ 859 h 1891"/>
              <a:gd name="T44" fmla="*/ 1645 w 1896"/>
              <a:gd name="T45" fmla="*/ 251 h 1891"/>
              <a:gd name="T46" fmla="*/ 1539 w 1896"/>
              <a:gd name="T47" fmla="*/ 1362 h 1891"/>
              <a:gd name="T48" fmla="*/ 1033 w 1896"/>
              <a:gd name="T49" fmla="*/ 1570 h 1891"/>
              <a:gd name="T50" fmla="*/ 526 w 1896"/>
              <a:gd name="T51" fmla="*/ 1362 h 1891"/>
              <a:gd name="T52" fmla="*/ 526 w 1896"/>
              <a:gd name="T53" fmla="*/ 349 h 1891"/>
              <a:gd name="T54" fmla="*/ 1033 w 1896"/>
              <a:gd name="T55" fmla="*/ 141 h 1891"/>
              <a:gd name="T56" fmla="*/ 1539 w 1896"/>
              <a:gd name="T57" fmla="*/ 349 h 1891"/>
              <a:gd name="T58" fmla="*/ 1539 w 1896"/>
              <a:gd name="T59" fmla="*/ 1362 h 1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896" h="1891">
                <a:moveTo>
                  <a:pt x="1645" y="251"/>
                </a:moveTo>
                <a:cubicBezTo>
                  <a:pt x="1480" y="90"/>
                  <a:pt x="1264" y="0"/>
                  <a:pt x="1033" y="0"/>
                </a:cubicBezTo>
                <a:cubicBezTo>
                  <a:pt x="805" y="0"/>
                  <a:pt x="589" y="90"/>
                  <a:pt x="424" y="251"/>
                </a:cubicBezTo>
                <a:cubicBezTo>
                  <a:pt x="267" y="412"/>
                  <a:pt x="177" y="628"/>
                  <a:pt x="177" y="859"/>
                </a:cubicBezTo>
                <a:cubicBezTo>
                  <a:pt x="177" y="1069"/>
                  <a:pt x="251" y="1263"/>
                  <a:pt x="385" y="1420"/>
                </a:cubicBezTo>
                <a:cubicBezTo>
                  <a:pt x="286" y="1517"/>
                  <a:pt x="286" y="1517"/>
                  <a:pt x="286" y="1517"/>
                </a:cubicBezTo>
                <a:cubicBezTo>
                  <a:pt x="193" y="1424"/>
                  <a:pt x="193" y="1424"/>
                  <a:pt x="193" y="1424"/>
                </a:cubicBezTo>
                <a:cubicBezTo>
                  <a:pt x="165" y="1397"/>
                  <a:pt x="126" y="1397"/>
                  <a:pt x="99" y="1424"/>
                </a:cubicBezTo>
                <a:cubicBezTo>
                  <a:pt x="71" y="1452"/>
                  <a:pt x="71" y="1491"/>
                  <a:pt x="99" y="1519"/>
                </a:cubicBezTo>
                <a:cubicBezTo>
                  <a:pt x="190" y="1610"/>
                  <a:pt x="190" y="1610"/>
                  <a:pt x="190" y="1610"/>
                </a:cubicBezTo>
                <a:cubicBezTo>
                  <a:pt x="28" y="1770"/>
                  <a:pt x="28" y="1770"/>
                  <a:pt x="28" y="1770"/>
                </a:cubicBezTo>
                <a:cubicBezTo>
                  <a:pt x="0" y="1797"/>
                  <a:pt x="0" y="1837"/>
                  <a:pt x="28" y="1864"/>
                </a:cubicBezTo>
                <a:cubicBezTo>
                  <a:pt x="55" y="1891"/>
                  <a:pt x="95" y="1891"/>
                  <a:pt x="122" y="1864"/>
                </a:cubicBezTo>
                <a:cubicBezTo>
                  <a:pt x="285" y="1705"/>
                  <a:pt x="285" y="1705"/>
                  <a:pt x="285" y="1705"/>
                </a:cubicBezTo>
                <a:cubicBezTo>
                  <a:pt x="381" y="1801"/>
                  <a:pt x="381" y="1801"/>
                  <a:pt x="381" y="1801"/>
                </a:cubicBezTo>
                <a:cubicBezTo>
                  <a:pt x="409" y="1829"/>
                  <a:pt x="448" y="1829"/>
                  <a:pt x="475" y="1801"/>
                </a:cubicBezTo>
                <a:cubicBezTo>
                  <a:pt x="499" y="1774"/>
                  <a:pt x="499" y="1734"/>
                  <a:pt x="475" y="1707"/>
                </a:cubicBezTo>
                <a:cubicBezTo>
                  <a:pt x="381" y="1613"/>
                  <a:pt x="381" y="1613"/>
                  <a:pt x="381" y="1613"/>
                </a:cubicBezTo>
                <a:cubicBezTo>
                  <a:pt x="481" y="1516"/>
                  <a:pt x="481" y="1516"/>
                  <a:pt x="481" y="1516"/>
                </a:cubicBezTo>
                <a:cubicBezTo>
                  <a:pt x="635" y="1646"/>
                  <a:pt x="829" y="1719"/>
                  <a:pt x="1037" y="1719"/>
                </a:cubicBezTo>
                <a:cubicBezTo>
                  <a:pt x="1268" y="1719"/>
                  <a:pt x="1480" y="1628"/>
                  <a:pt x="1645" y="1468"/>
                </a:cubicBezTo>
                <a:cubicBezTo>
                  <a:pt x="1806" y="1307"/>
                  <a:pt x="1896" y="1091"/>
                  <a:pt x="1896" y="859"/>
                </a:cubicBezTo>
                <a:cubicBezTo>
                  <a:pt x="1896" y="628"/>
                  <a:pt x="1806" y="416"/>
                  <a:pt x="1645" y="251"/>
                </a:cubicBezTo>
                <a:close/>
                <a:moveTo>
                  <a:pt x="1539" y="1362"/>
                </a:moveTo>
                <a:cubicBezTo>
                  <a:pt x="1398" y="1503"/>
                  <a:pt x="1217" y="1570"/>
                  <a:pt x="1033" y="1570"/>
                </a:cubicBezTo>
                <a:cubicBezTo>
                  <a:pt x="848" y="1570"/>
                  <a:pt x="668" y="1499"/>
                  <a:pt x="526" y="1362"/>
                </a:cubicBezTo>
                <a:cubicBezTo>
                  <a:pt x="248" y="1083"/>
                  <a:pt x="248" y="632"/>
                  <a:pt x="526" y="349"/>
                </a:cubicBezTo>
                <a:cubicBezTo>
                  <a:pt x="668" y="212"/>
                  <a:pt x="852" y="141"/>
                  <a:pt x="1033" y="141"/>
                </a:cubicBezTo>
                <a:cubicBezTo>
                  <a:pt x="1217" y="141"/>
                  <a:pt x="1398" y="212"/>
                  <a:pt x="1539" y="349"/>
                </a:cubicBezTo>
                <a:cubicBezTo>
                  <a:pt x="1818" y="628"/>
                  <a:pt x="1818" y="1079"/>
                  <a:pt x="1539" y="13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85" name="8671bb33-9e57-4acf-8691-6a4700eec211" descr="IQoAAB+LCAAAAAAABADVVduO2jAQ/Re3faMorLpdKW9hV7SoN1RQu9WKB28yEFeOg5zJil3Ev9cmduLcgFaV2hUvyfjMzDlzhnhHXuLjBohP5gmVeMPoWtJkipCQAZlGxBc55wMyZiJiYv1OpvkmI/7drkxzT74zjL9RnoPOFQwZ5cWr38Jb2CcmWJInBuYNPRWiWyc08oogiyIOLmwqEORD2WGkY4fnOUrVYJLKhKJquPP2r4g5Iv7V0Nvr3Ai2qs6ALApWlo5hp/V3ytQHWuUszZClosqYUTU2UIw6tDaSKqhiBRJZSHnA2VokIDRhxR8wjNXp+1Syp1Rg/fwjrFAdfgDYmOnN2ZNqt6I8AzuDmG7gs2pjtR0CKusrcIrsoQaoxci+1FRi9CgaKLcPWZZzrOaiVCq6tfHuB72jscX/aK6NZHe+X1arDPB2BjJUbMaPdRHF0jQxjjD/tTe8tIgffVU6MX1Vbs36Grx5a5k2T+X9Mc+c8n2G1Xyv6lVmtYf+LExzh/l/mXYILGCLPaZVJvR55tpeVft7lhlyv+GTznDN6fq6Ht3AhgLDoIv2soN4ea9cpzyVp+8VC2udK+tYCIsYErCYBRMYiEhxjuylMpZsHaOALLOO3/+EEJ00/1Kj8ixWNV9MJm8urt4GAbHyvH3X7WIbnnu7NPDn2HRIaf+JglAvtmHurHBLp6V/+luybMmqeVkEj6zgPxN30SfuOs8wTcxidu3sMxM6Ov11OU/bUv1+AXNRSr4hCgAA">
            <a:extLst>
              <a:ext uri="{FF2B5EF4-FFF2-40B4-BE49-F238E27FC236}">
                <a16:creationId xmlns:a16="http://schemas.microsoft.com/office/drawing/2014/main" id="{A5C2A330-4A1E-4EBA-A4B7-E2FE99DF7E04}"/>
              </a:ext>
            </a:extLst>
          </p:cNvPr>
          <p:cNvGrpSpPr>
            <a:grpSpLocks noChangeAspect="1"/>
          </p:cNvGrpSpPr>
          <p:nvPr/>
        </p:nvGrpSpPr>
        <p:grpSpPr>
          <a:xfrm>
            <a:off x="4174352" y="2558144"/>
            <a:ext cx="1515770" cy="224908"/>
            <a:chOff x="4625252" y="2783597"/>
            <a:chExt cx="4413645" cy="654891"/>
          </a:xfrm>
        </p:grpSpPr>
        <p:sp>
          <p:nvSpPr>
            <p:cNvPr id="86" name="RelativeShape">
              <a:extLst>
                <a:ext uri="{FF2B5EF4-FFF2-40B4-BE49-F238E27FC236}">
                  <a16:creationId xmlns:a16="http://schemas.microsoft.com/office/drawing/2014/main" id="{31B88B22-E011-428F-9572-AC5E56E406C9}"/>
                </a:ext>
              </a:extLst>
            </p:cNvPr>
            <p:cNvSpPr>
              <a:spLocks/>
            </p:cNvSpPr>
            <p:nvPr/>
          </p:nvSpPr>
          <p:spPr>
            <a:xfrm rot="10800000" flipH="1" flipV="1">
              <a:off x="4645134" y="2923357"/>
              <a:ext cx="4393763" cy="375378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87" name="ValueShape">
              <a:extLst>
                <a:ext uri="{FF2B5EF4-FFF2-40B4-BE49-F238E27FC236}">
                  <a16:creationId xmlns:a16="http://schemas.microsoft.com/office/drawing/2014/main" id="{95593343-0A3F-48C9-9300-3135553C2C45}"/>
                </a:ext>
              </a:extLst>
            </p:cNvPr>
            <p:cNvSpPr>
              <a:spLocks/>
            </p:cNvSpPr>
            <p:nvPr/>
          </p:nvSpPr>
          <p:spPr>
            <a:xfrm>
              <a:off x="4645134" y="2923356"/>
              <a:ext cx="307564" cy="37537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88" name="SorbShape">
              <a:extLst>
                <a:ext uri="{FF2B5EF4-FFF2-40B4-BE49-F238E27FC236}">
                  <a16:creationId xmlns:a16="http://schemas.microsoft.com/office/drawing/2014/main" id="{DDCBA50C-F441-472B-8710-653CD9CB4589}"/>
                </a:ext>
              </a:extLst>
            </p:cNvPr>
            <p:cNvSpPr/>
            <p:nvPr/>
          </p:nvSpPr>
          <p:spPr>
            <a:xfrm>
              <a:off x="4625252" y="2783597"/>
              <a:ext cx="654891" cy="6548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100000"/>
                </a:schemeClr>
              </a:solidFill>
            </a:ln>
            <a:effectLst>
              <a:outerShdw dist="38100" dir="10800000" algn="r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89" name="ValueText">
              <a:extLst>
                <a:ext uri="{FF2B5EF4-FFF2-40B4-BE49-F238E27FC236}">
                  <a16:creationId xmlns:a16="http://schemas.microsoft.com/office/drawing/2014/main" id="{22384273-350E-4E56-B983-D786DE49BC6A}"/>
                </a:ext>
              </a:extLst>
            </p:cNvPr>
            <p:cNvSpPr txBox="1"/>
            <p:nvPr/>
          </p:nvSpPr>
          <p:spPr>
            <a:xfrm>
              <a:off x="4770537" y="2974420"/>
              <a:ext cx="364324" cy="273242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prstTxWarp prst="textPlain">
                <a:avLst/>
              </a:prstTxWarp>
              <a:normAutofit fontScale="92500"/>
            </a:bodyPr>
            <a:lstStyle/>
            <a:p>
              <a:pPr algn="ctr"/>
              <a:r>
                <a:rPr lang="en-US" altLang="zh-CN" sz="700">
                  <a:latin typeface="Impact" panose="020B0806030902050204" pitchFamily="34" charset="0"/>
                </a:rPr>
                <a:t>7%</a:t>
              </a:r>
              <a:endParaRPr lang="en-US" altLang="zh-CN" sz="70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90" name="8671bb33-9e57-4acf-8691-6a4700eec211" descr="IgoAAB+LCAAAAAAABADVVduO2jAQ/Re3faMooG5XylvYihb1hgpqt6p48CYDceU4yJms2EX8e21iJ84NaFWpXfGSjM/MnDNniPfkOT5sgfhkkVCJbxjdSJrMEBIyILOI+CLnfEAmTERMbN7KNN9mxP+xL9Pck28M46+U56BzBUNGefHqt/AW9pEJluSJgXlDT4XozgmNvCLIooiDC5sJBHlfdhjp2PF5gVI1mKYyoaga7r3DC2KOiH89HnoHnRzBThUakGVBy/Ix9PQAOnXqAy1znmbIUlFlzKmaGyhKHWIbSRVU0QKJLKQ84GwjEhCasRIAGMbq9F0q2WMqsH7+AdaoDt8DbM34FuxRtVtTnoEdQky38Em1sdqOAZX1BThFdl8D1GLkUGoqMXoUDZTbh6zKOVZzUSoV3dp4D4Pe0djifzTXRrI738/rdQZ4OwcZKjaTh7qIYmuaGEeY/9IbXlnE974qnZi+Krdmfw3evLVMW6Ty7pRnTvk+w2q+V/Uqs9pDfxKmucP8v0w7Bpawwx7TKhP6PHNtr6r9PcsMud/wSWe45nR9Xk9uYEOBYdBFe9VBvLxYblKeyvMXi4W1zpV1LIRlDAlYzJIJDESkOEf2VplItolRQJZZx+9+QohOmn+lUXkWq5rPptNX4+vXQUCsPO/QdbvYhpfeLg38JTYdU9p/oiDUi22YOyvc0mnpn/+WrFqyal4WwRMr+M/EjfvE3eQZpolZzK6dfWJCR+e/LpdpW6nfL/WCysUiCgAA">
            <a:extLst>
              <a:ext uri="{FF2B5EF4-FFF2-40B4-BE49-F238E27FC236}">
                <a16:creationId xmlns:a16="http://schemas.microsoft.com/office/drawing/2014/main" id="{0E18EA46-F47E-460C-8AFF-7F9519FCBAE2}"/>
              </a:ext>
            </a:extLst>
          </p:cNvPr>
          <p:cNvGrpSpPr>
            <a:grpSpLocks noChangeAspect="1"/>
          </p:cNvGrpSpPr>
          <p:nvPr/>
        </p:nvGrpSpPr>
        <p:grpSpPr>
          <a:xfrm>
            <a:off x="4181180" y="3075771"/>
            <a:ext cx="1508942" cy="224908"/>
            <a:chOff x="4645134" y="2783600"/>
            <a:chExt cx="4393763" cy="654891"/>
          </a:xfrm>
        </p:grpSpPr>
        <p:sp>
          <p:nvSpPr>
            <p:cNvPr id="91" name="RelativeShape">
              <a:extLst>
                <a:ext uri="{FF2B5EF4-FFF2-40B4-BE49-F238E27FC236}">
                  <a16:creationId xmlns:a16="http://schemas.microsoft.com/office/drawing/2014/main" id="{C5BA4388-0FB4-4F0B-AC1C-AC2A016C860F}"/>
                </a:ext>
              </a:extLst>
            </p:cNvPr>
            <p:cNvSpPr>
              <a:spLocks/>
            </p:cNvSpPr>
            <p:nvPr/>
          </p:nvSpPr>
          <p:spPr>
            <a:xfrm rot="10800000" flipH="1" flipV="1">
              <a:off x="4645134" y="2923356"/>
              <a:ext cx="4393763" cy="375377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92" name="ValueShape">
              <a:extLst>
                <a:ext uri="{FF2B5EF4-FFF2-40B4-BE49-F238E27FC236}">
                  <a16:creationId xmlns:a16="http://schemas.microsoft.com/office/drawing/2014/main" id="{A42375C3-3B5B-4944-92F7-8B88FDD15610}"/>
                </a:ext>
              </a:extLst>
            </p:cNvPr>
            <p:cNvSpPr>
              <a:spLocks/>
            </p:cNvSpPr>
            <p:nvPr/>
          </p:nvSpPr>
          <p:spPr>
            <a:xfrm>
              <a:off x="4645134" y="2923358"/>
              <a:ext cx="3163509" cy="37537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93" name="SorbShape">
              <a:extLst>
                <a:ext uri="{FF2B5EF4-FFF2-40B4-BE49-F238E27FC236}">
                  <a16:creationId xmlns:a16="http://schemas.microsoft.com/office/drawing/2014/main" id="{2614E178-0FC8-4CC8-93FB-94B8DFDD33A2}"/>
                </a:ext>
              </a:extLst>
            </p:cNvPr>
            <p:cNvSpPr/>
            <p:nvPr/>
          </p:nvSpPr>
          <p:spPr>
            <a:xfrm>
              <a:off x="7481197" y="2783600"/>
              <a:ext cx="654891" cy="6548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100000"/>
                </a:schemeClr>
              </a:solidFill>
            </a:ln>
            <a:effectLst>
              <a:outerShdw dist="38100" dir="10800000" algn="r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94" name="ValueText">
              <a:extLst>
                <a:ext uri="{FF2B5EF4-FFF2-40B4-BE49-F238E27FC236}">
                  <a16:creationId xmlns:a16="http://schemas.microsoft.com/office/drawing/2014/main" id="{ECD272BB-54B0-4B5E-846E-617158C38875}"/>
                </a:ext>
              </a:extLst>
            </p:cNvPr>
            <p:cNvSpPr txBox="1"/>
            <p:nvPr/>
          </p:nvSpPr>
          <p:spPr>
            <a:xfrm>
              <a:off x="7626482" y="2974423"/>
              <a:ext cx="364324" cy="273242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en-US" altLang="zh-CN" sz="6000" dirty="0">
                  <a:latin typeface="Impact" panose="020B0806030902050204" pitchFamily="34" charset="0"/>
                </a:rPr>
                <a:t>72%</a:t>
              </a: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7A733F39-17C7-41E7-8188-4FEAB502DB80}"/>
              </a:ext>
            </a:extLst>
          </p:cNvPr>
          <p:cNvSpPr/>
          <p:nvPr/>
        </p:nvSpPr>
        <p:spPr>
          <a:xfrm>
            <a:off x="6599437" y="604296"/>
            <a:ext cx="1901777" cy="1714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B317635E-8C5A-4F66-A5E5-321418967E0D}"/>
              </a:ext>
            </a:extLst>
          </p:cNvPr>
          <p:cNvSpPr/>
          <p:nvPr/>
        </p:nvSpPr>
        <p:spPr>
          <a:xfrm>
            <a:off x="6599437" y="172610"/>
            <a:ext cx="1901777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/>
              <a:t>器官交易</a:t>
            </a:r>
          </a:p>
        </p:txBody>
      </p:sp>
      <p:sp>
        <p:nvSpPr>
          <p:cNvPr id="55" name="Freeform 9">
            <a:extLst>
              <a:ext uri="{FF2B5EF4-FFF2-40B4-BE49-F238E27FC236}">
                <a16:creationId xmlns:a16="http://schemas.microsoft.com/office/drawing/2014/main" id="{A5727357-E8B0-452E-9BAA-9EFA2EBB7B74}"/>
              </a:ext>
            </a:extLst>
          </p:cNvPr>
          <p:cNvSpPr>
            <a:spLocks noEditPoints="1"/>
          </p:cNvSpPr>
          <p:nvPr/>
        </p:nvSpPr>
        <p:spPr bwMode="auto">
          <a:xfrm>
            <a:off x="6814142" y="848739"/>
            <a:ext cx="1392567" cy="1434154"/>
          </a:xfrm>
          <a:custGeom>
            <a:avLst/>
            <a:gdLst>
              <a:gd name="T0" fmla="*/ 2655 w 2768"/>
              <a:gd name="T1" fmla="*/ 462 h 1944"/>
              <a:gd name="T2" fmla="*/ 2093 w 2768"/>
              <a:gd name="T3" fmla="*/ 11 h 1944"/>
              <a:gd name="T4" fmla="*/ 1716 w 2768"/>
              <a:gd name="T5" fmla="*/ 390 h 1944"/>
              <a:gd name="T6" fmla="*/ 1829 w 2768"/>
              <a:gd name="T7" fmla="*/ 626 h 1944"/>
              <a:gd name="T8" fmla="*/ 1560 w 2768"/>
              <a:gd name="T9" fmla="*/ 602 h 1944"/>
              <a:gd name="T10" fmla="*/ 1533 w 2768"/>
              <a:gd name="T11" fmla="*/ 748 h 1944"/>
              <a:gd name="T12" fmla="*/ 1860 w 2768"/>
              <a:gd name="T13" fmla="*/ 793 h 1944"/>
              <a:gd name="T14" fmla="*/ 1643 w 2768"/>
              <a:gd name="T15" fmla="*/ 1099 h 1944"/>
              <a:gd name="T16" fmla="*/ 1642 w 2768"/>
              <a:gd name="T17" fmla="*/ 1935 h 1944"/>
              <a:gd name="T18" fmla="*/ 1747 w 2768"/>
              <a:gd name="T19" fmla="*/ 1935 h 1944"/>
              <a:gd name="T20" fmla="*/ 1756 w 2768"/>
              <a:gd name="T21" fmla="*/ 1223 h 1944"/>
              <a:gd name="T22" fmla="*/ 1829 w 2768"/>
              <a:gd name="T23" fmla="*/ 1004 h 1944"/>
              <a:gd name="T24" fmla="*/ 1788 w 2768"/>
              <a:gd name="T25" fmla="*/ 1165 h 1944"/>
              <a:gd name="T26" fmla="*/ 2394 w 2768"/>
              <a:gd name="T27" fmla="*/ 1494 h 1944"/>
              <a:gd name="T28" fmla="*/ 2655 w 2768"/>
              <a:gd name="T29" fmla="*/ 462 h 1944"/>
              <a:gd name="T30" fmla="*/ 1209 w 2768"/>
              <a:gd name="T31" fmla="*/ 611 h 1944"/>
              <a:gd name="T32" fmla="*/ 940 w 2768"/>
              <a:gd name="T33" fmla="*/ 635 h 1944"/>
              <a:gd name="T34" fmla="*/ 1052 w 2768"/>
              <a:gd name="T35" fmla="*/ 399 h 1944"/>
              <a:gd name="T36" fmla="*/ 675 w 2768"/>
              <a:gd name="T37" fmla="*/ 20 h 1944"/>
              <a:gd name="T38" fmla="*/ 114 w 2768"/>
              <a:gd name="T39" fmla="*/ 471 h 1944"/>
              <a:gd name="T40" fmla="*/ 374 w 2768"/>
              <a:gd name="T41" fmla="*/ 1503 h 1944"/>
              <a:gd name="T42" fmla="*/ 980 w 2768"/>
              <a:gd name="T43" fmla="*/ 1175 h 1944"/>
              <a:gd name="T44" fmla="*/ 940 w 2768"/>
              <a:gd name="T45" fmla="*/ 1013 h 1944"/>
              <a:gd name="T46" fmla="*/ 1012 w 2768"/>
              <a:gd name="T47" fmla="*/ 1232 h 1944"/>
              <a:gd name="T48" fmla="*/ 1021 w 2768"/>
              <a:gd name="T49" fmla="*/ 1944 h 1944"/>
              <a:gd name="T50" fmla="*/ 1126 w 2768"/>
              <a:gd name="T51" fmla="*/ 1944 h 1944"/>
              <a:gd name="T52" fmla="*/ 1125 w 2768"/>
              <a:gd name="T53" fmla="*/ 1108 h 1944"/>
              <a:gd name="T54" fmla="*/ 908 w 2768"/>
              <a:gd name="T55" fmla="*/ 802 h 1944"/>
              <a:gd name="T56" fmla="*/ 1236 w 2768"/>
              <a:gd name="T57" fmla="*/ 757 h 1944"/>
              <a:gd name="T58" fmla="*/ 1209 w 2768"/>
              <a:gd name="T59" fmla="*/ 611 h 1944"/>
              <a:gd name="T60" fmla="*/ 1209 w 2768"/>
              <a:gd name="T61" fmla="*/ 611 h 1944"/>
              <a:gd name="T62" fmla="*/ 1209 w 2768"/>
              <a:gd name="T63" fmla="*/ 611 h 1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768" h="1944">
                <a:moveTo>
                  <a:pt x="2655" y="462"/>
                </a:moveTo>
                <a:cubicBezTo>
                  <a:pt x="2593" y="172"/>
                  <a:pt x="2363" y="0"/>
                  <a:pt x="2093" y="11"/>
                </a:cubicBezTo>
                <a:cubicBezTo>
                  <a:pt x="1825" y="21"/>
                  <a:pt x="1706" y="286"/>
                  <a:pt x="1716" y="390"/>
                </a:cubicBezTo>
                <a:cubicBezTo>
                  <a:pt x="1730" y="530"/>
                  <a:pt x="1787" y="566"/>
                  <a:pt x="1829" y="626"/>
                </a:cubicBezTo>
                <a:cubicBezTo>
                  <a:pt x="1760" y="649"/>
                  <a:pt x="1664" y="654"/>
                  <a:pt x="1560" y="602"/>
                </a:cubicBezTo>
                <a:cubicBezTo>
                  <a:pt x="1517" y="591"/>
                  <a:pt x="1463" y="711"/>
                  <a:pt x="1533" y="748"/>
                </a:cubicBezTo>
                <a:cubicBezTo>
                  <a:pt x="1585" y="775"/>
                  <a:pt x="1667" y="828"/>
                  <a:pt x="1860" y="793"/>
                </a:cubicBezTo>
                <a:cubicBezTo>
                  <a:pt x="1761" y="843"/>
                  <a:pt x="1653" y="883"/>
                  <a:pt x="1643" y="1099"/>
                </a:cubicBezTo>
                <a:cubicBezTo>
                  <a:pt x="1633" y="1302"/>
                  <a:pt x="1641" y="1826"/>
                  <a:pt x="1642" y="1935"/>
                </a:cubicBezTo>
                <a:cubicBezTo>
                  <a:pt x="1747" y="1935"/>
                  <a:pt x="1747" y="1935"/>
                  <a:pt x="1747" y="1935"/>
                </a:cubicBezTo>
                <a:cubicBezTo>
                  <a:pt x="1749" y="1880"/>
                  <a:pt x="1756" y="1421"/>
                  <a:pt x="1756" y="1223"/>
                </a:cubicBezTo>
                <a:cubicBezTo>
                  <a:pt x="1756" y="1089"/>
                  <a:pt x="1793" y="1029"/>
                  <a:pt x="1829" y="1004"/>
                </a:cubicBezTo>
                <a:cubicBezTo>
                  <a:pt x="1813" y="1052"/>
                  <a:pt x="1797" y="1103"/>
                  <a:pt x="1788" y="1165"/>
                </a:cubicBezTo>
                <a:cubicBezTo>
                  <a:pt x="1763" y="1364"/>
                  <a:pt x="1983" y="1674"/>
                  <a:pt x="2394" y="1494"/>
                </a:cubicBezTo>
                <a:cubicBezTo>
                  <a:pt x="2768" y="1330"/>
                  <a:pt x="2717" y="751"/>
                  <a:pt x="2655" y="462"/>
                </a:cubicBezTo>
                <a:close/>
                <a:moveTo>
                  <a:pt x="1209" y="611"/>
                </a:moveTo>
                <a:cubicBezTo>
                  <a:pt x="1104" y="663"/>
                  <a:pt x="1009" y="659"/>
                  <a:pt x="940" y="635"/>
                </a:cubicBezTo>
                <a:cubicBezTo>
                  <a:pt x="981" y="575"/>
                  <a:pt x="1038" y="539"/>
                  <a:pt x="1052" y="399"/>
                </a:cubicBezTo>
                <a:cubicBezTo>
                  <a:pt x="1063" y="295"/>
                  <a:pt x="943" y="30"/>
                  <a:pt x="675" y="20"/>
                </a:cubicBezTo>
                <a:cubicBezTo>
                  <a:pt x="406" y="9"/>
                  <a:pt x="175" y="181"/>
                  <a:pt x="114" y="471"/>
                </a:cubicBezTo>
                <a:cubicBezTo>
                  <a:pt x="51" y="761"/>
                  <a:pt x="0" y="1339"/>
                  <a:pt x="374" y="1503"/>
                </a:cubicBezTo>
                <a:cubicBezTo>
                  <a:pt x="785" y="1684"/>
                  <a:pt x="1006" y="1373"/>
                  <a:pt x="980" y="1175"/>
                </a:cubicBezTo>
                <a:cubicBezTo>
                  <a:pt x="972" y="1112"/>
                  <a:pt x="956" y="1061"/>
                  <a:pt x="940" y="1013"/>
                </a:cubicBezTo>
                <a:cubicBezTo>
                  <a:pt x="976" y="1039"/>
                  <a:pt x="1012" y="1098"/>
                  <a:pt x="1012" y="1232"/>
                </a:cubicBezTo>
                <a:cubicBezTo>
                  <a:pt x="1012" y="1430"/>
                  <a:pt x="1020" y="1889"/>
                  <a:pt x="1021" y="1944"/>
                </a:cubicBezTo>
                <a:cubicBezTo>
                  <a:pt x="1126" y="1944"/>
                  <a:pt x="1126" y="1944"/>
                  <a:pt x="1126" y="1944"/>
                </a:cubicBezTo>
                <a:cubicBezTo>
                  <a:pt x="1128" y="1835"/>
                  <a:pt x="1135" y="1311"/>
                  <a:pt x="1125" y="1108"/>
                </a:cubicBezTo>
                <a:cubicBezTo>
                  <a:pt x="1115" y="892"/>
                  <a:pt x="1007" y="852"/>
                  <a:pt x="908" y="802"/>
                </a:cubicBezTo>
                <a:cubicBezTo>
                  <a:pt x="1101" y="837"/>
                  <a:pt x="1184" y="784"/>
                  <a:pt x="1236" y="757"/>
                </a:cubicBezTo>
                <a:cubicBezTo>
                  <a:pt x="1305" y="721"/>
                  <a:pt x="1252" y="600"/>
                  <a:pt x="1209" y="611"/>
                </a:cubicBezTo>
                <a:close/>
                <a:moveTo>
                  <a:pt x="1209" y="611"/>
                </a:moveTo>
                <a:cubicBezTo>
                  <a:pt x="1209" y="611"/>
                  <a:pt x="1209" y="611"/>
                  <a:pt x="1209" y="611"/>
                </a:cubicBezTo>
              </a:path>
            </a:pathLst>
          </a:custGeom>
          <a:noFill/>
          <a:ln w="57150" cap="rnd">
            <a:solidFill>
              <a:schemeClr val="accent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" name="Freeform 13">
            <a:extLst>
              <a:ext uri="{FF2B5EF4-FFF2-40B4-BE49-F238E27FC236}">
                <a16:creationId xmlns:a16="http://schemas.microsoft.com/office/drawing/2014/main" id="{4E6381E8-EA37-43C0-8266-F445829EE61F}"/>
              </a:ext>
            </a:extLst>
          </p:cNvPr>
          <p:cNvSpPr>
            <a:spLocks noEditPoints="1"/>
          </p:cNvSpPr>
          <p:nvPr/>
        </p:nvSpPr>
        <p:spPr bwMode="auto">
          <a:xfrm>
            <a:off x="6531852" y="2488044"/>
            <a:ext cx="352425" cy="366713"/>
          </a:xfrm>
          <a:custGeom>
            <a:avLst/>
            <a:gdLst>
              <a:gd name="T0" fmla="*/ 1804 w 1812"/>
              <a:gd name="T1" fmla="*/ 85 h 1886"/>
              <a:gd name="T2" fmla="*/ 1716 w 1812"/>
              <a:gd name="T3" fmla="*/ 1 h 1886"/>
              <a:gd name="T4" fmla="*/ 1352 w 1812"/>
              <a:gd name="T5" fmla="*/ 8 h 1886"/>
              <a:gd name="T6" fmla="*/ 1268 w 1812"/>
              <a:gd name="T7" fmla="*/ 96 h 1886"/>
              <a:gd name="T8" fmla="*/ 1354 w 1812"/>
              <a:gd name="T9" fmla="*/ 180 h 1886"/>
              <a:gd name="T10" fmla="*/ 1355 w 1812"/>
              <a:gd name="T11" fmla="*/ 180 h 1886"/>
              <a:gd name="T12" fmla="*/ 1499 w 1812"/>
              <a:gd name="T13" fmla="*/ 177 h 1886"/>
              <a:gd name="T14" fmla="*/ 1244 w 1812"/>
              <a:gd name="T15" fmla="*/ 468 h 1886"/>
              <a:gd name="T16" fmla="*/ 783 w 1812"/>
              <a:gd name="T17" fmla="*/ 319 h 1886"/>
              <a:gd name="T18" fmla="*/ 229 w 1812"/>
              <a:gd name="T19" fmla="*/ 548 h 1886"/>
              <a:gd name="T20" fmla="*/ 0 w 1812"/>
              <a:gd name="T21" fmla="*/ 1102 h 1886"/>
              <a:gd name="T22" fmla="*/ 229 w 1812"/>
              <a:gd name="T23" fmla="*/ 1657 h 1886"/>
              <a:gd name="T24" fmla="*/ 783 w 1812"/>
              <a:gd name="T25" fmla="*/ 1886 h 1886"/>
              <a:gd name="T26" fmla="*/ 1337 w 1812"/>
              <a:gd name="T27" fmla="*/ 1657 h 1886"/>
              <a:gd name="T28" fmla="*/ 1567 w 1812"/>
              <a:gd name="T29" fmla="*/ 1102 h 1886"/>
              <a:gd name="T30" fmla="*/ 1371 w 1812"/>
              <a:gd name="T31" fmla="*/ 584 h 1886"/>
              <a:gd name="T32" fmla="*/ 1635 w 1812"/>
              <a:gd name="T33" fmla="*/ 282 h 1886"/>
              <a:gd name="T34" fmla="*/ 1639 w 1812"/>
              <a:gd name="T35" fmla="*/ 453 h 1886"/>
              <a:gd name="T36" fmla="*/ 1725 w 1812"/>
              <a:gd name="T37" fmla="*/ 537 h 1886"/>
              <a:gd name="T38" fmla="*/ 1726 w 1812"/>
              <a:gd name="T39" fmla="*/ 537 h 1886"/>
              <a:gd name="T40" fmla="*/ 1811 w 1812"/>
              <a:gd name="T41" fmla="*/ 449 h 1886"/>
              <a:gd name="T42" fmla="*/ 1804 w 1812"/>
              <a:gd name="T43" fmla="*/ 85 h 1886"/>
              <a:gd name="T44" fmla="*/ 783 w 1812"/>
              <a:gd name="T45" fmla="*/ 1714 h 1886"/>
              <a:gd name="T46" fmla="*/ 351 w 1812"/>
              <a:gd name="T47" fmla="*/ 1535 h 1886"/>
              <a:gd name="T48" fmla="*/ 172 w 1812"/>
              <a:gd name="T49" fmla="*/ 1102 h 1886"/>
              <a:gd name="T50" fmla="*/ 783 w 1812"/>
              <a:gd name="T51" fmla="*/ 491 h 1886"/>
              <a:gd name="T52" fmla="*/ 1395 w 1812"/>
              <a:gd name="T53" fmla="*/ 1102 h 1886"/>
              <a:gd name="T54" fmla="*/ 783 w 1812"/>
              <a:gd name="T55" fmla="*/ 1714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812" h="1886">
                <a:moveTo>
                  <a:pt x="1804" y="85"/>
                </a:moveTo>
                <a:cubicBezTo>
                  <a:pt x="1803" y="38"/>
                  <a:pt x="1763" y="0"/>
                  <a:pt x="1716" y="1"/>
                </a:cubicBezTo>
                <a:cubicBezTo>
                  <a:pt x="1352" y="8"/>
                  <a:pt x="1352" y="8"/>
                  <a:pt x="1352" y="8"/>
                </a:cubicBezTo>
                <a:cubicBezTo>
                  <a:pt x="1305" y="9"/>
                  <a:pt x="1267" y="49"/>
                  <a:pt x="1268" y="96"/>
                </a:cubicBezTo>
                <a:cubicBezTo>
                  <a:pt x="1269" y="143"/>
                  <a:pt x="1307" y="180"/>
                  <a:pt x="1354" y="180"/>
                </a:cubicBezTo>
                <a:cubicBezTo>
                  <a:pt x="1354" y="180"/>
                  <a:pt x="1355" y="180"/>
                  <a:pt x="1355" y="180"/>
                </a:cubicBezTo>
                <a:cubicBezTo>
                  <a:pt x="1499" y="177"/>
                  <a:pt x="1499" y="177"/>
                  <a:pt x="1499" y="177"/>
                </a:cubicBezTo>
                <a:cubicBezTo>
                  <a:pt x="1244" y="468"/>
                  <a:pt x="1244" y="468"/>
                  <a:pt x="1244" y="468"/>
                </a:cubicBezTo>
                <a:cubicBezTo>
                  <a:pt x="1111" y="371"/>
                  <a:pt x="951" y="319"/>
                  <a:pt x="783" y="319"/>
                </a:cubicBezTo>
                <a:cubicBezTo>
                  <a:pt x="574" y="319"/>
                  <a:pt x="377" y="400"/>
                  <a:pt x="229" y="548"/>
                </a:cubicBezTo>
                <a:cubicBezTo>
                  <a:pt x="81" y="696"/>
                  <a:pt x="0" y="893"/>
                  <a:pt x="0" y="1102"/>
                </a:cubicBezTo>
                <a:cubicBezTo>
                  <a:pt x="0" y="1312"/>
                  <a:pt x="81" y="1509"/>
                  <a:pt x="229" y="1657"/>
                </a:cubicBezTo>
                <a:cubicBezTo>
                  <a:pt x="377" y="1805"/>
                  <a:pt x="574" y="1886"/>
                  <a:pt x="783" y="1886"/>
                </a:cubicBezTo>
                <a:cubicBezTo>
                  <a:pt x="993" y="1886"/>
                  <a:pt x="1189" y="1805"/>
                  <a:pt x="1337" y="1657"/>
                </a:cubicBezTo>
                <a:cubicBezTo>
                  <a:pt x="1485" y="1509"/>
                  <a:pt x="1567" y="1312"/>
                  <a:pt x="1567" y="1102"/>
                </a:cubicBezTo>
                <a:cubicBezTo>
                  <a:pt x="1567" y="909"/>
                  <a:pt x="1498" y="727"/>
                  <a:pt x="1371" y="584"/>
                </a:cubicBezTo>
                <a:cubicBezTo>
                  <a:pt x="1635" y="282"/>
                  <a:pt x="1635" y="282"/>
                  <a:pt x="1635" y="282"/>
                </a:cubicBezTo>
                <a:cubicBezTo>
                  <a:pt x="1639" y="453"/>
                  <a:pt x="1639" y="453"/>
                  <a:pt x="1639" y="453"/>
                </a:cubicBezTo>
                <a:cubicBezTo>
                  <a:pt x="1640" y="500"/>
                  <a:pt x="1678" y="537"/>
                  <a:pt x="1725" y="537"/>
                </a:cubicBezTo>
                <a:cubicBezTo>
                  <a:pt x="1725" y="537"/>
                  <a:pt x="1726" y="537"/>
                  <a:pt x="1726" y="537"/>
                </a:cubicBezTo>
                <a:cubicBezTo>
                  <a:pt x="1774" y="536"/>
                  <a:pt x="1812" y="497"/>
                  <a:pt x="1811" y="449"/>
                </a:cubicBezTo>
                <a:lnTo>
                  <a:pt x="1804" y="85"/>
                </a:lnTo>
                <a:close/>
                <a:moveTo>
                  <a:pt x="783" y="1714"/>
                </a:moveTo>
                <a:cubicBezTo>
                  <a:pt x="620" y="1714"/>
                  <a:pt x="466" y="1651"/>
                  <a:pt x="351" y="1535"/>
                </a:cubicBezTo>
                <a:cubicBezTo>
                  <a:pt x="235" y="1419"/>
                  <a:pt x="172" y="1266"/>
                  <a:pt x="172" y="1102"/>
                </a:cubicBezTo>
                <a:cubicBezTo>
                  <a:pt x="172" y="765"/>
                  <a:pt x="446" y="491"/>
                  <a:pt x="783" y="491"/>
                </a:cubicBezTo>
                <a:cubicBezTo>
                  <a:pt x="1121" y="491"/>
                  <a:pt x="1395" y="765"/>
                  <a:pt x="1395" y="1102"/>
                </a:cubicBezTo>
                <a:cubicBezTo>
                  <a:pt x="1395" y="1440"/>
                  <a:pt x="1121" y="1714"/>
                  <a:pt x="783" y="171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6" name="Freeform 14">
            <a:extLst>
              <a:ext uri="{FF2B5EF4-FFF2-40B4-BE49-F238E27FC236}">
                <a16:creationId xmlns:a16="http://schemas.microsoft.com/office/drawing/2014/main" id="{705CD044-B3B3-4967-BD31-A137045C9F57}"/>
              </a:ext>
            </a:extLst>
          </p:cNvPr>
          <p:cNvSpPr>
            <a:spLocks noEditPoints="1"/>
          </p:cNvSpPr>
          <p:nvPr/>
        </p:nvSpPr>
        <p:spPr bwMode="auto">
          <a:xfrm>
            <a:off x="6466749" y="3014991"/>
            <a:ext cx="368300" cy="368300"/>
          </a:xfrm>
          <a:custGeom>
            <a:avLst/>
            <a:gdLst>
              <a:gd name="T0" fmla="*/ 1645 w 1896"/>
              <a:gd name="T1" fmla="*/ 251 h 1891"/>
              <a:gd name="T2" fmla="*/ 1033 w 1896"/>
              <a:gd name="T3" fmla="*/ 0 h 1891"/>
              <a:gd name="T4" fmla="*/ 424 w 1896"/>
              <a:gd name="T5" fmla="*/ 251 h 1891"/>
              <a:gd name="T6" fmla="*/ 177 w 1896"/>
              <a:gd name="T7" fmla="*/ 859 h 1891"/>
              <a:gd name="T8" fmla="*/ 385 w 1896"/>
              <a:gd name="T9" fmla="*/ 1420 h 1891"/>
              <a:gd name="T10" fmla="*/ 286 w 1896"/>
              <a:gd name="T11" fmla="*/ 1517 h 1891"/>
              <a:gd name="T12" fmla="*/ 193 w 1896"/>
              <a:gd name="T13" fmla="*/ 1424 h 1891"/>
              <a:gd name="T14" fmla="*/ 99 w 1896"/>
              <a:gd name="T15" fmla="*/ 1424 h 1891"/>
              <a:gd name="T16" fmla="*/ 99 w 1896"/>
              <a:gd name="T17" fmla="*/ 1519 h 1891"/>
              <a:gd name="T18" fmla="*/ 190 w 1896"/>
              <a:gd name="T19" fmla="*/ 1610 h 1891"/>
              <a:gd name="T20" fmla="*/ 28 w 1896"/>
              <a:gd name="T21" fmla="*/ 1770 h 1891"/>
              <a:gd name="T22" fmla="*/ 28 w 1896"/>
              <a:gd name="T23" fmla="*/ 1864 h 1891"/>
              <a:gd name="T24" fmla="*/ 122 w 1896"/>
              <a:gd name="T25" fmla="*/ 1864 h 1891"/>
              <a:gd name="T26" fmla="*/ 285 w 1896"/>
              <a:gd name="T27" fmla="*/ 1705 h 1891"/>
              <a:gd name="T28" fmla="*/ 381 w 1896"/>
              <a:gd name="T29" fmla="*/ 1801 h 1891"/>
              <a:gd name="T30" fmla="*/ 475 w 1896"/>
              <a:gd name="T31" fmla="*/ 1801 h 1891"/>
              <a:gd name="T32" fmla="*/ 475 w 1896"/>
              <a:gd name="T33" fmla="*/ 1707 h 1891"/>
              <a:gd name="T34" fmla="*/ 381 w 1896"/>
              <a:gd name="T35" fmla="*/ 1613 h 1891"/>
              <a:gd name="T36" fmla="*/ 481 w 1896"/>
              <a:gd name="T37" fmla="*/ 1516 h 1891"/>
              <a:gd name="T38" fmla="*/ 1037 w 1896"/>
              <a:gd name="T39" fmla="*/ 1719 h 1891"/>
              <a:gd name="T40" fmla="*/ 1645 w 1896"/>
              <a:gd name="T41" fmla="*/ 1468 h 1891"/>
              <a:gd name="T42" fmla="*/ 1896 w 1896"/>
              <a:gd name="T43" fmla="*/ 859 h 1891"/>
              <a:gd name="T44" fmla="*/ 1645 w 1896"/>
              <a:gd name="T45" fmla="*/ 251 h 1891"/>
              <a:gd name="T46" fmla="*/ 1539 w 1896"/>
              <a:gd name="T47" fmla="*/ 1362 h 1891"/>
              <a:gd name="T48" fmla="*/ 1033 w 1896"/>
              <a:gd name="T49" fmla="*/ 1570 h 1891"/>
              <a:gd name="T50" fmla="*/ 526 w 1896"/>
              <a:gd name="T51" fmla="*/ 1362 h 1891"/>
              <a:gd name="T52" fmla="*/ 526 w 1896"/>
              <a:gd name="T53" fmla="*/ 349 h 1891"/>
              <a:gd name="T54" fmla="*/ 1033 w 1896"/>
              <a:gd name="T55" fmla="*/ 141 h 1891"/>
              <a:gd name="T56" fmla="*/ 1539 w 1896"/>
              <a:gd name="T57" fmla="*/ 349 h 1891"/>
              <a:gd name="T58" fmla="*/ 1539 w 1896"/>
              <a:gd name="T59" fmla="*/ 1362 h 1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896" h="1891">
                <a:moveTo>
                  <a:pt x="1645" y="251"/>
                </a:moveTo>
                <a:cubicBezTo>
                  <a:pt x="1480" y="90"/>
                  <a:pt x="1264" y="0"/>
                  <a:pt x="1033" y="0"/>
                </a:cubicBezTo>
                <a:cubicBezTo>
                  <a:pt x="805" y="0"/>
                  <a:pt x="589" y="90"/>
                  <a:pt x="424" y="251"/>
                </a:cubicBezTo>
                <a:cubicBezTo>
                  <a:pt x="267" y="412"/>
                  <a:pt x="177" y="628"/>
                  <a:pt x="177" y="859"/>
                </a:cubicBezTo>
                <a:cubicBezTo>
                  <a:pt x="177" y="1069"/>
                  <a:pt x="251" y="1263"/>
                  <a:pt x="385" y="1420"/>
                </a:cubicBezTo>
                <a:cubicBezTo>
                  <a:pt x="286" y="1517"/>
                  <a:pt x="286" y="1517"/>
                  <a:pt x="286" y="1517"/>
                </a:cubicBezTo>
                <a:cubicBezTo>
                  <a:pt x="193" y="1424"/>
                  <a:pt x="193" y="1424"/>
                  <a:pt x="193" y="1424"/>
                </a:cubicBezTo>
                <a:cubicBezTo>
                  <a:pt x="165" y="1397"/>
                  <a:pt x="126" y="1397"/>
                  <a:pt x="99" y="1424"/>
                </a:cubicBezTo>
                <a:cubicBezTo>
                  <a:pt x="71" y="1452"/>
                  <a:pt x="71" y="1491"/>
                  <a:pt x="99" y="1519"/>
                </a:cubicBezTo>
                <a:cubicBezTo>
                  <a:pt x="190" y="1610"/>
                  <a:pt x="190" y="1610"/>
                  <a:pt x="190" y="1610"/>
                </a:cubicBezTo>
                <a:cubicBezTo>
                  <a:pt x="28" y="1770"/>
                  <a:pt x="28" y="1770"/>
                  <a:pt x="28" y="1770"/>
                </a:cubicBezTo>
                <a:cubicBezTo>
                  <a:pt x="0" y="1797"/>
                  <a:pt x="0" y="1837"/>
                  <a:pt x="28" y="1864"/>
                </a:cubicBezTo>
                <a:cubicBezTo>
                  <a:pt x="55" y="1891"/>
                  <a:pt x="95" y="1891"/>
                  <a:pt x="122" y="1864"/>
                </a:cubicBezTo>
                <a:cubicBezTo>
                  <a:pt x="285" y="1705"/>
                  <a:pt x="285" y="1705"/>
                  <a:pt x="285" y="1705"/>
                </a:cubicBezTo>
                <a:cubicBezTo>
                  <a:pt x="381" y="1801"/>
                  <a:pt x="381" y="1801"/>
                  <a:pt x="381" y="1801"/>
                </a:cubicBezTo>
                <a:cubicBezTo>
                  <a:pt x="409" y="1829"/>
                  <a:pt x="448" y="1829"/>
                  <a:pt x="475" y="1801"/>
                </a:cubicBezTo>
                <a:cubicBezTo>
                  <a:pt x="499" y="1774"/>
                  <a:pt x="499" y="1734"/>
                  <a:pt x="475" y="1707"/>
                </a:cubicBezTo>
                <a:cubicBezTo>
                  <a:pt x="381" y="1613"/>
                  <a:pt x="381" y="1613"/>
                  <a:pt x="381" y="1613"/>
                </a:cubicBezTo>
                <a:cubicBezTo>
                  <a:pt x="481" y="1516"/>
                  <a:pt x="481" y="1516"/>
                  <a:pt x="481" y="1516"/>
                </a:cubicBezTo>
                <a:cubicBezTo>
                  <a:pt x="635" y="1646"/>
                  <a:pt x="829" y="1719"/>
                  <a:pt x="1037" y="1719"/>
                </a:cubicBezTo>
                <a:cubicBezTo>
                  <a:pt x="1268" y="1719"/>
                  <a:pt x="1480" y="1628"/>
                  <a:pt x="1645" y="1468"/>
                </a:cubicBezTo>
                <a:cubicBezTo>
                  <a:pt x="1806" y="1307"/>
                  <a:pt x="1896" y="1091"/>
                  <a:pt x="1896" y="859"/>
                </a:cubicBezTo>
                <a:cubicBezTo>
                  <a:pt x="1896" y="628"/>
                  <a:pt x="1806" y="416"/>
                  <a:pt x="1645" y="251"/>
                </a:cubicBezTo>
                <a:close/>
                <a:moveTo>
                  <a:pt x="1539" y="1362"/>
                </a:moveTo>
                <a:cubicBezTo>
                  <a:pt x="1398" y="1503"/>
                  <a:pt x="1217" y="1570"/>
                  <a:pt x="1033" y="1570"/>
                </a:cubicBezTo>
                <a:cubicBezTo>
                  <a:pt x="848" y="1570"/>
                  <a:pt x="668" y="1499"/>
                  <a:pt x="526" y="1362"/>
                </a:cubicBezTo>
                <a:cubicBezTo>
                  <a:pt x="248" y="1083"/>
                  <a:pt x="248" y="632"/>
                  <a:pt x="526" y="349"/>
                </a:cubicBezTo>
                <a:cubicBezTo>
                  <a:pt x="668" y="212"/>
                  <a:pt x="852" y="141"/>
                  <a:pt x="1033" y="141"/>
                </a:cubicBezTo>
                <a:cubicBezTo>
                  <a:pt x="1217" y="141"/>
                  <a:pt x="1398" y="212"/>
                  <a:pt x="1539" y="349"/>
                </a:cubicBezTo>
                <a:cubicBezTo>
                  <a:pt x="1818" y="628"/>
                  <a:pt x="1818" y="1079"/>
                  <a:pt x="1539" y="13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97" name="8671bb33-9e57-4acf-8691-6a4700eec211" descr="IQoAAB+LCAAAAAAABADVVduO0zAQ/RcDb2WVrliQ8pYuKlTcKlrBItQHbzJtjBK7ciar7lb597UbO3FubUFIsOpLMj4zc86cabwnz/F+C8Qni5RKfMvoRtJ0hpCSEZlFxOd5kozIhPGI8c07KfJtRvyf+yrNPfnOMP5Gkxx0LmfIaFK++h28hX1inKV5amDehadCdOeExl4ZZFGUgAubcQR5V3UY69jheYFSNZgKmVJUDfde8YKYI506LnRuBDv1MiLLkpWlY9hp/b0y9YFWORcZMsHrjDlVYwPFqEdrK6mGKlYgkYU0CRK24SlwTVjxBwxjdfpeSPYgODbPP8Ia1eEHgK2Z3oI9qHZrmmRgZxDTLXxWbay2Q0BlfYWEIrtrABoxUlSaKoweRQvl9iGrao71XJRKRbcx3mI0OBpb/I/m2kp25/tlvc4Ab+YgQ8Vmct8UUS5NG+MI8196F1cW8WOoSi9mqMqNWV+DN28d0xZC3h7zzCk/ZFjD97pebVZ36E/CNHeY/5dph8ASdjhgWm3CkGeu7XW1v2eZIfcbPukM15y+r+vRDWwpMAz6aK96iFf3yrVIhDx9r1hY51xZx0JYxpCCxSwZx4BHinNkL5WJZJsYOWSZdfz2F4TopPlXGpVnsar5bDp9dfnmdRAQK88r+m4X2/Dc26WFP8emQ0r3TxSEerENc2eFOzot/dPfklVHVsPLMnhkBf+ZuMshcdd5hiI1i9m3s09M6Pj01+U8bSv1ewRT1+BiIQoAAA==">
            <a:extLst>
              <a:ext uri="{FF2B5EF4-FFF2-40B4-BE49-F238E27FC236}">
                <a16:creationId xmlns:a16="http://schemas.microsoft.com/office/drawing/2014/main" id="{ED051D70-3E28-4DFB-BC16-E55D435B8144}"/>
              </a:ext>
            </a:extLst>
          </p:cNvPr>
          <p:cNvGrpSpPr>
            <a:grpSpLocks noChangeAspect="1"/>
          </p:cNvGrpSpPr>
          <p:nvPr/>
        </p:nvGrpSpPr>
        <p:grpSpPr>
          <a:xfrm>
            <a:off x="6941679" y="2558144"/>
            <a:ext cx="1619887" cy="224908"/>
            <a:chOff x="4322082" y="2783597"/>
            <a:chExt cx="4716815" cy="654891"/>
          </a:xfrm>
        </p:grpSpPr>
        <p:sp>
          <p:nvSpPr>
            <p:cNvPr id="98" name="RelativeShape">
              <a:extLst>
                <a:ext uri="{FF2B5EF4-FFF2-40B4-BE49-F238E27FC236}">
                  <a16:creationId xmlns:a16="http://schemas.microsoft.com/office/drawing/2014/main" id="{2715606E-557A-49F5-A474-E65DFD639B46}"/>
                </a:ext>
              </a:extLst>
            </p:cNvPr>
            <p:cNvSpPr>
              <a:spLocks/>
            </p:cNvSpPr>
            <p:nvPr/>
          </p:nvSpPr>
          <p:spPr>
            <a:xfrm rot="10800000" flipH="1" flipV="1">
              <a:off x="4645134" y="2923357"/>
              <a:ext cx="4393763" cy="375378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99" name="ValueShape">
              <a:extLst>
                <a:ext uri="{FF2B5EF4-FFF2-40B4-BE49-F238E27FC236}">
                  <a16:creationId xmlns:a16="http://schemas.microsoft.com/office/drawing/2014/main" id="{55437EE9-DDB7-4BF8-B06A-9803CA32E78C}"/>
                </a:ext>
              </a:extLst>
            </p:cNvPr>
            <p:cNvSpPr>
              <a:spLocks/>
            </p:cNvSpPr>
            <p:nvPr/>
          </p:nvSpPr>
          <p:spPr>
            <a:xfrm>
              <a:off x="4645134" y="2923356"/>
              <a:ext cx="4394" cy="37537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100" name="SorbShape">
              <a:extLst>
                <a:ext uri="{FF2B5EF4-FFF2-40B4-BE49-F238E27FC236}">
                  <a16:creationId xmlns:a16="http://schemas.microsoft.com/office/drawing/2014/main" id="{19B57AA9-D9BA-4D23-AA03-758A9AB0E695}"/>
                </a:ext>
              </a:extLst>
            </p:cNvPr>
            <p:cNvSpPr/>
            <p:nvPr/>
          </p:nvSpPr>
          <p:spPr>
            <a:xfrm>
              <a:off x="4322082" y="2783597"/>
              <a:ext cx="654891" cy="6548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100000"/>
                </a:schemeClr>
              </a:solidFill>
            </a:ln>
            <a:effectLst>
              <a:outerShdw dist="38100" dir="10800000" algn="r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101" name="ValueText">
              <a:extLst>
                <a:ext uri="{FF2B5EF4-FFF2-40B4-BE49-F238E27FC236}">
                  <a16:creationId xmlns:a16="http://schemas.microsoft.com/office/drawing/2014/main" id="{FE2C84FB-0CE9-4226-B682-7F376A5CA915}"/>
                </a:ext>
              </a:extLst>
            </p:cNvPr>
            <p:cNvSpPr txBox="1"/>
            <p:nvPr/>
          </p:nvSpPr>
          <p:spPr>
            <a:xfrm>
              <a:off x="4467364" y="2974420"/>
              <a:ext cx="364324" cy="273242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prstTxWarp prst="textPlain">
                <a:avLst/>
              </a:prstTxWarp>
              <a:normAutofit fontScale="92500"/>
            </a:bodyPr>
            <a:lstStyle/>
            <a:p>
              <a:pPr algn="ctr"/>
              <a:r>
                <a:rPr lang="en-US" altLang="zh-CN" sz="700">
                  <a:latin typeface="Impact" panose="020B0806030902050204" pitchFamily="34" charset="0"/>
                </a:rPr>
                <a:t>0.1%</a:t>
              </a:r>
              <a:endParaRPr lang="en-US" altLang="zh-CN" sz="700"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102" name="8671bb33-9e57-4acf-8691-6a4700eec211" descr="IQoAAB+LCAAAAAAABADVVduO0zAQ/RcDb2WVrliQ8pYuKlTcKlrBItQHbzJtjByncpxVd6v8+44bO3FubUFIsOpLMj4zc86cabwnz9X9FohPFgmV6i2jG0mTmYKEjMgsIr7IOR+RCRMRE5t3Ms23GfF/7qs09+Q7U/E3ynPQuYIpRnn56nfwFvaJCZbkiYF5Fx6G6M4Jjb0yyKKIgwubCQXyruow1rHD80JJbDBNZUIVNtx7xQtijg6wQudGsMM6I7IsWVk6hp3W3ytTH2iV8zRTLBV1xpzi2AAZ9WhtJdVQZAVSsZDygLONSEBowsgfVBjj6ftUsodUqOb5R1grPPwAsDXTW7AHbLemPAM7g5hu4TO2sdoOAcz6CpwqdtcANGKkqDRVGD2KFsrtQ1bVHOu5oEqk2xhvMRocjS3+R3NtJbvz/bJeZ6Bu5iBDZDO5b4ool6aNcYT5L72LK4v4MVSlFzNU5casr8Gbt45pi1TeHvPMKT9kWMP3ul5tVnfoT8I0d5j/l2mHwBJ2asC02oQhz1zb62p/zzJD7jd80hmuOX1f16Mb2FJgGPTRXvUQr+6V65Sn8vS9YmGdc7SOhbCMIQGLWTKhAhEh58heKhPJNrESkGXW8dtfEConzb/SqDyLseaz6fTV5ZvXQUCsPK/ou11sw3Nvlxb+HJsOKd0/URDqxTbMnRXu6LT0T39LVh1ZDS/L4JEV/GfiLofEXeeZShOzmH07+8SEjk9/Xc7TtsLfI6F5qUghCgAA">
            <a:extLst>
              <a:ext uri="{FF2B5EF4-FFF2-40B4-BE49-F238E27FC236}">
                <a16:creationId xmlns:a16="http://schemas.microsoft.com/office/drawing/2014/main" id="{4330A159-3650-4DF3-A0E4-84C0670A2E1F}"/>
              </a:ext>
            </a:extLst>
          </p:cNvPr>
          <p:cNvGrpSpPr>
            <a:grpSpLocks noChangeAspect="1"/>
          </p:cNvGrpSpPr>
          <p:nvPr/>
        </p:nvGrpSpPr>
        <p:grpSpPr>
          <a:xfrm>
            <a:off x="6955259" y="3075770"/>
            <a:ext cx="1606307" cy="224908"/>
            <a:chOff x="4361625" y="2783597"/>
            <a:chExt cx="4677272" cy="654891"/>
          </a:xfrm>
        </p:grpSpPr>
        <p:sp>
          <p:nvSpPr>
            <p:cNvPr id="103" name="RelativeShape">
              <a:extLst>
                <a:ext uri="{FF2B5EF4-FFF2-40B4-BE49-F238E27FC236}">
                  <a16:creationId xmlns:a16="http://schemas.microsoft.com/office/drawing/2014/main" id="{947D9AB7-7CD7-4672-8241-4E3941471BB3}"/>
                </a:ext>
              </a:extLst>
            </p:cNvPr>
            <p:cNvSpPr>
              <a:spLocks/>
            </p:cNvSpPr>
            <p:nvPr/>
          </p:nvSpPr>
          <p:spPr>
            <a:xfrm rot="10800000" flipH="1" flipV="1">
              <a:off x="4645134" y="2923357"/>
              <a:ext cx="4393763" cy="375378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104" name="ValueShape">
              <a:extLst>
                <a:ext uri="{FF2B5EF4-FFF2-40B4-BE49-F238E27FC236}">
                  <a16:creationId xmlns:a16="http://schemas.microsoft.com/office/drawing/2014/main" id="{E7F85A0D-E2C6-463E-8DB6-390CCA8E42B7}"/>
                </a:ext>
              </a:extLst>
            </p:cNvPr>
            <p:cNvSpPr>
              <a:spLocks/>
            </p:cNvSpPr>
            <p:nvPr/>
          </p:nvSpPr>
          <p:spPr>
            <a:xfrm>
              <a:off x="4645134" y="2923356"/>
              <a:ext cx="43936" cy="37537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105" name="SorbShape">
              <a:extLst>
                <a:ext uri="{FF2B5EF4-FFF2-40B4-BE49-F238E27FC236}">
                  <a16:creationId xmlns:a16="http://schemas.microsoft.com/office/drawing/2014/main" id="{0485243D-3C17-4361-B3EC-5568616D7470}"/>
                </a:ext>
              </a:extLst>
            </p:cNvPr>
            <p:cNvSpPr/>
            <p:nvPr/>
          </p:nvSpPr>
          <p:spPr>
            <a:xfrm>
              <a:off x="4361625" y="2783597"/>
              <a:ext cx="654891" cy="6548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100000"/>
                </a:schemeClr>
              </a:solidFill>
            </a:ln>
            <a:effectLst>
              <a:outerShdw dist="38100" dir="10800000" algn="r" rotWithShape="0">
                <a:schemeClr val="bg1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7200">
                <a:solidFill>
                  <a:schemeClr val="tx1"/>
                </a:solidFill>
              </a:endParaRPr>
            </a:p>
          </p:txBody>
        </p:sp>
        <p:sp>
          <p:nvSpPr>
            <p:cNvPr id="106" name="ValueText">
              <a:extLst>
                <a:ext uri="{FF2B5EF4-FFF2-40B4-BE49-F238E27FC236}">
                  <a16:creationId xmlns:a16="http://schemas.microsoft.com/office/drawing/2014/main" id="{B47B0290-6C46-40BA-97EF-0A2B7922A4D7}"/>
                </a:ext>
              </a:extLst>
            </p:cNvPr>
            <p:cNvSpPr txBox="1"/>
            <p:nvPr/>
          </p:nvSpPr>
          <p:spPr>
            <a:xfrm>
              <a:off x="4506910" y="2974420"/>
              <a:ext cx="364324" cy="273242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prstTxWarp prst="textPlain">
                <a:avLst/>
              </a:prstTxWarp>
              <a:normAutofit fontScale="92500"/>
            </a:bodyPr>
            <a:lstStyle/>
            <a:p>
              <a:pPr algn="ctr"/>
              <a:r>
                <a:rPr lang="en-US" altLang="zh-CN" sz="700">
                  <a:latin typeface="Impact" panose="020B0806030902050204" pitchFamily="34" charset="0"/>
                </a:rPr>
                <a:t>1%</a:t>
              </a:r>
              <a:endParaRPr lang="en-US" altLang="zh-CN" sz="700" dirty="0">
                <a:latin typeface="Impact" panose="020B080603090205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4B06EFD4-C9DE-4D23-985A-E84E61C40C9B}"/>
              </a:ext>
            </a:extLst>
          </p:cNvPr>
          <p:cNvSpPr/>
          <p:nvPr/>
        </p:nvSpPr>
        <p:spPr>
          <a:xfrm>
            <a:off x="9349565" y="1717361"/>
            <a:ext cx="1901777" cy="171451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609AA0A4-F0E9-4F98-A095-C3934CD5A42B}"/>
              </a:ext>
            </a:extLst>
          </p:cNvPr>
          <p:cNvSpPr/>
          <p:nvPr/>
        </p:nvSpPr>
        <p:spPr>
          <a:xfrm>
            <a:off x="9349565" y="1291834"/>
            <a:ext cx="1901777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/>
              <a:t>其他</a:t>
            </a: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57B909AD-4D3F-4F50-A5DD-79E551C6CF0D}"/>
              </a:ext>
            </a:extLst>
          </p:cNvPr>
          <p:cNvSpPr/>
          <p:nvPr/>
        </p:nvSpPr>
        <p:spPr>
          <a:xfrm>
            <a:off x="9349565" y="1732439"/>
            <a:ext cx="1901777" cy="369332"/>
          </a:xfrm>
          <a:prstGeom prst="rect">
            <a:avLst/>
          </a:prstGeom>
          <a:solidFill>
            <a:schemeClr val="accent4">
              <a:alpha val="26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强迫婚姻</a:t>
            </a:r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44928452-1E82-42DA-9AE3-CD4D6E7590EC}"/>
              </a:ext>
            </a:extLst>
          </p:cNvPr>
          <p:cNvSpPr/>
          <p:nvPr/>
        </p:nvSpPr>
        <p:spPr>
          <a:xfrm>
            <a:off x="9349565" y="2182050"/>
            <a:ext cx="1901777" cy="369332"/>
          </a:xfrm>
          <a:prstGeom prst="rect">
            <a:avLst/>
          </a:prstGeom>
          <a:solidFill>
            <a:schemeClr val="accent4">
              <a:alpha val="26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强迫乞讨</a:t>
            </a: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6F21EF13-CA67-43DD-BA19-87536C929534}"/>
              </a:ext>
            </a:extLst>
          </p:cNvPr>
          <p:cNvSpPr/>
          <p:nvPr/>
        </p:nvSpPr>
        <p:spPr>
          <a:xfrm>
            <a:off x="9349565" y="2631661"/>
            <a:ext cx="1901777" cy="369332"/>
          </a:xfrm>
          <a:prstGeom prst="rect">
            <a:avLst/>
          </a:prstGeom>
          <a:solidFill>
            <a:schemeClr val="accent4">
              <a:alpha val="26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贩卖儿童</a:t>
            </a: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87C022B6-003C-4C9F-8B15-6455D7D322DB}"/>
              </a:ext>
            </a:extLst>
          </p:cNvPr>
          <p:cNvSpPr/>
          <p:nvPr/>
        </p:nvSpPr>
        <p:spPr>
          <a:xfrm>
            <a:off x="9349565" y="3081272"/>
            <a:ext cx="1901777" cy="369332"/>
          </a:xfrm>
          <a:prstGeom prst="rect">
            <a:avLst/>
          </a:prstGeom>
          <a:solidFill>
            <a:schemeClr val="accent4">
              <a:alpha val="26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童兵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52FBD9A-16FE-4B05-8635-F39DCB4F2DB9}"/>
              </a:ext>
            </a:extLst>
          </p:cNvPr>
          <p:cNvSpPr txBox="1"/>
          <p:nvPr/>
        </p:nvSpPr>
        <p:spPr>
          <a:xfrm>
            <a:off x="2434542" y="5430283"/>
            <a:ext cx="7322916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2800" b="0" dirty="0">
                <a:solidFill>
                  <a:schemeClr val="bg1"/>
                </a:solidFill>
              </a:rPr>
              <a:t>妇女和女童往往因为婚姻和性奴役而被贩卖</a:t>
            </a:r>
            <a:endParaRPr lang="en-US" altLang="zh-CN" sz="2800" b="0" dirty="0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sz="2000" b="0" dirty="0">
                <a:solidFill>
                  <a:schemeClr val="bg1"/>
                </a:solidFill>
              </a:rPr>
              <a:t>但男人和男童通常遭受强迫劳动，或被迫充当士兵。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grpSp>
        <p:nvGrpSpPr>
          <p:cNvPr id="113" name="组合 112">
            <a:extLst>
              <a:ext uri="{FF2B5EF4-FFF2-40B4-BE49-F238E27FC236}">
                <a16:creationId xmlns:a16="http://schemas.microsoft.com/office/drawing/2014/main" id="{1EFC4867-909B-4520-853A-8C556F9EDE45}"/>
              </a:ext>
            </a:extLst>
          </p:cNvPr>
          <p:cNvGrpSpPr/>
          <p:nvPr/>
        </p:nvGrpSpPr>
        <p:grpSpPr>
          <a:xfrm>
            <a:off x="5829300" y="3792612"/>
            <a:ext cx="533400" cy="568274"/>
            <a:chOff x="5711055" y="4000572"/>
            <a:chExt cx="769890" cy="820226"/>
          </a:xfrm>
        </p:grpSpPr>
        <p:pic>
          <p:nvPicPr>
            <p:cNvPr id="111" name="图片 110">
              <a:extLst>
                <a:ext uri="{FF2B5EF4-FFF2-40B4-BE49-F238E27FC236}">
                  <a16:creationId xmlns:a16="http://schemas.microsoft.com/office/drawing/2014/main" id="{1F9BB4EC-6DDB-4569-80D4-BCB73D86A2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5711055" y="4368800"/>
              <a:ext cx="769890" cy="451998"/>
            </a:xfrm>
            <a:prstGeom prst="rect">
              <a:avLst/>
            </a:prstGeom>
          </p:spPr>
        </p:pic>
        <p:pic>
          <p:nvPicPr>
            <p:cNvPr id="112" name="图片 111">
              <a:extLst>
                <a:ext uri="{FF2B5EF4-FFF2-40B4-BE49-F238E27FC236}">
                  <a16:creationId xmlns:a16="http://schemas.microsoft.com/office/drawing/2014/main" id="{CFE1C729-8881-4041-B84F-DDDB37C8DC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5711055" y="4000572"/>
              <a:ext cx="769890" cy="4519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33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Freeform 6">
            <a:extLst>
              <a:ext uri="{FF2B5EF4-FFF2-40B4-BE49-F238E27FC236}">
                <a16:creationId xmlns:a16="http://schemas.microsoft.com/office/drawing/2014/main" id="{13555C4E-B2D6-4972-8CDD-C03676AA7351}"/>
              </a:ext>
            </a:extLst>
          </p:cNvPr>
          <p:cNvSpPr>
            <a:spLocks/>
          </p:cNvSpPr>
          <p:nvPr/>
        </p:nvSpPr>
        <p:spPr bwMode="auto">
          <a:xfrm>
            <a:off x="2097088" y="0"/>
            <a:ext cx="8001000" cy="4627563"/>
          </a:xfrm>
          <a:custGeom>
            <a:avLst/>
            <a:gdLst>
              <a:gd name="T0" fmla="*/ 25 w 4032"/>
              <a:gd name="T1" fmla="*/ 0 h 2336"/>
              <a:gd name="T2" fmla="*/ 0 w 4032"/>
              <a:gd name="T3" fmla="*/ 320 h 2336"/>
              <a:gd name="T4" fmla="*/ 2016 w 4032"/>
              <a:gd name="T5" fmla="*/ 2336 h 2336"/>
              <a:gd name="T6" fmla="*/ 4032 w 4032"/>
              <a:gd name="T7" fmla="*/ 320 h 2336"/>
              <a:gd name="T8" fmla="*/ 4007 w 4032"/>
              <a:gd name="T9" fmla="*/ 0 h 2336"/>
              <a:gd name="T10" fmla="*/ 25 w 4032"/>
              <a:gd name="T11" fmla="*/ 0 h 2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2336">
                <a:moveTo>
                  <a:pt x="25" y="0"/>
                </a:moveTo>
                <a:cubicBezTo>
                  <a:pt x="9" y="104"/>
                  <a:pt x="0" y="211"/>
                  <a:pt x="0" y="320"/>
                </a:cubicBezTo>
                <a:cubicBezTo>
                  <a:pt x="0" y="1433"/>
                  <a:pt x="903" y="2336"/>
                  <a:pt x="2016" y="2336"/>
                </a:cubicBezTo>
                <a:cubicBezTo>
                  <a:pt x="3130" y="2336"/>
                  <a:pt x="4032" y="1433"/>
                  <a:pt x="4032" y="320"/>
                </a:cubicBezTo>
                <a:cubicBezTo>
                  <a:pt x="4032" y="211"/>
                  <a:pt x="4024" y="104"/>
                  <a:pt x="4007" y="0"/>
                </a:cubicBezTo>
                <a:lnTo>
                  <a:pt x="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09AC08F-AC41-43AC-9F15-13C2F0A72608}"/>
              </a:ext>
            </a:extLst>
          </p:cNvPr>
          <p:cNvSpPr/>
          <p:nvPr/>
        </p:nvSpPr>
        <p:spPr>
          <a:xfrm>
            <a:off x="1948496" y="1191319"/>
            <a:ext cx="7852994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从这个不同种族人群的偏好程度来看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黑人、白人、拉丁裔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偏好亚裔女性的占比都高达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15%</a:t>
            </a:r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以上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A4D15774-A2E2-4A65-8123-2089A0B63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9265" y="3114432"/>
            <a:ext cx="6210893" cy="3743568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RelativeShape1">
            <a:extLst>
              <a:ext uri="{FF2B5EF4-FFF2-40B4-BE49-F238E27FC236}">
                <a16:creationId xmlns:a16="http://schemas.microsoft.com/office/drawing/2014/main" id="{728F4A18-9850-464B-BA5C-DA3948FFFAE6}"/>
              </a:ext>
            </a:extLst>
          </p:cNvPr>
          <p:cNvSpPr>
            <a:spLocks/>
          </p:cNvSpPr>
          <p:nvPr/>
        </p:nvSpPr>
        <p:spPr bwMode="auto">
          <a:xfrm>
            <a:off x="5992737" y="972961"/>
            <a:ext cx="1993917" cy="333748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6149" y="0"/>
                  <a:pt x="4045" y="4019"/>
                  <a:pt x="3163" y="7928"/>
                </a:cubicBezTo>
                <a:cubicBezTo>
                  <a:pt x="2135" y="12489"/>
                  <a:pt x="1080" y="17046"/>
                  <a:pt x="0" y="21600"/>
                </a:cubicBezTo>
                <a:lnTo>
                  <a:pt x="21600" y="21600"/>
                </a:lnTo>
                <a:cubicBezTo>
                  <a:pt x="20519" y="17046"/>
                  <a:pt x="19464" y="12489"/>
                  <a:pt x="18436" y="7928"/>
                </a:cubicBezTo>
                <a:cubicBezTo>
                  <a:pt x="17554" y="4019"/>
                  <a:pt x="15450" y="0"/>
                  <a:pt x="10800" y="0"/>
                </a:cubicBez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ctr"/>
          <a:lstStyle>
            <a:lvl1pPr>
              <a:defRPr sz="7600">
                <a:solidFill>
                  <a:srgbClr val="777776"/>
                </a:solidFill>
              </a:defRPr>
            </a:lvl1pPr>
            <a:lvl2pPr>
              <a:defRPr sz="7600">
                <a:solidFill>
                  <a:srgbClr val="777776"/>
                </a:solidFill>
              </a:defRPr>
            </a:lvl2pPr>
            <a:lvl3pPr>
              <a:defRPr sz="7600">
                <a:solidFill>
                  <a:srgbClr val="777776"/>
                </a:solidFill>
              </a:defRPr>
            </a:lvl3pPr>
            <a:lvl4pPr>
              <a:defRPr sz="7600">
                <a:solidFill>
                  <a:srgbClr val="777776"/>
                </a:solidFill>
              </a:defRPr>
            </a:lvl4pPr>
            <a:lvl5pPr>
              <a:defRPr sz="7600">
                <a:solidFill>
                  <a:srgbClr val="777776"/>
                </a:solidFill>
              </a:defRPr>
            </a:lvl5pPr>
            <a:lvl6pPr marL="39243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6pPr>
            <a:lvl7pPr marL="43815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7pPr>
            <a:lvl8pPr marL="48387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8pPr>
            <a:lvl9pPr marL="52959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600" b="0" i="0" u="none" strike="noStrike" kern="1200" cap="none" spc="0" normalizeH="0" baseline="0" noProof="0">
              <a:ln>
                <a:noFill/>
              </a:ln>
              <a:solidFill>
                <a:srgbClr val="B7EDE6"/>
              </a:solidFill>
              <a:effectLst/>
              <a:uLnTx/>
              <a:uFillTx/>
              <a:latin typeface="Impact" panose="020B0806030902050204" pitchFamily="34" charset="0"/>
            </a:endParaRPr>
          </a:p>
        </p:txBody>
      </p:sp>
      <p:sp>
        <p:nvSpPr>
          <p:cNvPr id="75" name="RelativeShape2">
            <a:extLst>
              <a:ext uri="{FF2B5EF4-FFF2-40B4-BE49-F238E27FC236}">
                <a16:creationId xmlns:a16="http://schemas.microsoft.com/office/drawing/2014/main" id="{2F853CA0-4927-4784-98B6-A45D20CD2A16}"/>
              </a:ext>
            </a:extLst>
          </p:cNvPr>
          <p:cNvSpPr>
            <a:spLocks/>
          </p:cNvSpPr>
          <p:nvPr/>
        </p:nvSpPr>
        <p:spPr bwMode="auto">
          <a:xfrm>
            <a:off x="7342164" y="972961"/>
            <a:ext cx="1993917" cy="333748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6149" y="0"/>
                  <a:pt x="4045" y="4019"/>
                  <a:pt x="3163" y="7928"/>
                </a:cubicBezTo>
                <a:cubicBezTo>
                  <a:pt x="2135" y="12489"/>
                  <a:pt x="1080" y="17046"/>
                  <a:pt x="0" y="21600"/>
                </a:cubicBezTo>
                <a:lnTo>
                  <a:pt x="21600" y="21600"/>
                </a:lnTo>
                <a:cubicBezTo>
                  <a:pt x="20519" y="17046"/>
                  <a:pt x="19464" y="12489"/>
                  <a:pt x="18436" y="7928"/>
                </a:cubicBezTo>
                <a:cubicBezTo>
                  <a:pt x="17554" y="4019"/>
                  <a:pt x="15450" y="0"/>
                  <a:pt x="10800" y="0"/>
                </a:cubicBez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ctr"/>
          <a:lstStyle>
            <a:lvl1pPr>
              <a:defRPr sz="7600">
                <a:solidFill>
                  <a:srgbClr val="777776"/>
                </a:solidFill>
              </a:defRPr>
            </a:lvl1pPr>
            <a:lvl2pPr>
              <a:defRPr sz="7600">
                <a:solidFill>
                  <a:srgbClr val="777776"/>
                </a:solidFill>
              </a:defRPr>
            </a:lvl2pPr>
            <a:lvl3pPr>
              <a:defRPr sz="7600">
                <a:solidFill>
                  <a:srgbClr val="777776"/>
                </a:solidFill>
              </a:defRPr>
            </a:lvl3pPr>
            <a:lvl4pPr>
              <a:defRPr sz="7600">
                <a:solidFill>
                  <a:srgbClr val="777776"/>
                </a:solidFill>
              </a:defRPr>
            </a:lvl4pPr>
            <a:lvl5pPr>
              <a:defRPr sz="7600">
                <a:solidFill>
                  <a:srgbClr val="777776"/>
                </a:solidFill>
              </a:defRPr>
            </a:lvl5pPr>
            <a:lvl6pPr marL="39243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6pPr>
            <a:lvl7pPr marL="43815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7pPr>
            <a:lvl8pPr marL="48387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8pPr>
            <a:lvl9pPr marL="52959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600" b="0" i="0" u="none" strike="noStrike" kern="1200" cap="none" spc="0" normalizeH="0" baseline="0" noProof="0">
              <a:ln>
                <a:noFill/>
              </a:ln>
              <a:solidFill>
                <a:srgbClr val="B7EDE6"/>
              </a:solidFill>
              <a:effectLst/>
              <a:uLnTx/>
              <a:uFillTx/>
              <a:latin typeface="Impact" panose="020B0806030902050204" pitchFamily="34" charset="0"/>
            </a:endParaRPr>
          </a:p>
        </p:txBody>
      </p:sp>
      <p:sp>
        <p:nvSpPr>
          <p:cNvPr id="76" name="RelativeShape3">
            <a:extLst>
              <a:ext uri="{FF2B5EF4-FFF2-40B4-BE49-F238E27FC236}">
                <a16:creationId xmlns:a16="http://schemas.microsoft.com/office/drawing/2014/main" id="{56194327-872E-47D9-9170-A5B8D5BE6469}"/>
              </a:ext>
            </a:extLst>
          </p:cNvPr>
          <p:cNvSpPr>
            <a:spLocks/>
          </p:cNvSpPr>
          <p:nvPr/>
        </p:nvSpPr>
        <p:spPr bwMode="auto">
          <a:xfrm>
            <a:off x="8663648" y="972961"/>
            <a:ext cx="1993917" cy="333748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6149" y="0"/>
                  <a:pt x="4045" y="4019"/>
                  <a:pt x="3163" y="7928"/>
                </a:cubicBezTo>
                <a:cubicBezTo>
                  <a:pt x="2135" y="12489"/>
                  <a:pt x="1080" y="17046"/>
                  <a:pt x="0" y="21600"/>
                </a:cubicBezTo>
                <a:lnTo>
                  <a:pt x="21600" y="21600"/>
                </a:lnTo>
                <a:cubicBezTo>
                  <a:pt x="20519" y="17046"/>
                  <a:pt x="19464" y="12489"/>
                  <a:pt x="18436" y="7928"/>
                </a:cubicBezTo>
                <a:cubicBezTo>
                  <a:pt x="17554" y="4019"/>
                  <a:pt x="15450" y="0"/>
                  <a:pt x="10800" y="0"/>
                </a:cubicBez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ctr"/>
          <a:lstStyle>
            <a:lvl1pPr>
              <a:defRPr sz="7600">
                <a:solidFill>
                  <a:srgbClr val="777776"/>
                </a:solidFill>
              </a:defRPr>
            </a:lvl1pPr>
            <a:lvl2pPr>
              <a:defRPr sz="7600">
                <a:solidFill>
                  <a:srgbClr val="777776"/>
                </a:solidFill>
              </a:defRPr>
            </a:lvl2pPr>
            <a:lvl3pPr>
              <a:defRPr sz="7600">
                <a:solidFill>
                  <a:srgbClr val="777776"/>
                </a:solidFill>
              </a:defRPr>
            </a:lvl3pPr>
            <a:lvl4pPr>
              <a:defRPr sz="7600">
                <a:solidFill>
                  <a:srgbClr val="777776"/>
                </a:solidFill>
              </a:defRPr>
            </a:lvl4pPr>
            <a:lvl5pPr>
              <a:defRPr sz="7600">
                <a:solidFill>
                  <a:srgbClr val="777776"/>
                </a:solidFill>
              </a:defRPr>
            </a:lvl5pPr>
            <a:lvl6pPr marL="39243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6pPr>
            <a:lvl7pPr marL="43815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7pPr>
            <a:lvl8pPr marL="48387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8pPr>
            <a:lvl9pPr marL="52959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600" b="0" i="0" u="none" strike="noStrike" kern="1200" cap="none" spc="0" normalizeH="0" baseline="0" noProof="0">
              <a:ln>
                <a:noFill/>
              </a:ln>
              <a:solidFill>
                <a:srgbClr val="B7EDE6"/>
              </a:solidFill>
              <a:effectLst/>
              <a:uLnTx/>
              <a:uFillTx/>
              <a:latin typeface="Impact" panose="020B0806030902050204" pitchFamily="34" charset="0"/>
            </a:endParaRPr>
          </a:p>
        </p:txBody>
      </p:sp>
      <p:sp>
        <p:nvSpPr>
          <p:cNvPr id="77" name="RelativeShape4">
            <a:extLst>
              <a:ext uri="{FF2B5EF4-FFF2-40B4-BE49-F238E27FC236}">
                <a16:creationId xmlns:a16="http://schemas.microsoft.com/office/drawing/2014/main" id="{7733E5C4-7FA1-443C-9976-BF060FD66351}"/>
              </a:ext>
            </a:extLst>
          </p:cNvPr>
          <p:cNvSpPr>
            <a:spLocks/>
          </p:cNvSpPr>
          <p:nvPr/>
        </p:nvSpPr>
        <p:spPr bwMode="auto">
          <a:xfrm>
            <a:off x="9971192" y="972961"/>
            <a:ext cx="1993917" cy="333748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6149" y="0"/>
                  <a:pt x="4045" y="4019"/>
                  <a:pt x="3163" y="7928"/>
                </a:cubicBezTo>
                <a:cubicBezTo>
                  <a:pt x="2135" y="12489"/>
                  <a:pt x="1080" y="17046"/>
                  <a:pt x="0" y="21600"/>
                </a:cubicBezTo>
                <a:lnTo>
                  <a:pt x="21600" y="21600"/>
                </a:lnTo>
                <a:cubicBezTo>
                  <a:pt x="20519" y="17046"/>
                  <a:pt x="19464" y="12489"/>
                  <a:pt x="18436" y="7928"/>
                </a:cubicBezTo>
                <a:cubicBezTo>
                  <a:pt x="17554" y="4019"/>
                  <a:pt x="15450" y="0"/>
                  <a:pt x="10800" y="0"/>
                </a:cubicBez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ctr"/>
          <a:lstStyle>
            <a:lvl1pPr>
              <a:defRPr sz="7600">
                <a:solidFill>
                  <a:srgbClr val="777776"/>
                </a:solidFill>
              </a:defRPr>
            </a:lvl1pPr>
            <a:lvl2pPr>
              <a:defRPr sz="7600">
                <a:solidFill>
                  <a:srgbClr val="777776"/>
                </a:solidFill>
              </a:defRPr>
            </a:lvl2pPr>
            <a:lvl3pPr>
              <a:defRPr sz="7600">
                <a:solidFill>
                  <a:srgbClr val="777776"/>
                </a:solidFill>
              </a:defRPr>
            </a:lvl3pPr>
            <a:lvl4pPr>
              <a:defRPr sz="7600">
                <a:solidFill>
                  <a:srgbClr val="777776"/>
                </a:solidFill>
              </a:defRPr>
            </a:lvl4pPr>
            <a:lvl5pPr>
              <a:defRPr sz="7600">
                <a:solidFill>
                  <a:srgbClr val="777776"/>
                </a:solidFill>
              </a:defRPr>
            </a:lvl5pPr>
            <a:lvl6pPr marL="39243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6pPr>
            <a:lvl7pPr marL="43815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7pPr>
            <a:lvl8pPr marL="48387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8pPr>
            <a:lvl9pPr marL="5295900" indent="-927100" algn="ctr" defTabSz="82550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Char char="•"/>
              <a:defRPr sz="7600">
                <a:solidFill>
                  <a:srgbClr val="777776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600" b="0" i="0" u="none" strike="noStrike" kern="1200" cap="none" spc="0" normalizeH="0" baseline="0" noProof="0">
              <a:ln>
                <a:noFill/>
              </a:ln>
              <a:solidFill>
                <a:srgbClr val="B7EDE6"/>
              </a:solidFill>
              <a:effectLst/>
              <a:uLnTx/>
              <a:uFillTx/>
              <a:latin typeface="Impact" panose="020B0806030902050204" pitchFamily="34" charset="0"/>
            </a:endParaRPr>
          </a:p>
        </p:txBody>
      </p:sp>
      <p:grpSp>
        <p:nvGrpSpPr>
          <p:cNvPr id="101" name="组合 100">
            <a:extLst>
              <a:ext uri="{FF2B5EF4-FFF2-40B4-BE49-F238E27FC236}">
                <a16:creationId xmlns:a16="http://schemas.microsoft.com/office/drawing/2014/main" id="{267F5018-2D7E-4A74-8509-800199689471}"/>
              </a:ext>
            </a:extLst>
          </p:cNvPr>
          <p:cNvGrpSpPr/>
          <p:nvPr/>
        </p:nvGrpSpPr>
        <p:grpSpPr>
          <a:xfrm>
            <a:off x="4655331" y="2837350"/>
            <a:ext cx="7306510" cy="4020650"/>
            <a:chOff x="4655331" y="2837350"/>
            <a:chExt cx="7306510" cy="4020650"/>
          </a:xfrm>
        </p:grpSpPr>
        <p:grpSp>
          <p:nvGrpSpPr>
            <p:cNvPr id="93" name="组合 92">
              <a:extLst>
                <a:ext uri="{FF2B5EF4-FFF2-40B4-BE49-F238E27FC236}">
                  <a16:creationId xmlns:a16="http://schemas.microsoft.com/office/drawing/2014/main" id="{FCAD6CD8-7744-4156-9A4A-7FCBC08F4F9A}"/>
                </a:ext>
              </a:extLst>
            </p:cNvPr>
            <p:cNvGrpSpPr/>
            <p:nvPr/>
          </p:nvGrpSpPr>
          <p:grpSpPr>
            <a:xfrm>
              <a:off x="4655331" y="4424091"/>
              <a:ext cx="7306510" cy="2433909"/>
              <a:chOff x="5992737" y="3642946"/>
              <a:chExt cx="5972372" cy="667496"/>
            </a:xfrm>
          </p:grpSpPr>
          <p:sp>
            <p:nvSpPr>
              <p:cNvPr id="78" name="ValueShape1">
                <a:extLst>
                  <a:ext uri="{FF2B5EF4-FFF2-40B4-BE49-F238E27FC236}">
                    <a16:creationId xmlns:a16="http://schemas.microsoft.com/office/drawing/2014/main" id="{8345F868-3389-4D8A-8F5B-792A5BAF05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2737" y="3642946"/>
                <a:ext cx="1993917" cy="66749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6175" y="0"/>
                      <a:pt x="4508" y="6511"/>
                      <a:pt x="3163" y="12415"/>
                    </a:cubicBezTo>
                    <a:cubicBezTo>
                      <a:pt x="2426" y="15650"/>
                      <a:pt x="1360" y="18729"/>
                      <a:pt x="0" y="21599"/>
                    </a:cubicBezTo>
                    <a:lnTo>
                      <a:pt x="21600" y="21599"/>
                    </a:lnTo>
                    <a:cubicBezTo>
                      <a:pt x="20239" y="18729"/>
                      <a:pt x="19173" y="15650"/>
                      <a:pt x="18436" y="12415"/>
                    </a:cubicBezTo>
                    <a:cubicBezTo>
                      <a:pt x="17091" y="6511"/>
                      <a:pt x="15424" y="0"/>
                      <a:pt x="10800" y="0"/>
                    </a:cubicBezTo>
                    <a:close/>
                  </a:path>
                </a:pathLst>
              </a:custGeom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p:spPr>
            <p:txBody>
              <a:bodyPr lIns="0" tIns="0" rIns="0" bIns="0" anchor="ctr"/>
              <a:lstStyle>
                <a:lvl1pPr>
                  <a:defRPr sz="7600">
                    <a:solidFill>
                      <a:srgbClr val="777776"/>
                    </a:solidFill>
                  </a:defRPr>
                </a:lvl1pPr>
                <a:lvl2pPr>
                  <a:defRPr sz="7600">
                    <a:solidFill>
                      <a:srgbClr val="777776"/>
                    </a:solidFill>
                  </a:defRPr>
                </a:lvl2pPr>
                <a:lvl3pPr>
                  <a:defRPr sz="7600">
                    <a:solidFill>
                      <a:srgbClr val="777776"/>
                    </a:solidFill>
                  </a:defRPr>
                </a:lvl3pPr>
                <a:lvl4pPr>
                  <a:defRPr sz="7600">
                    <a:solidFill>
                      <a:srgbClr val="777776"/>
                    </a:solidFill>
                  </a:defRPr>
                </a:lvl4pPr>
                <a:lvl5pPr>
                  <a:defRPr sz="7600">
                    <a:solidFill>
                      <a:srgbClr val="777776"/>
                    </a:solidFill>
                  </a:defRPr>
                </a:lvl5pPr>
                <a:lvl6pPr marL="39243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6pPr>
                <a:lvl7pPr marL="43815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7pPr>
                <a:lvl8pPr marL="48387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8pPr>
                <a:lvl9pPr marL="52959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1600" b="0" i="0" u="none" strike="noStrike" kern="1200" cap="none" spc="0" normalizeH="0" baseline="0" noProof="0">
                  <a:ln>
                    <a:noFill/>
                  </a:ln>
                  <a:solidFill>
                    <a:srgbClr val="B7EDE6"/>
                  </a:solidFill>
                  <a:effectLst/>
                  <a:uLnTx/>
                  <a:uFillTx/>
                  <a:latin typeface="Impact" panose="020B0806030902050204" pitchFamily="34" charset="0"/>
                </a:endParaRPr>
              </a:p>
            </p:txBody>
          </p:sp>
          <p:sp>
            <p:nvSpPr>
              <p:cNvPr id="79" name="ValueShape2">
                <a:extLst>
                  <a:ext uri="{FF2B5EF4-FFF2-40B4-BE49-F238E27FC236}">
                    <a16:creationId xmlns:a16="http://schemas.microsoft.com/office/drawing/2014/main" id="{0E8BD439-5040-402B-BD15-8EBC932909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42164" y="3783120"/>
                <a:ext cx="1993917" cy="5273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6149" y="0"/>
                      <a:pt x="4045" y="4019"/>
                      <a:pt x="3163" y="7928"/>
                    </a:cubicBezTo>
                    <a:cubicBezTo>
                      <a:pt x="2135" y="12489"/>
                      <a:pt x="1080" y="17046"/>
                      <a:pt x="0" y="21600"/>
                    </a:cubicBezTo>
                    <a:lnTo>
                      <a:pt x="21600" y="21600"/>
                    </a:lnTo>
                    <a:cubicBezTo>
                      <a:pt x="20519" y="17046"/>
                      <a:pt x="19464" y="12489"/>
                      <a:pt x="18436" y="7928"/>
                    </a:cubicBezTo>
                    <a:cubicBezTo>
                      <a:pt x="17554" y="4019"/>
                      <a:pt x="15450" y="0"/>
                      <a:pt x="10800" y="0"/>
                    </a:cubicBezTo>
                    <a:close/>
                  </a:path>
                </a:pathLst>
              </a:custGeom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p:spPr>
            <p:txBody>
              <a:bodyPr lIns="0" tIns="0" rIns="0" bIns="0" anchor="ctr"/>
              <a:lstStyle>
                <a:lvl1pPr>
                  <a:defRPr sz="7600">
                    <a:solidFill>
                      <a:srgbClr val="777776"/>
                    </a:solidFill>
                  </a:defRPr>
                </a:lvl1pPr>
                <a:lvl2pPr>
                  <a:defRPr sz="7600">
                    <a:solidFill>
                      <a:srgbClr val="777776"/>
                    </a:solidFill>
                  </a:defRPr>
                </a:lvl2pPr>
                <a:lvl3pPr>
                  <a:defRPr sz="7600">
                    <a:solidFill>
                      <a:srgbClr val="777776"/>
                    </a:solidFill>
                  </a:defRPr>
                </a:lvl3pPr>
                <a:lvl4pPr>
                  <a:defRPr sz="7600">
                    <a:solidFill>
                      <a:srgbClr val="777776"/>
                    </a:solidFill>
                  </a:defRPr>
                </a:lvl4pPr>
                <a:lvl5pPr>
                  <a:defRPr sz="7600">
                    <a:solidFill>
                      <a:srgbClr val="777776"/>
                    </a:solidFill>
                  </a:defRPr>
                </a:lvl5pPr>
                <a:lvl6pPr marL="39243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6pPr>
                <a:lvl7pPr marL="43815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7pPr>
                <a:lvl8pPr marL="48387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8pPr>
                <a:lvl9pPr marL="52959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1600" b="0" i="0" u="none" strike="noStrike" kern="1200" cap="none" spc="0" normalizeH="0" baseline="0" noProof="0">
                  <a:ln>
                    <a:noFill/>
                  </a:ln>
                  <a:solidFill>
                    <a:srgbClr val="B7EDE6"/>
                  </a:solidFill>
                  <a:effectLst/>
                  <a:uLnTx/>
                  <a:uFillTx/>
                  <a:latin typeface="Impact" panose="020B0806030902050204" pitchFamily="34" charset="0"/>
                </a:endParaRPr>
              </a:p>
            </p:txBody>
          </p:sp>
          <p:sp>
            <p:nvSpPr>
              <p:cNvPr id="80" name="ValueShape3">
                <a:extLst>
                  <a:ext uri="{FF2B5EF4-FFF2-40B4-BE49-F238E27FC236}">
                    <a16:creationId xmlns:a16="http://schemas.microsoft.com/office/drawing/2014/main" id="{22D94EC8-74E6-46D0-B5CD-97AEB1F6F3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3648" y="3723045"/>
                <a:ext cx="1993917" cy="58739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5879" y="0"/>
                      <a:pt x="5931" y="11296"/>
                      <a:pt x="3163" y="17598"/>
                    </a:cubicBezTo>
                    <a:cubicBezTo>
                      <a:pt x="2360" y="19429"/>
                      <a:pt x="1260" y="20819"/>
                      <a:pt x="0" y="21600"/>
                    </a:cubicBezTo>
                    <a:lnTo>
                      <a:pt x="21600" y="21600"/>
                    </a:lnTo>
                    <a:cubicBezTo>
                      <a:pt x="20339" y="20819"/>
                      <a:pt x="19239" y="19429"/>
                      <a:pt x="18436" y="17598"/>
                    </a:cubicBezTo>
                    <a:cubicBezTo>
                      <a:pt x="15668" y="11296"/>
                      <a:pt x="15720" y="0"/>
                      <a:pt x="10800" y="0"/>
                    </a:cubicBezTo>
                    <a:close/>
                  </a:path>
                </a:pathLst>
              </a:custGeom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p:spPr>
            <p:txBody>
              <a:bodyPr lIns="0" tIns="0" rIns="0" bIns="0" anchor="ctr"/>
              <a:lstStyle>
                <a:lvl1pPr>
                  <a:defRPr sz="7600">
                    <a:solidFill>
                      <a:srgbClr val="777776"/>
                    </a:solidFill>
                  </a:defRPr>
                </a:lvl1pPr>
                <a:lvl2pPr>
                  <a:defRPr sz="7600">
                    <a:solidFill>
                      <a:srgbClr val="777776"/>
                    </a:solidFill>
                  </a:defRPr>
                </a:lvl2pPr>
                <a:lvl3pPr>
                  <a:defRPr sz="7600">
                    <a:solidFill>
                      <a:srgbClr val="777776"/>
                    </a:solidFill>
                  </a:defRPr>
                </a:lvl3pPr>
                <a:lvl4pPr>
                  <a:defRPr sz="7600">
                    <a:solidFill>
                      <a:srgbClr val="777776"/>
                    </a:solidFill>
                  </a:defRPr>
                </a:lvl4pPr>
                <a:lvl5pPr>
                  <a:defRPr sz="7600">
                    <a:solidFill>
                      <a:srgbClr val="777776"/>
                    </a:solidFill>
                  </a:defRPr>
                </a:lvl5pPr>
                <a:lvl6pPr marL="39243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6pPr>
                <a:lvl7pPr marL="43815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7pPr>
                <a:lvl8pPr marL="48387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8pPr>
                <a:lvl9pPr marL="52959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1600" b="0" i="0" u="none" strike="noStrike" kern="1200" cap="none" spc="0" normalizeH="0" baseline="0" noProof="0">
                  <a:ln>
                    <a:noFill/>
                  </a:ln>
                  <a:solidFill>
                    <a:srgbClr val="F6DC68"/>
                  </a:solidFill>
                  <a:effectLst/>
                  <a:uLnTx/>
                  <a:uFillTx/>
                  <a:latin typeface="Impact" panose="020B0806030902050204" pitchFamily="34" charset="0"/>
                </a:endParaRPr>
              </a:p>
            </p:txBody>
          </p:sp>
          <p:sp>
            <p:nvSpPr>
              <p:cNvPr id="81" name="ValueShape4">
                <a:extLst>
                  <a:ext uri="{FF2B5EF4-FFF2-40B4-BE49-F238E27FC236}">
                    <a16:creationId xmlns:a16="http://schemas.microsoft.com/office/drawing/2014/main" id="{4DA04388-3595-49CF-A2DC-9A60333EE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71192" y="3676321"/>
                <a:ext cx="1993917" cy="63412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6174" y="0"/>
                      <a:pt x="4243" y="5400"/>
                      <a:pt x="3163" y="10538"/>
                    </a:cubicBezTo>
                    <a:cubicBezTo>
                      <a:pt x="2368" y="14322"/>
                      <a:pt x="1309" y="18015"/>
                      <a:pt x="0" y="21600"/>
                    </a:cubicBezTo>
                    <a:lnTo>
                      <a:pt x="21600" y="21600"/>
                    </a:lnTo>
                    <a:cubicBezTo>
                      <a:pt x="20290" y="18015"/>
                      <a:pt x="19231" y="14322"/>
                      <a:pt x="18436" y="10538"/>
                    </a:cubicBezTo>
                    <a:cubicBezTo>
                      <a:pt x="17356" y="5400"/>
                      <a:pt x="15425" y="0"/>
                      <a:pt x="10800" y="0"/>
                    </a:cubicBezTo>
                    <a:close/>
                  </a:path>
                </a:pathLst>
              </a:custGeom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p:spPr>
            <p:txBody>
              <a:bodyPr lIns="0" tIns="0" rIns="0" bIns="0" anchor="ctr"/>
              <a:lstStyle>
                <a:lvl1pPr>
                  <a:defRPr sz="7600">
                    <a:solidFill>
                      <a:srgbClr val="777776"/>
                    </a:solidFill>
                  </a:defRPr>
                </a:lvl1pPr>
                <a:lvl2pPr>
                  <a:defRPr sz="7600">
                    <a:solidFill>
                      <a:srgbClr val="777776"/>
                    </a:solidFill>
                  </a:defRPr>
                </a:lvl2pPr>
                <a:lvl3pPr>
                  <a:defRPr sz="7600">
                    <a:solidFill>
                      <a:srgbClr val="777776"/>
                    </a:solidFill>
                  </a:defRPr>
                </a:lvl3pPr>
                <a:lvl4pPr>
                  <a:defRPr sz="7600">
                    <a:solidFill>
                      <a:srgbClr val="777776"/>
                    </a:solidFill>
                  </a:defRPr>
                </a:lvl4pPr>
                <a:lvl5pPr>
                  <a:defRPr sz="7600">
                    <a:solidFill>
                      <a:srgbClr val="777776"/>
                    </a:solidFill>
                  </a:defRPr>
                </a:lvl5pPr>
                <a:lvl6pPr marL="39243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6pPr>
                <a:lvl7pPr marL="43815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7pPr>
                <a:lvl8pPr marL="48387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8pPr>
                <a:lvl9pPr marL="5295900" indent="-927100" algn="ctr" defTabSz="82550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•"/>
                  <a:defRPr sz="7600">
                    <a:solidFill>
                      <a:srgbClr val="777776"/>
                    </a:solidFill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1600" b="0" i="0" u="none" strike="noStrike" kern="1200" cap="none" spc="0" normalizeH="0" baseline="0" noProof="0">
                  <a:ln>
                    <a:noFill/>
                  </a:ln>
                  <a:solidFill>
                    <a:srgbClr val="74C606"/>
                  </a:solidFill>
                  <a:effectLst/>
                  <a:uLnTx/>
                  <a:uFillTx/>
                  <a:latin typeface="Impact" panose="020B0806030902050204" pitchFamily="34" charset="0"/>
                </a:endParaRPr>
              </a:p>
            </p:txBody>
          </p:sp>
        </p:grpSp>
        <p:cxnSp>
          <p:nvCxnSpPr>
            <p:cNvPr id="82" name="SorbShape1">
              <a:extLst>
                <a:ext uri="{FF2B5EF4-FFF2-40B4-BE49-F238E27FC236}">
                  <a16:creationId xmlns:a16="http://schemas.microsoft.com/office/drawing/2014/main" id="{E1EA74B3-1487-4A82-A4B3-76B1AA4224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4994" y="3786123"/>
              <a:ext cx="0" cy="431359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ValueText1">
              <a:extLst>
                <a:ext uri="{FF2B5EF4-FFF2-40B4-BE49-F238E27FC236}">
                  <a16:creationId xmlns:a16="http://schemas.microsoft.com/office/drawing/2014/main" id="{F763C128-7F5B-4A76-8CC1-C4BCCDBF5358}"/>
                </a:ext>
              </a:extLst>
            </p:cNvPr>
            <p:cNvSpPr/>
            <p:nvPr/>
          </p:nvSpPr>
          <p:spPr>
            <a:xfrm>
              <a:off x="5400607" y="2837350"/>
              <a:ext cx="948773" cy="948773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Impact" panose="020B0806030902050204" pitchFamily="34" charset="0"/>
                </a:rPr>
                <a:t>20%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Impact" panose="020B0806030902050204" pitchFamily="34" charset="0"/>
              </a:endParaRPr>
            </a:p>
          </p:txBody>
        </p:sp>
        <p:cxnSp>
          <p:nvCxnSpPr>
            <p:cNvPr id="84" name="SorbShape2">
              <a:extLst>
                <a:ext uri="{FF2B5EF4-FFF2-40B4-BE49-F238E27FC236}">
                  <a16:creationId xmlns:a16="http://schemas.microsoft.com/office/drawing/2014/main" id="{AC2A403A-003C-4E9A-AA34-C45F424E394E}"/>
                </a:ext>
              </a:extLst>
            </p:cNvPr>
            <p:cNvCxnSpPr/>
            <p:nvPr/>
          </p:nvCxnSpPr>
          <p:spPr>
            <a:xfrm flipV="1">
              <a:off x="7525863" y="3957610"/>
              <a:ext cx="0" cy="431359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ValueText2">
              <a:extLst>
                <a:ext uri="{FF2B5EF4-FFF2-40B4-BE49-F238E27FC236}">
                  <a16:creationId xmlns:a16="http://schemas.microsoft.com/office/drawing/2014/main" id="{16028291-60CE-4A6F-9B9B-EBB43DE17A8E}"/>
                </a:ext>
              </a:extLst>
            </p:cNvPr>
            <p:cNvSpPr/>
            <p:nvPr/>
          </p:nvSpPr>
          <p:spPr>
            <a:xfrm>
              <a:off x="7051476" y="3008837"/>
              <a:ext cx="948773" cy="948773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Impact" panose="020B0806030902050204" pitchFamily="34" charset="0"/>
                </a:rPr>
                <a:t>15.8%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</a:endParaRPr>
            </a:p>
          </p:txBody>
        </p:sp>
        <p:cxnSp>
          <p:nvCxnSpPr>
            <p:cNvPr id="86" name="SorbShape3">
              <a:extLst>
                <a:ext uri="{FF2B5EF4-FFF2-40B4-BE49-F238E27FC236}">
                  <a16:creationId xmlns:a16="http://schemas.microsoft.com/office/drawing/2014/main" id="{C11EF22C-39B4-4D5B-933B-8C86A0548A68}"/>
                </a:ext>
              </a:extLst>
            </p:cNvPr>
            <p:cNvCxnSpPr/>
            <p:nvPr/>
          </p:nvCxnSpPr>
          <p:spPr>
            <a:xfrm flipV="1">
              <a:off x="9142548" y="3884115"/>
              <a:ext cx="0" cy="431359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ValueText3">
              <a:extLst>
                <a:ext uri="{FF2B5EF4-FFF2-40B4-BE49-F238E27FC236}">
                  <a16:creationId xmlns:a16="http://schemas.microsoft.com/office/drawing/2014/main" id="{C4F019D1-221A-4136-8B4E-F2EA6DFDE931}"/>
                </a:ext>
              </a:extLst>
            </p:cNvPr>
            <p:cNvSpPr/>
            <p:nvPr/>
          </p:nvSpPr>
          <p:spPr>
            <a:xfrm>
              <a:off x="8668161" y="2935342"/>
              <a:ext cx="948773" cy="948773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Impact" panose="020B0806030902050204" pitchFamily="34" charset="0"/>
                </a:rPr>
                <a:t>17.6%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Impact" panose="020B0806030902050204" pitchFamily="34" charset="0"/>
              </a:endParaRPr>
            </a:p>
          </p:txBody>
        </p:sp>
        <p:cxnSp>
          <p:nvCxnSpPr>
            <p:cNvPr id="88" name="SorbShape4">
              <a:extLst>
                <a:ext uri="{FF2B5EF4-FFF2-40B4-BE49-F238E27FC236}">
                  <a16:creationId xmlns:a16="http://schemas.microsoft.com/office/drawing/2014/main" id="{875A6D19-05CA-471F-8D1E-9ED5CCB93C6E}"/>
                </a:ext>
              </a:extLst>
            </p:cNvPr>
            <p:cNvCxnSpPr/>
            <p:nvPr/>
          </p:nvCxnSpPr>
          <p:spPr>
            <a:xfrm flipV="1">
              <a:off x="10742176" y="3826953"/>
              <a:ext cx="0" cy="431359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ValueText4">
              <a:extLst>
                <a:ext uri="{FF2B5EF4-FFF2-40B4-BE49-F238E27FC236}">
                  <a16:creationId xmlns:a16="http://schemas.microsoft.com/office/drawing/2014/main" id="{63132BB2-0521-48EB-835E-C00A1C52472D}"/>
                </a:ext>
              </a:extLst>
            </p:cNvPr>
            <p:cNvSpPr/>
            <p:nvPr/>
          </p:nvSpPr>
          <p:spPr>
            <a:xfrm>
              <a:off x="10267791" y="2878180"/>
              <a:ext cx="948773" cy="948773"/>
            </a:xfrm>
            <a:prstGeom prst="ellips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Impact" panose="020B0806030902050204" pitchFamily="34" charset="0"/>
                </a:rPr>
                <a:t>19%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mpact" panose="020B0806030902050204" pitchFamily="34" charset="0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B8E0D5FF-30D1-45C1-BF58-26E8040D963A}"/>
                </a:ext>
              </a:extLst>
            </p:cNvPr>
            <p:cNvSpPr/>
            <p:nvPr/>
          </p:nvSpPr>
          <p:spPr>
            <a:xfrm>
              <a:off x="5412364" y="6076907"/>
              <a:ext cx="893836" cy="149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>
                  <a:solidFill>
                    <a:srgbClr val="464347"/>
                  </a:solidFill>
                </a:rPr>
                <a:t>亚裔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A6AC0B6C-558B-4612-A126-09BA0E25C9A1}"/>
                </a:ext>
              </a:extLst>
            </p:cNvPr>
            <p:cNvSpPr/>
            <p:nvPr/>
          </p:nvSpPr>
          <p:spPr>
            <a:xfrm>
              <a:off x="7106413" y="6080966"/>
              <a:ext cx="893836" cy="149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>
                  <a:solidFill>
                    <a:schemeClr val="accent1"/>
                  </a:solidFill>
                </a:rPr>
                <a:t>黑人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C0236250-F687-446D-B8BA-CB2F03287746}"/>
                </a:ext>
              </a:extLst>
            </p:cNvPr>
            <p:cNvSpPr/>
            <p:nvPr/>
          </p:nvSpPr>
          <p:spPr>
            <a:xfrm>
              <a:off x="8701482" y="6076907"/>
              <a:ext cx="893836" cy="149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>
                  <a:solidFill>
                    <a:srgbClr val="464347"/>
                  </a:solidFill>
                </a:rPr>
                <a:t>白人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F3337FF8-9BB0-43B3-8341-47C704E81ED9}"/>
                </a:ext>
              </a:extLst>
            </p:cNvPr>
            <p:cNvSpPr/>
            <p:nvPr/>
          </p:nvSpPr>
          <p:spPr>
            <a:xfrm>
              <a:off x="10096149" y="5983113"/>
              <a:ext cx="1362788" cy="3366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>
                  <a:solidFill>
                    <a:schemeClr val="accent1"/>
                  </a:solidFill>
                </a:rPr>
                <a:t>拉丁裔</a:t>
              </a:r>
            </a:p>
          </p:txBody>
        </p:sp>
      </p:grpSp>
      <p:sp>
        <p:nvSpPr>
          <p:cNvPr id="99" name="任意多边形: 形状 98">
            <a:extLst>
              <a:ext uri="{FF2B5EF4-FFF2-40B4-BE49-F238E27FC236}">
                <a16:creationId xmlns:a16="http://schemas.microsoft.com/office/drawing/2014/main" id="{BE099C46-0AAA-4321-AE32-DC774A8F2349}"/>
              </a:ext>
            </a:extLst>
          </p:cNvPr>
          <p:cNvSpPr/>
          <p:nvPr/>
        </p:nvSpPr>
        <p:spPr>
          <a:xfrm>
            <a:off x="549362" y="2461648"/>
            <a:ext cx="3276004" cy="1589287"/>
          </a:xfrm>
          <a:custGeom>
            <a:avLst/>
            <a:gdLst>
              <a:gd name="connsiteX0" fmla="*/ 0 w 3276004"/>
              <a:gd name="connsiteY0" fmla="*/ 0 h 1589287"/>
              <a:gd name="connsiteX1" fmla="*/ 3276004 w 3276004"/>
              <a:gd name="connsiteY1" fmla="*/ 0 h 1589287"/>
              <a:gd name="connsiteX2" fmla="*/ 3276004 w 3276004"/>
              <a:gd name="connsiteY2" fmla="*/ 1306286 h 1589287"/>
              <a:gd name="connsiteX3" fmla="*/ 2786741 w 3276004"/>
              <a:gd name="connsiteY3" fmla="*/ 1306286 h 1589287"/>
              <a:gd name="connsiteX4" fmla="*/ 2786741 w 3276004"/>
              <a:gd name="connsiteY4" fmla="*/ 1589287 h 1589287"/>
              <a:gd name="connsiteX5" fmla="*/ 2232059 w 3276004"/>
              <a:gd name="connsiteY5" fmla="*/ 1306286 h 1589287"/>
              <a:gd name="connsiteX6" fmla="*/ 0 w 3276004"/>
              <a:gd name="connsiteY6" fmla="*/ 1306286 h 1589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6004" h="1589287">
                <a:moveTo>
                  <a:pt x="0" y="0"/>
                </a:moveTo>
                <a:lnTo>
                  <a:pt x="3276004" y="0"/>
                </a:lnTo>
                <a:lnTo>
                  <a:pt x="3276004" y="1306286"/>
                </a:lnTo>
                <a:lnTo>
                  <a:pt x="2786741" y="1306286"/>
                </a:lnTo>
                <a:lnTo>
                  <a:pt x="2786741" y="1589287"/>
                </a:lnTo>
                <a:lnTo>
                  <a:pt x="2232059" y="1306286"/>
                </a:lnTo>
                <a:lnTo>
                  <a:pt x="0" y="1306286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3200" b="1" dirty="0">
                <a:solidFill>
                  <a:srgbClr val="000000"/>
                </a:solidFill>
              </a:rPr>
              <a:t>亚洲女性</a:t>
            </a:r>
            <a:endParaRPr lang="en-US" altLang="zh-CN" sz="3200" b="1" dirty="0">
              <a:solidFill>
                <a:srgbClr val="000000"/>
              </a:solidFill>
            </a:endParaRPr>
          </a:p>
          <a:p>
            <a:pPr lvl="0" algn="ctr"/>
            <a:r>
              <a:rPr lang="zh-CN" altLang="en-US" sz="2000" dirty="0">
                <a:solidFill>
                  <a:srgbClr val="000000"/>
                </a:solidFill>
              </a:rPr>
              <a:t>是全球人口贩卖交易中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lvl="0" algn="ctr"/>
            <a:r>
              <a:rPr lang="zh-CN" altLang="en-US" sz="2000" b="1" dirty="0">
                <a:solidFill>
                  <a:srgbClr val="000000"/>
                </a:solidFill>
              </a:rPr>
              <a:t>较“受欢迎”的一个群体</a:t>
            </a:r>
            <a:endParaRPr lang="en-US" altLang="zh-CN" sz="2000" b="1" dirty="0">
              <a:solidFill>
                <a:srgbClr val="000000"/>
              </a:solidFill>
            </a:endParaRPr>
          </a:p>
          <a:p>
            <a:pPr lvl="0" algn="ctr"/>
            <a:endParaRPr lang="zh-CN" altLang="en-US" b="1" dirty="0"/>
          </a:p>
        </p:txBody>
      </p:sp>
      <p:sp>
        <p:nvSpPr>
          <p:cNvPr id="100" name="Freeform 10">
            <a:extLst>
              <a:ext uri="{FF2B5EF4-FFF2-40B4-BE49-F238E27FC236}">
                <a16:creationId xmlns:a16="http://schemas.microsoft.com/office/drawing/2014/main" id="{9B5AA341-93C3-4E6A-8E7B-30C78AF77118}"/>
              </a:ext>
            </a:extLst>
          </p:cNvPr>
          <p:cNvSpPr>
            <a:spLocks/>
          </p:cNvSpPr>
          <p:nvPr/>
        </p:nvSpPr>
        <p:spPr bwMode="auto">
          <a:xfrm>
            <a:off x="2305050" y="429651"/>
            <a:ext cx="7581900" cy="697073"/>
          </a:xfrm>
          <a:custGeom>
            <a:avLst/>
            <a:gdLst>
              <a:gd name="T0" fmla="*/ 4805 w 4900"/>
              <a:gd name="T1" fmla="*/ 537 h 537"/>
              <a:gd name="T2" fmla="*/ 0 w 4900"/>
              <a:gd name="T3" fmla="*/ 537 h 537"/>
              <a:gd name="T4" fmla="*/ 389 w 4900"/>
              <a:gd name="T5" fmla="*/ 244 h 537"/>
              <a:gd name="T6" fmla="*/ 146 w 4900"/>
              <a:gd name="T7" fmla="*/ 0 h 537"/>
              <a:gd name="T8" fmla="*/ 4900 w 4900"/>
              <a:gd name="T9" fmla="*/ 0 h 537"/>
              <a:gd name="T10" fmla="*/ 4705 w 4900"/>
              <a:gd name="T11" fmla="*/ 256 h 537"/>
              <a:gd name="T12" fmla="*/ 4805 w 4900"/>
              <a:gd name="T13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00" h="537">
                <a:moveTo>
                  <a:pt x="4805" y="537"/>
                </a:moveTo>
                <a:lnTo>
                  <a:pt x="0" y="537"/>
                </a:lnTo>
                <a:lnTo>
                  <a:pt x="389" y="244"/>
                </a:lnTo>
                <a:lnTo>
                  <a:pt x="146" y="0"/>
                </a:lnTo>
                <a:lnTo>
                  <a:pt x="4900" y="0"/>
                </a:lnTo>
                <a:lnTo>
                  <a:pt x="4705" y="256"/>
                </a:lnTo>
                <a:lnTo>
                  <a:pt x="4805" y="53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各种族男性对亚裔女性的偏好率</a:t>
            </a:r>
          </a:p>
        </p:txBody>
      </p:sp>
    </p:spTree>
    <p:extLst>
      <p:ext uri="{BB962C8B-B14F-4D97-AF65-F5344CB8AC3E}">
        <p14:creationId xmlns:p14="http://schemas.microsoft.com/office/powerpoint/2010/main" val="2916216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组合 64">
            <a:extLst>
              <a:ext uri="{FF2B5EF4-FFF2-40B4-BE49-F238E27FC236}">
                <a16:creationId xmlns:a16="http://schemas.microsoft.com/office/drawing/2014/main" id="{63EC737B-91E3-4F26-94F4-CF9D9372954F}"/>
              </a:ext>
            </a:extLst>
          </p:cNvPr>
          <p:cNvGrpSpPr/>
          <p:nvPr/>
        </p:nvGrpSpPr>
        <p:grpSpPr>
          <a:xfrm>
            <a:off x="947726" y="773311"/>
            <a:ext cx="10297343" cy="6091039"/>
            <a:chOff x="942951" y="773311"/>
            <a:chExt cx="10297343" cy="6091039"/>
          </a:xfrm>
        </p:grpSpPr>
        <p:sp>
          <p:nvSpPr>
            <p:cNvPr id="41" name="Rectangle 5">
              <a:extLst>
                <a:ext uri="{FF2B5EF4-FFF2-40B4-BE49-F238E27FC236}">
                  <a16:creationId xmlns:a16="http://schemas.microsoft.com/office/drawing/2014/main" id="{2DC93680-16DF-4090-965A-4C41F27D6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038" y="1138159"/>
              <a:ext cx="10067925" cy="635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A316010-4E9F-45D6-8846-5323F7953EF7}"/>
                </a:ext>
              </a:extLst>
            </p:cNvPr>
            <p:cNvSpPr/>
            <p:nvPr/>
          </p:nvSpPr>
          <p:spPr>
            <a:xfrm>
              <a:off x="942951" y="5461378"/>
              <a:ext cx="3402235" cy="9787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若在海外遇到以上情况</a:t>
              </a:r>
              <a:endParaRPr lang="en-US" altLang="zh-CN" sz="2400" b="1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你可能已被人贩子控制</a:t>
              </a:r>
              <a:endParaRPr lang="zh-CN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DC93680-16DF-4090-965A-4C41F27D6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038" y="2006601"/>
              <a:ext cx="10067925" cy="635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D8A85B8-9456-4F33-8CE0-2941C7818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038" y="2905126"/>
              <a:ext cx="10067925" cy="635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8B315EAC-A512-4A39-A7AF-F13456B4A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038" y="3802063"/>
              <a:ext cx="10067925" cy="650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DF4BCCE7-6C9E-4FF1-B5B0-B7B4C52FB0A3}"/>
                </a:ext>
              </a:extLst>
            </p:cNvPr>
            <p:cNvGrpSpPr/>
            <p:nvPr/>
          </p:nvGrpSpPr>
          <p:grpSpPr>
            <a:xfrm>
              <a:off x="1527422" y="2279279"/>
              <a:ext cx="1583517" cy="2972964"/>
              <a:chOff x="2451100" y="1800226"/>
              <a:chExt cx="1217613" cy="2286000"/>
            </a:xfrm>
          </p:grpSpPr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8F081703-8FF7-4FA5-B639-DE9E2A169C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1100" y="1800226"/>
                <a:ext cx="1217613" cy="2286000"/>
              </a:xfrm>
              <a:custGeom>
                <a:avLst/>
                <a:gdLst>
                  <a:gd name="T0" fmla="*/ 767 w 767"/>
                  <a:gd name="T1" fmla="*/ 1319 h 1480"/>
                  <a:gd name="T2" fmla="*/ 374 w 767"/>
                  <a:gd name="T3" fmla="*/ 1480 h 1480"/>
                  <a:gd name="T4" fmla="*/ 0 w 767"/>
                  <a:gd name="T5" fmla="*/ 1319 h 1480"/>
                  <a:gd name="T6" fmla="*/ 0 w 767"/>
                  <a:gd name="T7" fmla="*/ 0 h 1480"/>
                  <a:gd name="T8" fmla="*/ 767 w 767"/>
                  <a:gd name="T9" fmla="*/ 0 h 1480"/>
                  <a:gd name="T10" fmla="*/ 767 w 767"/>
                  <a:gd name="T11" fmla="*/ 1319 h 1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7" h="1480">
                    <a:moveTo>
                      <a:pt x="767" y="1319"/>
                    </a:moveTo>
                    <a:lnTo>
                      <a:pt x="374" y="1480"/>
                    </a:lnTo>
                    <a:lnTo>
                      <a:pt x="0" y="1319"/>
                    </a:lnTo>
                    <a:lnTo>
                      <a:pt x="0" y="0"/>
                    </a:lnTo>
                    <a:lnTo>
                      <a:pt x="767" y="0"/>
                    </a:lnTo>
                    <a:lnTo>
                      <a:pt x="767" y="131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Rectangle 24">
                <a:extLst>
                  <a:ext uri="{FF2B5EF4-FFF2-40B4-BE49-F238E27FC236}">
                    <a16:creationId xmlns:a16="http://schemas.microsoft.com/office/drawing/2014/main" id="{EDD353A3-96CA-4790-AE0D-41582D798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1437" y="1896123"/>
                <a:ext cx="886107" cy="838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Plain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6600" b="0" i="0" u="none" strike="noStrike" cap="none" normalizeH="0" baseline="0" dirty="0">
                    <a:ln>
                      <a:noFill/>
                    </a:ln>
                    <a:solidFill>
                      <a:srgbClr val="2C2928"/>
                    </a:solidFill>
                    <a:effectLst/>
                    <a:latin typeface="Impact" panose="020B0806030902050204" pitchFamily="34" charset="0"/>
                  </a:rPr>
                  <a:t>01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99BAC596-B172-440A-9199-7057EB5FFE31}"/>
                  </a:ext>
                </a:extLst>
              </p:cNvPr>
              <p:cNvSpPr/>
              <p:nvPr/>
            </p:nvSpPr>
            <p:spPr>
              <a:xfrm>
                <a:off x="2466974" y="2787778"/>
                <a:ext cx="1201739" cy="8519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latin typeface="arial" panose="020B0604020202020204" pitchFamily="34" charset="0"/>
                  </a:rPr>
                  <a:t>强迫你违背意愿的</a:t>
                </a:r>
                <a:r>
                  <a:rPr lang="zh-CN" altLang="en-US" dirty="0">
                    <a:latin typeface="arial" panose="020B0604020202020204" pitchFamily="34" charset="0"/>
                  </a:rPr>
                  <a:t>工作或劳动 </a:t>
                </a:r>
                <a:endParaRPr lang="zh-CN" altLang="en-US" dirty="0"/>
              </a:p>
            </p:txBody>
          </p:sp>
        </p:grpSp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id="{68528A40-FC7B-4901-90F4-ABAC5503FA85}"/>
                </a:ext>
              </a:extLst>
            </p:cNvPr>
            <p:cNvGrpSpPr/>
            <p:nvPr/>
          </p:nvGrpSpPr>
          <p:grpSpPr>
            <a:xfrm>
              <a:off x="3544311" y="823353"/>
              <a:ext cx="1585581" cy="3553104"/>
              <a:chOff x="4645025" y="873126"/>
              <a:chExt cx="1219200" cy="2732086"/>
            </a:xfrm>
          </p:grpSpPr>
          <p:sp>
            <p:nvSpPr>
              <p:cNvPr id="11" name="Freeform 9">
                <a:extLst>
                  <a:ext uri="{FF2B5EF4-FFF2-40B4-BE49-F238E27FC236}">
                    <a16:creationId xmlns:a16="http://schemas.microsoft.com/office/drawing/2014/main" id="{D617CFB8-C419-453B-878D-EBDF32F849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5025" y="873126"/>
                <a:ext cx="1219200" cy="2732086"/>
              </a:xfrm>
              <a:custGeom>
                <a:avLst/>
                <a:gdLst>
                  <a:gd name="T0" fmla="*/ 768 w 768"/>
                  <a:gd name="T1" fmla="*/ 1320 h 1480"/>
                  <a:gd name="T2" fmla="*/ 374 w 768"/>
                  <a:gd name="T3" fmla="*/ 1480 h 1480"/>
                  <a:gd name="T4" fmla="*/ 0 w 768"/>
                  <a:gd name="T5" fmla="*/ 1320 h 1480"/>
                  <a:gd name="T6" fmla="*/ 0 w 768"/>
                  <a:gd name="T7" fmla="*/ 0 h 1480"/>
                  <a:gd name="T8" fmla="*/ 768 w 768"/>
                  <a:gd name="T9" fmla="*/ 0 h 1480"/>
                  <a:gd name="T10" fmla="*/ 768 w 768"/>
                  <a:gd name="T11" fmla="*/ 1320 h 1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8" h="1480">
                    <a:moveTo>
                      <a:pt x="768" y="1320"/>
                    </a:moveTo>
                    <a:lnTo>
                      <a:pt x="374" y="1480"/>
                    </a:lnTo>
                    <a:lnTo>
                      <a:pt x="0" y="1320"/>
                    </a:lnTo>
                    <a:lnTo>
                      <a:pt x="0" y="0"/>
                    </a:lnTo>
                    <a:lnTo>
                      <a:pt x="768" y="0"/>
                    </a:lnTo>
                    <a:lnTo>
                      <a:pt x="768" y="1320"/>
                    </a:lnTo>
                    <a:close/>
                  </a:path>
                </a:pathLst>
              </a:custGeom>
              <a:solidFill>
                <a:srgbClr val="2C2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Rectangle 25">
                <a:extLst>
                  <a:ext uri="{FF2B5EF4-FFF2-40B4-BE49-F238E27FC236}">
                    <a16:creationId xmlns:a16="http://schemas.microsoft.com/office/drawing/2014/main" id="{124424E1-E54E-48E9-B6B0-42D43799D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0438" y="961927"/>
                <a:ext cx="957262" cy="838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Plain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6600" b="0" i="0" u="none" strike="noStrike" cap="none" normalizeH="0" baseline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latin typeface="Impact" panose="020B0806030902050204" pitchFamily="34" charset="0"/>
                  </a:rPr>
                  <a:t>02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</a:endParaRPr>
              </a:p>
            </p:txBody>
          </p:sp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B2BE146F-63F5-4F49-81C7-B9154AC0D83D}"/>
                  </a:ext>
                </a:extLst>
              </p:cNvPr>
              <p:cNvSpPr/>
              <p:nvPr/>
            </p:nvSpPr>
            <p:spPr>
              <a:xfrm>
                <a:off x="4657635" y="1906306"/>
                <a:ext cx="1201739" cy="1348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采用威胁或强制手段</a:t>
                </a:r>
                <a:r>
                  <a:rPr lang="zh-CN" altLang="en-US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迫使你通过劳动偿还债务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9CBDF41D-03BD-4B71-ABE5-6F10C81DFA4A}"/>
                </a:ext>
              </a:extLst>
            </p:cNvPr>
            <p:cNvGrpSpPr/>
            <p:nvPr/>
          </p:nvGrpSpPr>
          <p:grpSpPr>
            <a:xfrm>
              <a:off x="5749658" y="773311"/>
              <a:ext cx="1583517" cy="2685433"/>
              <a:chOff x="6511925" y="985463"/>
              <a:chExt cx="1217613" cy="2064908"/>
            </a:xfrm>
          </p:grpSpPr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id="{521D9AAE-73E6-4DE2-9068-6942D2492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1925" y="985463"/>
                <a:ext cx="1217613" cy="2064908"/>
              </a:xfrm>
              <a:custGeom>
                <a:avLst/>
                <a:gdLst>
                  <a:gd name="T0" fmla="*/ 767 w 767"/>
                  <a:gd name="T1" fmla="*/ 787 h 947"/>
                  <a:gd name="T2" fmla="*/ 373 w 767"/>
                  <a:gd name="T3" fmla="*/ 947 h 947"/>
                  <a:gd name="T4" fmla="*/ 0 w 767"/>
                  <a:gd name="T5" fmla="*/ 787 h 947"/>
                  <a:gd name="T6" fmla="*/ 0 w 767"/>
                  <a:gd name="T7" fmla="*/ 0 h 947"/>
                  <a:gd name="T8" fmla="*/ 767 w 767"/>
                  <a:gd name="T9" fmla="*/ 0 h 947"/>
                  <a:gd name="T10" fmla="*/ 767 w 767"/>
                  <a:gd name="T11" fmla="*/ 78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7" h="947">
                    <a:moveTo>
                      <a:pt x="767" y="787"/>
                    </a:moveTo>
                    <a:lnTo>
                      <a:pt x="373" y="947"/>
                    </a:lnTo>
                    <a:lnTo>
                      <a:pt x="0" y="787"/>
                    </a:lnTo>
                    <a:lnTo>
                      <a:pt x="0" y="0"/>
                    </a:lnTo>
                    <a:lnTo>
                      <a:pt x="767" y="0"/>
                    </a:lnTo>
                    <a:lnTo>
                      <a:pt x="767" y="78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Rectangle 24">
                <a:extLst>
                  <a:ext uri="{FF2B5EF4-FFF2-40B4-BE49-F238E27FC236}">
                    <a16:creationId xmlns:a16="http://schemas.microsoft.com/office/drawing/2014/main" id="{FD432642-A0EB-4681-BC79-01C58DFE0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52278" y="1067123"/>
                <a:ext cx="886107" cy="838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Plain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6600" b="0" i="0" u="none" strike="noStrike" cap="none" normalizeH="0" baseline="0" dirty="0">
                    <a:ln>
                      <a:noFill/>
                    </a:ln>
                    <a:solidFill>
                      <a:srgbClr val="2C2928"/>
                    </a:solidFill>
                    <a:effectLst/>
                    <a:latin typeface="Impact" panose="020B0806030902050204" pitchFamily="34" charset="0"/>
                  </a:rPr>
                  <a:t>03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4CD774F1-3D47-4BC7-90B1-6C5E5E0C69B8}"/>
                  </a:ext>
                </a:extLst>
              </p:cNvPr>
              <p:cNvSpPr/>
              <p:nvPr/>
            </p:nvSpPr>
            <p:spPr>
              <a:xfrm>
                <a:off x="6523036" y="1953879"/>
                <a:ext cx="1201739" cy="8519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latin typeface="arial" panose="020B0604020202020204" pitchFamily="34" charset="0"/>
                  </a:rPr>
                  <a:t>威胁你的家人</a:t>
                </a:r>
                <a:r>
                  <a:rPr lang="zh-CN" altLang="en-US" dirty="0">
                    <a:latin typeface="arial" panose="020B0604020202020204" pitchFamily="34" charset="0"/>
                  </a:rPr>
                  <a:t>强迫你劳动</a:t>
                </a:r>
                <a:endParaRPr lang="zh-CN" altLang="en-US" dirty="0"/>
              </a:p>
            </p:txBody>
          </p:sp>
        </p:grp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A48F5CD1-B85B-44CA-99E4-DE3AED39CF29}"/>
                </a:ext>
              </a:extLst>
            </p:cNvPr>
            <p:cNvGrpSpPr/>
            <p:nvPr/>
          </p:nvGrpSpPr>
          <p:grpSpPr>
            <a:xfrm>
              <a:off x="7772138" y="2347120"/>
              <a:ext cx="1585581" cy="3553104"/>
              <a:chOff x="8059738" y="2636840"/>
              <a:chExt cx="1219200" cy="2732086"/>
            </a:xfrm>
          </p:grpSpPr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6D525805-5F7B-474A-B2BB-C72A9E6EBD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59738" y="2636840"/>
                <a:ext cx="1219200" cy="2732086"/>
              </a:xfrm>
              <a:custGeom>
                <a:avLst/>
                <a:gdLst>
                  <a:gd name="T0" fmla="*/ 768 w 768"/>
                  <a:gd name="T1" fmla="*/ 1320 h 1480"/>
                  <a:gd name="T2" fmla="*/ 374 w 768"/>
                  <a:gd name="T3" fmla="*/ 1480 h 1480"/>
                  <a:gd name="T4" fmla="*/ 0 w 768"/>
                  <a:gd name="T5" fmla="*/ 1320 h 1480"/>
                  <a:gd name="T6" fmla="*/ 0 w 768"/>
                  <a:gd name="T7" fmla="*/ 0 h 1480"/>
                  <a:gd name="T8" fmla="*/ 768 w 768"/>
                  <a:gd name="T9" fmla="*/ 0 h 1480"/>
                  <a:gd name="T10" fmla="*/ 768 w 768"/>
                  <a:gd name="T11" fmla="*/ 1320 h 1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8" h="1480">
                    <a:moveTo>
                      <a:pt x="768" y="1320"/>
                    </a:moveTo>
                    <a:lnTo>
                      <a:pt x="374" y="1480"/>
                    </a:lnTo>
                    <a:lnTo>
                      <a:pt x="0" y="1320"/>
                    </a:lnTo>
                    <a:lnTo>
                      <a:pt x="0" y="0"/>
                    </a:lnTo>
                    <a:lnTo>
                      <a:pt x="768" y="0"/>
                    </a:lnTo>
                    <a:lnTo>
                      <a:pt x="768" y="1320"/>
                    </a:lnTo>
                    <a:close/>
                  </a:path>
                </a:pathLst>
              </a:custGeom>
              <a:solidFill>
                <a:srgbClr val="2C2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Rectangle 25">
                <a:extLst>
                  <a:ext uri="{FF2B5EF4-FFF2-40B4-BE49-F238E27FC236}">
                    <a16:creationId xmlns:a16="http://schemas.microsoft.com/office/drawing/2014/main" id="{FF14B52E-21E7-4CFB-BCA1-58AAC9DDC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85151" y="2725641"/>
                <a:ext cx="957262" cy="838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Plain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6600" b="0" i="0" u="none" strike="noStrike" cap="none" normalizeH="0" baseline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latin typeface="Impact" panose="020B0806030902050204" pitchFamily="34" charset="0"/>
                  </a:rPr>
                  <a:t>04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</a:endParaRPr>
              </a:p>
            </p:txBody>
          </p:sp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1B3AA9E5-CCA6-4338-B101-99F3EA853C04}"/>
                  </a:ext>
                </a:extLst>
              </p:cNvPr>
              <p:cNvSpPr/>
              <p:nvPr/>
            </p:nvSpPr>
            <p:spPr>
              <a:xfrm>
                <a:off x="8062912" y="3670020"/>
                <a:ext cx="1201739" cy="9939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通过暴力</a:t>
                </a:r>
                <a:r>
                  <a:rPr lang="zh-CN" altLang="en-US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强迫你卖淫或从事其他性行为 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0" name="组合 59">
              <a:extLst>
                <a:ext uri="{FF2B5EF4-FFF2-40B4-BE49-F238E27FC236}">
                  <a16:creationId xmlns:a16="http://schemas.microsoft.com/office/drawing/2014/main" id="{4FAC60D6-41AF-41BF-B589-DFB71D549788}"/>
                </a:ext>
              </a:extLst>
            </p:cNvPr>
            <p:cNvGrpSpPr/>
            <p:nvPr/>
          </p:nvGrpSpPr>
          <p:grpSpPr>
            <a:xfrm>
              <a:off x="9614689" y="1531377"/>
              <a:ext cx="1625605" cy="3448541"/>
              <a:chOff x="9614694" y="1531377"/>
              <a:chExt cx="1249976" cy="2651685"/>
            </a:xfrm>
          </p:grpSpPr>
          <p:sp>
            <p:nvSpPr>
              <p:cNvPr id="38" name="Freeform 8">
                <a:extLst>
                  <a:ext uri="{FF2B5EF4-FFF2-40B4-BE49-F238E27FC236}">
                    <a16:creationId xmlns:a16="http://schemas.microsoft.com/office/drawing/2014/main" id="{8FAFBFFD-7F36-4D8E-9AD5-7CF58CFCB9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14694" y="1531377"/>
                <a:ext cx="1217613" cy="2651685"/>
              </a:xfrm>
              <a:custGeom>
                <a:avLst/>
                <a:gdLst>
                  <a:gd name="T0" fmla="*/ 767 w 767"/>
                  <a:gd name="T1" fmla="*/ 1319 h 1480"/>
                  <a:gd name="T2" fmla="*/ 374 w 767"/>
                  <a:gd name="T3" fmla="*/ 1480 h 1480"/>
                  <a:gd name="T4" fmla="*/ 0 w 767"/>
                  <a:gd name="T5" fmla="*/ 1319 h 1480"/>
                  <a:gd name="T6" fmla="*/ 0 w 767"/>
                  <a:gd name="T7" fmla="*/ 0 h 1480"/>
                  <a:gd name="T8" fmla="*/ 767 w 767"/>
                  <a:gd name="T9" fmla="*/ 0 h 1480"/>
                  <a:gd name="T10" fmla="*/ 767 w 767"/>
                  <a:gd name="T11" fmla="*/ 1319 h 1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7" h="1480">
                    <a:moveTo>
                      <a:pt x="767" y="1319"/>
                    </a:moveTo>
                    <a:lnTo>
                      <a:pt x="374" y="1480"/>
                    </a:lnTo>
                    <a:lnTo>
                      <a:pt x="0" y="1319"/>
                    </a:lnTo>
                    <a:lnTo>
                      <a:pt x="0" y="0"/>
                    </a:lnTo>
                    <a:lnTo>
                      <a:pt x="767" y="0"/>
                    </a:lnTo>
                    <a:lnTo>
                      <a:pt x="767" y="131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Rectangle 24">
                <a:extLst>
                  <a:ext uri="{FF2B5EF4-FFF2-40B4-BE49-F238E27FC236}">
                    <a16:creationId xmlns:a16="http://schemas.microsoft.com/office/drawing/2014/main" id="{1F0CF97A-E9B3-4C40-A233-E761B460DE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5032" y="1627275"/>
                <a:ext cx="886107" cy="838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Plain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6600" b="0" i="0" u="none" strike="noStrike" cap="none" normalizeH="0" baseline="0" dirty="0">
                    <a:ln>
                      <a:noFill/>
                    </a:ln>
                    <a:solidFill>
                      <a:srgbClr val="2C2928"/>
                    </a:solidFill>
                    <a:effectLst/>
                    <a:latin typeface="Impact" panose="020B0806030902050204" pitchFamily="34" charset="0"/>
                  </a:rPr>
                  <a:t>05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B966EE43-E7B7-443B-A77E-D95D63C4FF31}"/>
                  </a:ext>
                </a:extLst>
              </p:cNvPr>
              <p:cNvSpPr/>
              <p:nvPr/>
            </p:nvSpPr>
            <p:spPr>
              <a:xfrm>
                <a:off x="9629792" y="2518931"/>
                <a:ext cx="1234878" cy="1348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latin typeface="arial" panose="020B0604020202020204" pitchFamily="34" charset="0"/>
                  </a:rPr>
                  <a:t>收走你的护照、身份证</a:t>
                </a:r>
                <a:r>
                  <a:rPr lang="zh-CN" altLang="en-US" dirty="0">
                    <a:latin typeface="arial" panose="020B0604020202020204" pitchFamily="34" charset="0"/>
                  </a:rPr>
                  <a:t>。恐吓并控制你的行动</a:t>
                </a:r>
                <a:endParaRPr lang="zh-CN" altLang="en-US" dirty="0"/>
              </a:p>
            </p:txBody>
          </p:sp>
        </p:grpSp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id="{A9E2C568-FA0D-4225-ABC6-5CAF5F9B86BF}"/>
                </a:ext>
              </a:extLst>
            </p:cNvPr>
            <p:cNvGrpSpPr/>
            <p:nvPr/>
          </p:nvGrpSpPr>
          <p:grpSpPr>
            <a:xfrm>
              <a:off x="5123583" y="3040063"/>
              <a:ext cx="3271838" cy="3824287"/>
              <a:chOff x="5343525" y="3040063"/>
              <a:chExt cx="3271838" cy="3824287"/>
            </a:xfrm>
          </p:grpSpPr>
          <p:sp>
            <p:nvSpPr>
              <p:cNvPr id="44" name="Freeform 29">
                <a:extLst>
                  <a:ext uri="{FF2B5EF4-FFF2-40B4-BE49-F238E27FC236}">
                    <a16:creationId xmlns:a16="http://schemas.microsoft.com/office/drawing/2014/main" id="{AAAD3C28-EC4A-4EDD-8ED7-85EC36A801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3063" y="3040063"/>
                <a:ext cx="3059113" cy="2682875"/>
              </a:xfrm>
              <a:custGeom>
                <a:avLst/>
                <a:gdLst>
                  <a:gd name="T0" fmla="*/ 446 w 446"/>
                  <a:gd name="T1" fmla="*/ 392 h 392"/>
                  <a:gd name="T2" fmla="*/ 392 w 446"/>
                  <a:gd name="T3" fmla="*/ 346 h 392"/>
                  <a:gd name="T4" fmla="*/ 311 w 446"/>
                  <a:gd name="T5" fmla="*/ 321 h 392"/>
                  <a:gd name="T6" fmla="*/ 306 w 446"/>
                  <a:gd name="T7" fmla="*/ 291 h 392"/>
                  <a:gd name="T8" fmla="*/ 310 w 446"/>
                  <a:gd name="T9" fmla="*/ 278 h 392"/>
                  <a:gd name="T10" fmla="*/ 351 w 446"/>
                  <a:gd name="T11" fmla="*/ 156 h 392"/>
                  <a:gd name="T12" fmla="*/ 223 w 446"/>
                  <a:gd name="T13" fmla="*/ 0 h 392"/>
                  <a:gd name="T14" fmla="*/ 95 w 446"/>
                  <a:gd name="T15" fmla="*/ 156 h 392"/>
                  <a:gd name="T16" fmla="*/ 136 w 446"/>
                  <a:gd name="T17" fmla="*/ 278 h 392"/>
                  <a:gd name="T18" fmla="*/ 140 w 446"/>
                  <a:gd name="T19" fmla="*/ 291 h 392"/>
                  <a:gd name="T20" fmla="*/ 134 w 446"/>
                  <a:gd name="T21" fmla="*/ 321 h 392"/>
                  <a:gd name="T22" fmla="*/ 54 w 446"/>
                  <a:gd name="T23" fmla="*/ 346 h 392"/>
                  <a:gd name="T24" fmla="*/ 0 w 446"/>
                  <a:gd name="T25" fmla="*/ 392 h 392"/>
                  <a:gd name="T26" fmla="*/ 446 w 446"/>
                  <a:gd name="T27" fmla="*/ 392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46" h="392">
                    <a:moveTo>
                      <a:pt x="446" y="392"/>
                    </a:moveTo>
                    <a:cubicBezTo>
                      <a:pt x="433" y="371"/>
                      <a:pt x="414" y="354"/>
                      <a:pt x="392" y="346"/>
                    </a:cubicBezTo>
                    <a:cubicBezTo>
                      <a:pt x="311" y="321"/>
                      <a:pt x="311" y="321"/>
                      <a:pt x="311" y="321"/>
                    </a:cubicBezTo>
                    <a:cubicBezTo>
                      <a:pt x="307" y="311"/>
                      <a:pt x="306" y="300"/>
                      <a:pt x="306" y="291"/>
                    </a:cubicBezTo>
                    <a:cubicBezTo>
                      <a:pt x="305" y="286"/>
                      <a:pt x="307" y="282"/>
                      <a:pt x="310" y="278"/>
                    </a:cubicBezTo>
                    <a:cubicBezTo>
                      <a:pt x="338" y="245"/>
                      <a:pt x="351" y="197"/>
                      <a:pt x="351" y="156"/>
                    </a:cubicBezTo>
                    <a:cubicBezTo>
                      <a:pt x="351" y="82"/>
                      <a:pt x="325" y="0"/>
                      <a:pt x="223" y="0"/>
                    </a:cubicBezTo>
                    <a:cubicBezTo>
                      <a:pt x="120" y="0"/>
                      <a:pt x="95" y="82"/>
                      <a:pt x="95" y="156"/>
                    </a:cubicBezTo>
                    <a:cubicBezTo>
                      <a:pt x="95" y="197"/>
                      <a:pt x="108" y="245"/>
                      <a:pt x="136" y="278"/>
                    </a:cubicBezTo>
                    <a:cubicBezTo>
                      <a:pt x="139" y="282"/>
                      <a:pt x="140" y="286"/>
                      <a:pt x="140" y="291"/>
                    </a:cubicBezTo>
                    <a:cubicBezTo>
                      <a:pt x="140" y="300"/>
                      <a:pt x="138" y="311"/>
                      <a:pt x="134" y="321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32" y="354"/>
                      <a:pt x="13" y="371"/>
                      <a:pt x="0" y="392"/>
                    </a:cubicBezTo>
                    <a:lnTo>
                      <a:pt x="446" y="39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30">
                <a:extLst>
                  <a:ext uri="{FF2B5EF4-FFF2-40B4-BE49-F238E27FC236}">
                    <a16:creationId xmlns:a16="http://schemas.microsoft.com/office/drawing/2014/main" id="{AAD1941F-C337-4C59-BE31-690F99AC6D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4600" y="3854450"/>
                <a:ext cx="547688" cy="458787"/>
              </a:xfrm>
              <a:custGeom>
                <a:avLst/>
                <a:gdLst>
                  <a:gd name="T0" fmla="*/ 73 w 80"/>
                  <a:gd name="T1" fmla="*/ 21 h 67"/>
                  <a:gd name="T2" fmla="*/ 58 w 80"/>
                  <a:gd name="T3" fmla="*/ 58 h 67"/>
                  <a:gd name="T4" fmla="*/ 7 w 80"/>
                  <a:gd name="T5" fmla="*/ 50 h 67"/>
                  <a:gd name="T6" fmla="*/ 31 w 80"/>
                  <a:gd name="T7" fmla="*/ 7 h 67"/>
                  <a:gd name="T8" fmla="*/ 73 w 80"/>
                  <a:gd name="T9" fmla="*/ 2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67">
                    <a:moveTo>
                      <a:pt x="73" y="21"/>
                    </a:moveTo>
                    <a:cubicBezTo>
                      <a:pt x="80" y="35"/>
                      <a:pt x="74" y="50"/>
                      <a:pt x="58" y="58"/>
                    </a:cubicBezTo>
                    <a:cubicBezTo>
                      <a:pt x="40" y="67"/>
                      <a:pt x="14" y="63"/>
                      <a:pt x="7" y="50"/>
                    </a:cubicBezTo>
                    <a:cubicBezTo>
                      <a:pt x="0" y="36"/>
                      <a:pt x="12" y="15"/>
                      <a:pt x="31" y="7"/>
                    </a:cubicBezTo>
                    <a:cubicBezTo>
                      <a:pt x="50" y="0"/>
                      <a:pt x="66" y="7"/>
                      <a:pt x="73" y="21"/>
                    </a:cubicBezTo>
                    <a:close/>
                  </a:path>
                </a:pathLst>
              </a:custGeom>
              <a:solidFill>
                <a:srgbClr val="F6DF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31">
                <a:extLst>
                  <a:ext uri="{FF2B5EF4-FFF2-40B4-BE49-F238E27FC236}">
                    <a16:creationId xmlns:a16="http://schemas.microsoft.com/office/drawing/2014/main" id="{EBACA2F3-40F6-4C39-9CEF-D5A0A341F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92950" y="3854450"/>
                <a:ext cx="541338" cy="458787"/>
              </a:xfrm>
              <a:custGeom>
                <a:avLst/>
                <a:gdLst>
                  <a:gd name="T0" fmla="*/ 7 w 79"/>
                  <a:gd name="T1" fmla="*/ 21 h 67"/>
                  <a:gd name="T2" fmla="*/ 22 w 79"/>
                  <a:gd name="T3" fmla="*/ 58 h 67"/>
                  <a:gd name="T4" fmla="*/ 73 w 79"/>
                  <a:gd name="T5" fmla="*/ 50 h 67"/>
                  <a:gd name="T6" fmla="*/ 48 w 79"/>
                  <a:gd name="T7" fmla="*/ 7 h 67"/>
                  <a:gd name="T8" fmla="*/ 7 w 79"/>
                  <a:gd name="T9" fmla="*/ 2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" h="67">
                    <a:moveTo>
                      <a:pt x="7" y="21"/>
                    </a:moveTo>
                    <a:cubicBezTo>
                      <a:pt x="0" y="35"/>
                      <a:pt x="6" y="50"/>
                      <a:pt x="22" y="58"/>
                    </a:cubicBezTo>
                    <a:cubicBezTo>
                      <a:pt x="40" y="67"/>
                      <a:pt x="66" y="63"/>
                      <a:pt x="73" y="50"/>
                    </a:cubicBezTo>
                    <a:cubicBezTo>
                      <a:pt x="79" y="36"/>
                      <a:pt x="68" y="15"/>
                      <a:pt x="48" y="7"/>
                    </a:cubicBezTo>
                    <a:cubicBezTo>
                      <a:pt x="30" y="0"/>
                      <a:pt x="14" y="7"/>
                      <a:pt x="7" y="21"/>
                    </a:cubicBezTo>
                    <a:close/>
                  </a:path>
                </a:pathLst>
              </a:custGeom>
              <a:solidFill>
                <a:srgbClr val="F6DF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Oval 32">
                <a:extLst>
                  <a:ext uri="{FF2B5EF4-FFF2-40B4-BE49-F238E27FC236}">
                    <a16:creationId xmlns:a16="http://schemas.microsoft.com/office/drawing/2014/main" id="{ED92157A-F809-48C1-AE49-6FCBD4608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3850" y="4503738"/>
                <a:ext cx="617538" cy="376237"/>
              </a:xfrm>
              <a:prstGeom prst="ellipse">
                <a:avLst/>
              </a:prstGeom>
              <a:solidFill>
                <a:srgbClr val="F6DF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33">
                <a:extLst>
                  <a:ext uri="{FF2B5EF4-FFF2-40B4-BE49-F238E27FC236}">
                    <a16:creationId xmlns:a16="http://schemas.microsoft.com/office/drawing/2014/main" id="{C4D169AE-954B-4C6E-865D-72F2EB8029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525" y="5264150"/>
                <a:ext cx="3271838" cy="1600200"/>
              </a:xfrm>
              <a:custGeom>
                <a:avLst/>
                <a:gdLst>
                  <a:gd name="T0" fmla="*/ 450 w 477"/>
                  <a:gd name="T1" fmla="*/ 234 h 234"/>
                  <a:gd name="T2" fmla="*/ 477 w 477"/>
                  <a:gd name="T3" fmla="*/ 207 h 234"/>
                  <a:gd name="T4" fmla="*/ 477 w 477"/>
                  <a:gd name="T5" fmla="*/ 114 h 234"/>
                  <a:gd name="T6" fmla="*/ 408 w 477"/>
                  <a:gd name="T7" fmla="*/ 18 h 234"/>
                  <a:gd name="T8" fmla="*/ 350 w 477"/>
                  <a:gd name="T9" fmla="*/ 0 h 234"/>
                  <a:gd name="T10" fmla="*/ 239 w 477"/>
                  <a:gd name="T11" fmla="*/ 56 h 234"/>
                  <a:gd name="T12" fmla="*/ 128 w 477"/>
                  <a:gd name="T13" fmla="*/ 0 h 234"/>
                  <a:gd name="T14" fmla="*/ 70 w 477"/>
                  <a:gd name="T15" fmla="*/ 18 h 234"/>
                  <a:gd name="T16" fmla="*/ 0 w 477"/>
                  <a:gd name="T17" fmla="*/ 114 h 234"/>
                  <a:gd name="T18" fmla="*/ 0 w 477"/>
                  <a:gd name="T19" fmla="*/ 207 h 234"/>
                  <a:gd name="T20" fmla="*/ 28 w 477"/>
                  <a:gd name="T21" fmla="*/ 234 h 234"/>
                  <a:gd name="T22" fmla="*/ 450 w 477"/>
                  <a:gd name="T23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77" h="234">
                    <a:moveTo>
                      <a:pt x="450" y="234"/>
                    </a:moveTo>
                    <a:cubicBezTo>
                      <a:pt x="465" y="234"/>
                      <a:pt x="477" y="222"/>
                      <a:pt x="477" y="207"/>
                    </a:cubicBezTo>
                    <a:cubicBezTo>
                      <a:pt x="477" y="114"/>
                      <a:pt x="477" y="114"/>
                      <a:pt x="477" y="114"/>
                    </a:cubicBezTo>
                    <a:cubicBezTo>
                      <a:pt x="477" y="74"/>
                      <a:pt x="446" y="31"/>
                      <a:pt x="408" y="18"/>
                    </a:cubicBezTo>
                    <a:cubicBezTo>
                      <a:pt x="350" y="0"/>
                      <a:pt x="350" y="0"/>
                      <a:pt x="350" y="0"/>
                    </a:cubicBezTo>
                    <a:cubicBezTo>
                      <a:pt x="319" y="23"/>
                      <a:pt x="275" y="56"/>
                      <a:pt x="239" y="56"/>
                    </a:cubicBezTo>
                    <a:cubicBezTo>
                      <a:pt x="203" y="56"/>
                      <a:pt x="159" y="23"/>
                      <a:pt x="128" y="0"/>
                    </a:cubicBezTo>
                    <a:cubicBezTo>
                      <a:pt x="70" y="18"/>
                      <a:pt x="70" y="18"/>
                      <a:pt x="70" y="18"/>
                    </a:cubicBezTo>
                    <a:cubicBezTo>
                      <a:pt x="32" y="31"/>
                      <a:pt x="0" y="74"/>
                      <a:pt x="0" y="114"/>
                    </a:cubicBezTo>
                    <a:cubicBezTo>
                      <a:pt x="0" y="207"/>
                      <a:pt x="0" y="207"/>
                      <a:pt x="0" y="207"/>
                    </a:cubicBezTo>
                    <a:cubicBezTo>
                      <a:pt x="0" y="222"/>
                      <a:pt x="13" y="234"/>
                      <a:pt x="28" y="234"/>
                    </a:cubicBezTo>
                    <a:lnTo>
                      <a:pt x="450" y="234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34">
                <a:extLst>
                  <a:ext uri="{FF2B5EF4-FFF2-40B4-BE49-F238E27FC236}">
                    <a16:creationId xmlns:a16="http://schemas.microsoft.com/office/drawing/2014/main" id="{F14388F8-A09D-4788-A561-397BB5D614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75325" y="5243513"/>
                <a:ext cx="384175" cy="1620837"/>
              </a:xfrm>
              <a:custGeom>
                <a:avLst/>
                <a:gdLst>
                  <a:gd name="T0" fmla="*/ 47 w 56"/>
                  <a:gd name="T1" fmla="*/ 1 h 237"/>
                  <a:gd name="T2" fmla="*/ 7 w 56"/>
                  <a:gd name="T3" fmla="*/ 16 h 237"/>
                  <a:gd name="T4" fmla="*/ 0 w 56"/>
                  <a:gd name="T5" fmla="*/ 25 h 237"/>
                  <a:gd name="T6" fmla="*/ 0 w 56"/>
                  <a:gd name="T7" fmla="*/ 237 h 237"/>
                  <a:gd name="T8" fmla="*/ 56 w 56"/>
                  <a:gd name="T9" fmla="*/ 237 h 237"/>
                  <a:gd name="T10" fmla="*/ 56 w 56"/>
                  <a:gd name="T11" fmla="*/ 7 h 237"/>
                  <a:gd name="T12" fmla="*/ 47 w 56"/>
                  <a:gd name="T13" fmla="*/ 1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" h="237">
                    <a:moveTo>
                      <a:pt x="47" y="1"/>
                    </a:moveTo>
                    <a:cubicBezTo>
                      <a:pt x="7" y="16"/>
                      <a:pt x="7" y="16"/>
                      <a:pt x="7" y="16"/>
                    </a:cubicBezTo>
                    <a:cubicBezTo>
                      <a:pt x="3" y="17"/>
                      <a:pt x="0" y="21"/>
                      <a:pt x="0" y="25"/>
                    </a:cubicBezTo>
                    <a:cubicBezTo>
                      <a:pt x="0" y="237"/>
                      <a:pt x="0" y="237"/>
                      <a:pt x="0" y="237"/>
                    </a:cubicBezTo>
                    <a:cubicBezTo>
                      <a:pt x="56" y="237"/>
                      <a:pt x="56" y="237"/>
                      <a:pt x="56" y="237"/>
                    </a:cubicBezTo>
                    <a:cubicBezTo>
                      <a:pt x="56" y="7"/>
                      <a:pt x="56" y="7"/>
                      <a:pt x="56" y="7"/>
                    </a:cubicBezTo>
                    <a:cubicBezTo>
                      <a:pt x="56" y="3"/>
                      <a:pt x="51" y="0"/>
                      <a:pt x="4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35">
                <a:extLst>
                  <a:ext uri="{FF2B5EF4-FFF2-40B4-BE49-F238E27FC236}">
                    <a16:creationId xmlns:a16="http://schemas.microsoft.com/office/drawing/2014/main" id="{D082AB28-1B80-4FD4-BDE6-68F849FDD9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05738" y="5243513"/>
                <a:ext cx="377825" cy="1620837"/>
              </a:xfrm>
              <a:custGeom>
                <a:avLst/>
                <a:gdLst>
                  <a:gd name="T0" fmla="*/ 9 w 55"/>
                  <a:gd name="T1" fmla="*/ 1 h 237"/>
                  <a:gd name="T2" fmla="*/ 49 w 55"/>
                  <a:gd name="T3" fmla="*/ 16 h 237"/>
                  <a:gd name="T4" fmla="*/ 55 w 55"/>
                  <a:gd name="T5" fmla="*/ 25 h 237"/>
                  <a:gd name="T6" fmla="*/ 55 w 55"/>
                  <a:gd name="T7" fmla="*/ 237 h 237"/>
                  <a:gd name="T8" fmla="*/ 0 w 55"/>
                  <a:gd name="T9" fmla="*/ 237 h 237"/>
                  <a:gd name="T10" fmla="*/ 0 w 55"/>
                  <a:gd name="T11" fmla="*/ 7 h 237"/>
                  <a:gd name="T12" fmla="*/ 9 w 55"/>
                  <a:gd name="T13" fmla="*/ 1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237">
                    <a:moveTo>
                      <a:pt x="9" y="1"/>
                    </a:moveTo>
                    <a:cubicBezTo>
                      <a:pt x="49" y="16"/>
                      <a:pt x="49" y="16"/>
                      <a:pt x="49" y="16"/>
                    </a:cubicBezTo>
                    <a:cubicBezTo>
                      <a:pt x="53" y="17"/>
                      <a:pt x="55" y="21"/>
                      <a:pt x="55" y="25"/>
                    </a:cubicBezTo>
                    <a:cubicBezTo>
                      <a:pt x="55" y="237"/>
                      <a:pt x="55" y="237"/>
                      <a:pt x="55" y="237"/>
                    </a:cubicBezTo>
                    <a:cubicBezTo>
                      <a:pt x="0" y="237"/>
                      <a:pt x="0" y="237"/>
                      <a:pt x="0" y="23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5" y="0"/>
                      <a:pt x="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63" name="直接连接符 62">
              <a:extLst>
                <a:ext uri="{FF2B5EF4-FFF2-40B4-BE49-F238E27FC236}">
                  <a16:creationId xmlns:a16="http://schemas.microsoft.com/office/drawing/2014/main" id="{1EA6EA09-A016-49AA-9E96-30C9890B2D00}"/>
                </a:ext>
              </a:extLst>
            </p:cNvPr>
            <p:cNvCxnSpPr/>
            <p:nvPr/>
          </p:nvCxnSpPr>
          <p:spPr>
            <a:xfrm>
              <a:off x="1062038" y="5370095"/>
              <a:ext cx="3267838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>
              <a:extLst>
                <a:ext uri="{FF2B5EF4-FFF2-40B4-BE49-F238E27FC236}">
                  <a16:creationId xmlns:a16="http://schemas.microsoft.com/office/drawing/2014/main" id="{1554317E-CEDA-421D-824E-A537CCEFE467}"/>
                </a:ext>
              </a:extLst>
            </p:cNvPr>
            <p:cNvCxnSpPr/>
            <p:nvPr/>
          </p:nvCxnSpPr>
          <p:spPr>
            <a:xfrm>
              <a:off x="1062038" y="6455945"/>
              <a:ext cx="3267838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55697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ne&quot;,&quot;Name&quot;:&quot;无&quot;,&quot;HeaderHeight&quot;:0.0,&quot;FooterHeight&quot;:0.0,&quot;SideMargin&quot;:0.0,&quot;TopMargin&quot;:0.0,&quot;BottomMargin&quot;:0.0,&quot;IntervalMargin&quot;:0.0}"/>
  <p:tag name="ISPRING_RESOURCE_PATHS_HASH_PRESENTER" val="26379df4362bebccf199c3cdc6666b608bc721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" val="Nordri Tool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" val="Nordri Tools"/>
</p:tagLst>
</file>

<file path=ppt/theme/theme1.xml><?xml version="1.0" encoding="utf-8"?>
<a:theme xmlns:a="http://schemas.openxmlformats.org/drawingml/2006/main" name="Office 主题​​">
  <a:themeElements>
    <a:clrScheme name="自定义 6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C000"/>
      </a:accent1>
      <a:accent2>
        <a:srgbClr val="2A282B"/>
      </a:accent2>
      <a:accent3>
        <a:srgbClr val="423F42"/>
      </a:accent3>
      <a:accent4>
        <a:srgbClr val="FDF7D4"/>
      </a:accent4>
      <a:accent5>
        <a:srgbClr val="E8E8E8"/>
      </a:accent5>
      <a:accent6>
        <a:srgbClr val="7D7D7D"/>
      </a:accent6>
      <a:hlink>
        <a:srgbClr val="0563C1"/>
      </a:hlink>
      <a:folHlink>
        <a:srgbClr val="954F72"/>
      </a:folHlink>
    </a:clrScheme>
    <a:fontScheme name="A微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496</Words>
  <Application>Microsoft Office PowerPoint</Application>
  <PresentationFormat>宽屏</PresentationFormat>
  <Paragraphs>105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inherit</vt:lpstr>
      <vt:lpstr>微软雅黑</vt:lpstr>
      <vt:lpstr>微软雅黑</vt:lpstr>
      <vt:lpstr>arial</vt:lpstr>
      <vt:lpstr>arial</vt:lpstr>
      <vt:lpstr>Impact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qijue liu</dc:creator>
  <cp:lastModifiedBy>DaiJun</cp:lastModifiedBy>
  <cp:revision>116</cp:revision>
  <dcterms:created xsi:type="dcterms:W3CDTF">2017-09-25T03:12:48Z</dcterms:created>
  <dcterms:modified xsi:type="dcterms:W3CDTF">2022-12-27T16:29:20Z</dcterms:modified>
</cp:coreProperties>
</file>